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  <p:sldId id="269" r:id="rId21"/>
    <p:sldId id="270" r:id="rId22"/>
    <p:sldId id="271" r:id="rId23"/>
    <p:sldId id="272" r:id="rId24"/>
    <p:sldId id="273" r:id="rId25"/>
    <p:sldId id="274" r:id="rId26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16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1pPr>
    <a:lvl2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16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2pPr>
    <a:lvl3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16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3pPr>
    <a:lvl4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16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4pPr>
    <a:lvl5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16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5pPr>
    <a:lvl6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16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6pPr>
    <a:lvl7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16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7pPr>
    <a:lvl8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16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8pPr>
    <a:lvl9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1600" u="none" kumimoji="0" normalizeH="0">
        <a:ln>
          <a:noFill/>
        </a:ln>
        <a:solidFill>
          <a:srgbClr val="000000"/>
        </a:solidFill>
        <a:effectLst/>
        <a:uFillTx/>
        <a:latin typeface="Helvetica Neue"/>
        <a:ea typeface="Helvetica Neue"/>
        <a:cs typeface="Helvetica Neue"/>
        <a:sym typeface="Helvetica Neue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381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381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536773"/>
              </a:solidFill>
              <a:prstDash val="solid"/>
              <a:miter lim="400000"/>
            </a:ln>
          </a:top>
          <a:bottom>
            <a:ln w="12700" cap="flat">
              <a:solidFill>
                <a:srgbClr val="536773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381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536773"/>
              </a:solidFill>
              <a:prstDash val="solid"/>
              <a:miter lim="400000"/>
            </a:ln>
          </a:left>
          <a:right>
            <a:ln w="12700" cap="flat">
              <a:solidFill>
                <a:srgbClr val="536773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536773"/>
              </a:solidFill>
              <a:prstDash val="solid"/>
              <a:miter lim="400000"/>
            </a:ln>
          </a:insideH>
          <a:insideV>
            <a:ln w="12700" cap="flat">
              <a:solidFill>
                <a:srgbClr val="536773"/>
              </a:solidFill>
              <a:prstDash val="solid"/>
              <a:miter lim="400000"/>
            </a:ln>
          </a:insideV>
        </a:tcBdr>
        <a:fill>
          <a:solidFill>
            <a:schemeClr val="accent1">
              <a:lumOff val="16847"/>
            </a:schemeClr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838383"/>
              </a:solidFill>
              <a:prstDash val="solid"/>
              <a:miter lim="400000"/>
            </a:ln>
          </a:left>
          <a:right>
            <a:ln w="12700" cap="flat">
              <a:solidFill>
                <a:srgbClr val="838383"/>
              </a:solidFill>
              <a:prstDash val="solid"/>
              <a:miter lim="400000"/>
            </a:ln>
          </a:right>
          <a:top>
            <a:ln w="12700" cap="flat">
              <a:solidFill>
                <a:srgbClr val="838383"/>
              </a:solidFill>
              <a:prstDash val="solid"/>
              <a:miter lim="400000"/>
            </a:ln>
          </a:top>
          <a:bottom>
            <a:ln w="12700" cap="flat">
              <a:solidFill>
                <a:srgbClr val="838383"/>
              </a:solidFill>
              <a:prstDash val="solid"/>
              <a:miter lim="400000"/>
            </a:ln>
          </a:bottom>
          <a:insideH>
            <a:ln w="12700" cap="flat">
              <a:solidFill>
                <a:srgbClr val="838383"/>
              </a:solidFill>
              <a:prstDash val="solid"/>
              <a:miter lim="400000"/>
            </a:ln>
          </a:insideH>
          <a:insideV>
            <a:ln w="12700" cap="flat">
              <a:solidFill>
                <a:srgbClr val="838383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808080"/>
              </a:solidFill>
              <a:prstDash val="solid"/>
              <a:miter lim="400000"/>
            </a:ln>
          </a:right>
          <a:top>
            <a:ln w="12700" cap="flat">
              <a:solidFill>
                <a:srgbClr val="808080"/>
              </a:solidFill>
              <a:prstDash val="solid"/>
              <a:miter lim="400000"/>
            </a:ln>
          </a:top>
          <a:bottom>
            <a:ln w="12700" cap="flat">
              <a:solidFill>
                <a:srgbClr val="808080"/>
              </a:solidFill>
              <a:prstDash val="solid"/>
              <a:miter lim="400000"/>
            </a:ln>
          </a:bottom>
          <a:insideH>
            <a:ln w="12700" cap="flat">
              <a:solidFill>
                <a:srgbClr val="808080"/>
              </a:solidFill>
              <a:prstDash val="solid"/>
              <a:miter lim="400000"/>
            </a:ln>
          </a:insideH>
          <a:insideV>
            <a:ln w="12700" cap="flat">
              <a:solidFill>
                <a:srgbClr val="808080"/>
              </a:solidFill>
              <a:prstDash val="solid"/>
              <a:miter lim="400000"/>
            </a:ln>
          </a:insideV>
        </a:tcBdr>
        <a:fill>
          <a:solidFill>
            <a:srgbClr val="88FA4F"/>
          </a:solidFill>
        </a:fill>
      </a:tcStyle>
    </a:firstCol>
    <a:lastRow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38100" cap="flat">
              <a:solidFill>
                <a:schemeClr val="accent3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4D4D4D"/>
              </a:solidFill>
              <a:prstDash val="solid"/>
              <a:miter lim="400000"/>
            </a:ln>
          </a:left>
          <a:right>
            <a:ln w="12700" cap="flat">
              <a:solidFill>
                <a:srgbClr val="4D4D4D"/>
              </a:solidFill>
              <a:prstDash val="solid"/>
              <a:miter lim="400000"/>
            </a:ln>
          </a:right>
          <a:top>
            <a:ln w="12700" cap="flat">
              <a:solidFill>
                <a:srgbClr val="4D4D4D"/>
              </a:solidFill>
              <a:prstDash val="solid"/>
              <a:miter lim="400000"/>
            </a:ln>
          </a:top>
          <a:bottom>
            <a:ln w="12700" cap="flat">
              <a:solidFill>
                <a:srgbClr val="4D4D4D"/>
              </a:solidFill>
              <a:prstDash val="solid"/>
              <a:miter lim="400000"/>
            </a:ln>
          </a:bottom>
          <a:insideH>
            <a:ln w="12700" cap="flat">
              <a:solidFill>
                <a:srgbClr val="4D4D4D"/>
              </a:solidFill>
              <a:prstDash val="solid"/>
              <a:miter lim="400000"/>
            </a:ln>
          </a:insideH>
          <a:insideV>
            <a:ln w="12700" cap="flat">
              <a:solidFill>
                <a:srgbClr val="4D4D4D"/>
              </a:solidFill>
              <a:prstDash val="solid"/>
              <a:miter lim="400000"/>
            </a:ln>
          </a:insideV>
        </a:tcBdr>
        <a:fill>
          <a:solidFill>
            <a:srgbClr val="60D937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wholeTbl>
    <a:band2H>
      <a:tcTxStyle b="def" i="def"/>
      <a:tcStyle>
        <a:tcBdr/>
        <a:fill>
          <a:solidFill>
            <a:schemeClr val="accent4">
              <a:hueOff val="348544"/>
              <a:lumOff val="7139"/>
            </a:schemeClr>
          </a:solidFill>
        </a:fill>
      </a:tcStyle>
    </a:band2H>
    <a:firstCol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8BB00"/>
          </a:solidFill>
        </a:fill>
      </a:tcStyle>
    </a:firstCol>
    <a:la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38100" cap="flat">
              <a:solidFill>
                <a:srgbClr val="F8BA00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AF7E9"/>
          </a:solidFill>
        </a:fill>
      </a:tcStyle>
    </a:lastRow>
    <a:firstRow>
      <a:tcTxStyle b="off" i="off">
        <a:font>
          <a:latin typeface="Helvetica Neue Medium"/>
          <a:ea typeface="Helvetica Neue Medium"/>
          <a:cs typeface="Helvetica Neue Medium"/>
        </a:font>
        <a:srgbClr val="000000"/>
      </a:tcTxStyle>
      <a:tcStyle>
        <a:tcBdr>
          <a:left>
            <a:ln w="12700" cap="flat">
              <a:solidFill>
                <a:srgbClr val="5B5A5A"/>
              </a:solidFill>
              <a:prstDash val="solid"/>
              <a:miter lim="400000"/>
            </a:ln>
          </a:left>
          <a:right>
            <a:ln w="12700" cap="flat">
              <a:solidFill>
                <a:srgbClr val="5B5A5A"/>
              </a:solidFill>
              <a:prstDash val="solid"/>
              <a:miter lim="400000"/>
            </a:ln>
          </a:right>
          <a:top>
            <a:ln w="12700" cap="flat">
              <a:solidFill>
                <a:srgbClr val="5B5A5A"/>
              </a:solidFill>
              <a:prstDash val="solid"/>
              <a:miter lim="400000"/>
            </a:ln>
          </a:top>
          <a:bottom>
            <a:ln w="12700" cap="flat">
              <a:solidFill>
                <a:srgbClr val="5B5A5A"/>
              </a:solidFill>
              <a:prstDash val="solid"/>
              <a:miter lim="400000"/>
            </a:ln>
          </a:bottom>
          <a:insideH>
            <a:ln w="12700" cap="flat">
              <a:solidFill>
                <a:srgbClr val="5B5A5A"/>
              </a:solidFill>
              <a:prstDash val="solid"/>
              <a:miter lim="400000"/>
            </a:ln>
          </a:insideH>
          <a:insideV>
            <a:ln w="12700" cap="flat">
              <a:solidFill>
                <a:srgbClr val="5B5A5A"/>
              </a:solidFill>
              <a:prstDash val="solid"/>
              <a:miter lim="400000"/>
            </a:ln>
          </a:insideV>
        </a:tcBdr>
        <a:fill>
          <a:solidFill>
            <a:srgbClr val="FF9400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464646"/>
              </a:solidFill>
              <a:prstDash val="solid"/>
              <a:miter lim="400000"/>
            </a:ln>
          </a:left>
          <a:right>
            <a:ln w="12700" cap="flat">
              <a:solidFill>
                <a:srgbClr val="464646"/>
              </a:solidFill>
              <a:prstDash val="solid"/>
              <a:miter lim="400000"/>
            </a:ln>
          </a:right>
          <a:top>
            <a:ln w="12700" cap="flat">
              <a:solidFill>
                <a:srgbClr val="464646"/>
              </a:solidFill>
              <a:prstDash val="solid"/>
              <a:miter lim="400000"/>
            </a:ln>
          </a:top>
          <a:bottom>
            <a:ln w="12700" cap="flat">
              <a:solidFill>
                <a:srgbClr val="464646"/>
              </a:solidFill>
              <a:prstDash val="solid"/>
              <a:miter lim="400000"/>
            </a:ln>
          </a:bottom>
          <a:insideH>
            <a:ln w="12700" cap="flat">
              <a:solidFill>
                <a:srgbClr val="464646"/>
              </a:solidFill>
              <a:prstDash val="solid"/>
              <a:miter lim="400000"/>
            </a:ln>
          </a:insideH>
          <a:insideV>
            <a:ln w="12700" cap="flat">
              <a:solidFill>
                <a:srgbClr val="464646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D4D5D5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C3C3C3"/>
              </a:solidFill>
              <a:prstDash val="solid"/>
              <a:miter lim="400000"/>
            </a:ln>
          </a:top>
          <a:bottom>
            <a:ln w="12700" cap="flat">
              <a:solidFill>
                <a:srgbClr val="C3C3C3"/>
              </a:solidFill>
              <a:prstDash val="solid"/>
              <a:miter lim="400000"/>
            </a:ln>
          </a:bottom>
          <a:insideH>
            <a:ln w="12700" cap="flat">
              <a:solidFill>
                <a:srgbClr val="C3C3C3"/>
              </a:solidFill>
              <a:prstDash val="solid"/>
              <a:miter lim="400000"/>
            </a:ln>
          </a:insideH>
          <a:insideV>
            <a:ln w="12700" cap="flat">
              <a:solidFill>
                <a:srgbClr val="C3C3C3"/>
              </a:solidFill>
              <a:prstDash val="solid"/>
              <a:miter lim="400000"/>
            </a:ln>
          </a:insideV>
        </a:tcBdr>
        <a:fill>
          <a:solidFill>
            <a:srgbClr val="CB2A7B"/>
          </a:solidFill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5E5E5E"/>
              </a:solidFill>
              <a:prstDash val="solid"/>
              <a:miter lim="400000"/>
            </a:ln>
          </a:left>
          <a:right>
            <a:ln w="12700" cap="flat">
              <a:solidFill>
                <a:srgbClr val="5E5E5E"/>
              </a:solidFill>
              <a:prstDash val="solid"/>
              <a:miter lim="400000"/>
            </a:ln>
          </a:right>
          <a:top>
            <a:ln w="38100" cap="flat">
              <a:solidFill>
                <a:srgbClr val="CB297B"/>
              </a:solidFill>
              <a:prstDash val="solid"/>
              <a:miter lim="400000"/>
            </a:ln>
          </a:top>
          <a:bottom>
            <a:ln w="12700" cap="flat">
              <a:solidFill>
                <a:srgbClr val="5E5E5E"/>
              </a:solidFill>
              <a:prstDash val="solid"/>
              <a:miter lim="400000"/>
            </a:ln>
          </a:bottom>
          <a:insideH>
            <a:ln w="12700" cap="flat">
              <a:solidFill>
                <a:srgbClr val="5E5E5E"/>
              </a:solidFill>
              <a:prstDash val="solid"/>
              <a:miter lim="400000"/>
            </a:ln>
          </a:insideH>
          <a:insideV>
            <a:ln w="12700" cap="flat">
              <a:solidFill>
                <a:srgbClr val="5E5E5E"/>
              </a:solidFill>
              <a:prstDash val="solid"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A6AAA9"/>
              </a:solidFill>
              <a:prstDash val="solid"/>
              <a:miter lim="400000"/>
            </a:ln>
          </a:right>
          <a:top>
            <a:ln w="12700" cap="flat">
              <a:solidFill>
                <a:srgbClr val="5E5E5E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6AAA9"/>
              </a:solidFill>
              <a:prstDash val="solid"/>
              <a:miter lim="400000"/>
            </a:ln>
          </a:insideH>
          <a:insideV>
            <a:ln w="12700" cap="flat">
              <a:solidFill>
                <a:srgbClr val="A6AAA9"/>
              </a:solidFill>
              <a:prstDash val="solid"/>
              <a:miter lim="400000"/>
            </a:ln>
          </a:insideV>
        </a:tcBdr>
        <a:fill>
          <a:solidFill>
            <a:srgbClr val="991A5F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6C6C6C"/>
              </a:solidFill>
              <a:prstDash val="solid"/>
              <a:miter lim="400000"/>
            </a:ln>
          </a:left>
          <a:right>
            <a:ln w="254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6C6C6C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 Neue"/>
          <a:ea typeface="Helvetica Neue"/>
          <a:cs typeface="Helvetica Neue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6C6C6C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D6DCE0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Relationship Id="rId20" Type="http://schemas.openxmlformats.org/officeDocument/2006/relationships/slide" Target="slides/slide13.xml"/><Relationship Id="rId21" Type="http://schemas.openxmlformats.org/officeDocument/2006/relationships/slide" Target="slides/slide14.xml"/><Relationship Id="rId22" Type="http://schemas.openxmlformats.org/officeDocument/2006/relationships/slide" Target="slides/slide15.xml"/><Relationship Id="rId23" Type="http://schemas.openxmlformats.org/officeDocument/2006/relationships/slide" Target="slides/slide16.xml"/><Relationship Id="rId24" Type="http://schemas.openxmlformats.org/officeDocument/2006/relationships/slide" Target="slides/slide17.xml"/><Relationship Id="rId25" Type="http://schemas.openxmlformats.org/officeDocument/2006/relationships/slide" Target="slides/slide18.xml"/><Relationship Id="rId26" Type="http://schemas.openxmlformats.org/officeDocument/2006/relationships/slide" Target="slides/slide19.xml"/></Relationships>
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" name="Shape 163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64" name="Shape 164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Author and Date"/>
          <p:cNvSpPr txBox="1"/>
          <p:nvPr>
            <p:ph type="body" sz="quarter" idx="13" hasCustomPrompt="1"/>
          </p:nvPr>
        </p:nvSpPr>
        <p:spPr>
          <a:xfrm>
            <a:off x="1201340" y="11859862"/>
            <a:ext cx="21971003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3600"/>
            </a:lvl1pPr>
          </a:lstStyle>
          <a:p>
            <a:pPr/>
            <a:r>
              <a:t>Author and Date</a:t>
            </a:r>
          </a:p>
        </p:txBody>
      </p:sp>
      <p:sp>
        <p:nvSpPr>
          <p:cNvPr id="12" name="Presentation Title"/>
          <p:cNvSpPr txBox="1"/>
          <p:nvPr>
            <p:ph type="title" hasCustomPrompt="1"/>
          </p:nvPr>
        </p:nvSpPr>
        <p:spPr>
          <a:xfrm>
            <a:off x="1206496" y="2574991"/>
            <a:ext cx="21971004" cy="4648201"/>
          </a:xfrm>
          <a:prstGeom prst="rect">
            <a:avLst/>
          </a:prstGeom>
        </p:spPr>
        <p:txBody>
          <a:bodyPr anchor="b"/>
          <a:lstStyle>
            <a:lvl1pPr algn="ctr">
              <a:lnSpc>
                <a:spcPct val="100000"/>
              </a:lnSpc>
              <a:defRPr b="0" spc="-400" sz="10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Presentation Title</a:t>
            </a:r>
          </a:p>
        </p:txBody>
      </p:sp>
      <p:sp>
        <p:nvSpPr>
          <p:cNvPr id="13" name="Body Level One…"/>
          <p:cNvSpPr txBox="1"/>
          <p:nvPr>
            <p:ph type="body" sz="quarter" idx="1" hasCustomPrompt="1"/>
          </p:nvPr>
        </p:nvSpPr>
        <p:spPr>
          <a:xfrm>
            <a:off x="1201342" y="7223190"/>
            <a:ext cx="21971001" cy="1905001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1pPr>
            <a:lvl2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2pPr>
            <a:lvl3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3pPr>
            <a:lvl4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4pPr>
            <a:lvl5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5pPr>
          </a:lstStyle>
          <a:p>
            <a:pPr/>
            <a:r>
              <a:t>Presentation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tatem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Body Level One…"/>
          <p:cNvSpPr txBox="1"/>
          <p:nvPr>
            <p:ph type="body" sz="half" idx="1" hasCustomPrompt="1"/>
          </p:nvPr>
        </p:nvSpPr>
        <p:spPr>
          <a:xfrm>
            <a:off x="1206500" y="4920843"/>
            <a:ext cx="21971000" cy="3874314"/>
          </a:xfrm>
          <a:prstGeom prst="rect">
            <a:avLst/>
          </a:prstGeom>
        </p:spPr>
        <p:txBody>
          <a:bodyPr anchor="ctr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pPr/>
            <a:r>
              <a:t>Statement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9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ig Fa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Body Level One…"/>
          <p:cNvSpPr txBox="1"/>
          <p:nvPr>
            <p:ph type="body" idx="1" hasCustomPrompt="1"/>
          </p:nvPr>
        </p:nvSpPr>
        <p:spPr>
          <a:xfrm>
            <a:off x="1206500" y="1075927"/>
            <a:ext cx="21971000" cy="7241584"/>
          </a:xfrm>
          <a:prstGeom prst="rect">
            <a:avLst/>
          </a:prstGeom>
        </p:spPr>
        <p:txBody>
          <a:bodyPr anchor="b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1pPr>
            <a:lvl2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2pPr>
            <a:lvl3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3pPr>
            <a:lvl4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4pPr>
            <a:lvl5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b="1" spc="-250" sz="25000"/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07" name="Fact information"/>
          <p:cNvSpPr txBox="1"/>
          <p:nvPr>
            <p:ph type="body" sz="quarter" idx="13" hasCustomPrompt="1"/>
          </p:nvPr>
        </p:nvSpPr>
        <p:spPr>
          <a:xfrm>
            <a:off x="1206500" y="8262180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5500"/>
            </a:lvl1pPr>
          </a:lstStyle>
          <a:p>
            <a:pPr/>
            <a:r>
              <a:t>Fact information</a:t>
            </a:r>
          </a:p>
        </p:txBody>
      </p:sp>
      <p:sp>
        <p:nvSpPr>
          <p:cNvPr id="108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Attribution"/>
          <p:cNvSpPr txBox="1"/>
          <p:nvPr>
            <p:ph type="body" sz="quarter" idx="13" hasCustomPrompt="1"/>
          </p:nvPr>
        </p:nvSpPr>
        <p:spPr>
          <a:xfrm>
            <a:off x="2430025" y="10675453"/>
            <a:ext cx="20200052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3600"/>
            </a:lvl1pPr>
          </a:lstStyle>
          <a:p>
            <a:pPr/>
            <a:r>
              <a:t>Attribution</a:t>
            </a:r>
          </a:p>
        </p:txBody>
      </p:sp>
      <p:sp>
        <p:nvSpPr>
          <p:cNvPr id="116" name="Body Level One…"/>
          <p:cNvSpPr txBox="1"/>
          <p:nvPr>
            <p:ph type="body" sz="half" idx="1" hasCustomPrompt="1"/>
          </p:nvPr>
        </p:nvSpPr>
        <p:spPr>
          <a:xfrm>
            <a:off x="1753923" y="4939860"/>
            <a:ext cx="20876154" cy="3836280"/>
          </a:xfrm>
          <a:prstGeom prst="rect">
            <a:avLst/>
          </a:prstGeom>
        </p:spPr>
        <p:txBody>
          <a:bodyPr/>
          <a:lstStyle>
            <a:lvl1pPr marL="638923" indent="-4699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  <a:lvl2pPr marL="638923" indent="-4699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2pPr>
            <a:lvl3pPr marL="638923" indent="-4699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3pPr>
            <a:lvl4pPr marL="638923" indent="-4699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4pPr>
            <a:lvl5pPr marL="638923" indent="-469900">
              <a:spcBef>
                <a:spcPts val="0"/>
              </a:spcBef>
              <a:buSzTx/>
              <a:buNone/>
              <a:defRPr spc="-170" sz="85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5pPr>
          </a:lstStyle>
          <a:p>
            <a:pPr/>
            <a:r>
              <a:t>“Notable Quote”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Image"/>
          <p:cNvSpPr/>
          <p:nvPr>
            <p:ph type="pic" sz="quarter" idx="13"/>
          </p:nvPr>
        </p:nvSpPr>
        <p:spPr>
          <a:xfrm>
            <a:off x="15760700" y="1016000"/>
            <a:ext cx="7439099" cy="5949678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5" name="Image"/>
          <p:cNvSpPr/>
          <p:nvPr>
            <p:ph type="pic" sz="half" idx="14"/>
          </p:nvPr>
        </p:nvSpPr>
        <p:spPr>
          <a:xfrm>
            <a:off x="13500100" y="3978275"/>
            <a:ext cx="10439400" cy="1215018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6" name="Image"/>
          <p:cNvSpPr/>
          <p:nvPr>
            <p:ph type="pic" idx="15"/>
          </p:nvPr>
        </p:nvSpPr>
        <p:spPr>
          <a:xfrm>
            <a:off x="-139700" y="495300"/>
            <a:ext cx="16611600" cy="124587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7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Image"/>
          <p:cNvSpPr/>
          <p:nvPr>
            <p:ph type="pic" idx="13"/>
          </p:nvPr>
        </p:nvSpPr>
        <p:spPr>
          <a:xfrm>
            <a:off x="-1333500" y="-5524500"/>
            <a:ext cx="27051000" cy="216408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3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Default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9" name="Circle"/>
          <p:cNvSpPr/>
          <p:nvPr/>
        </p:nvSpPr>
        <p:spPr>
          <a:xfrm>
            <a:off x="22309041" y="762000"/>
            <a:ext cx="554135" cy="554135"/>
          </a:xfrm>
          <a:prstGeom prst="ellipse">
            <a:avLst/>
          </a:prstGeom>
          <a:solidFill>
            <a:srgbClr val="23C35E"/>
          </a:solidFill>
          <a:ln w="12700">
            <a:miter lim="400000"/>
          </a:ln>
        </p:spPr>
        <p:txBody>
          <a:bodyPr lIns="45719" rIns="45719" anchor="ctr"/>
          <a:lstStyle/>
          <a:p>
            <a:pPr algn="ctr" defTabSz="1828433">
              <a:lnSpc>
                <a:spcPct val="100000"/>
              </a:lnSpc>
              <a:spcBef>
                <a:spcPts val="0"/>
              </a:spcBef>
              <a:defRPr sz="3600">
                <a:solidFill>
                  <a:srgbClr val="FFFFFF"/>
                </a:solidFill>
                <a:latin typeface="Lato Light"/>
                <a:ea typeface="Lato Light"/>
                <a:cs typeface="Lato Light"/>
                <a:sym typeface="Lato Light"/>
              </a:defRPr>
            </a:pPr>
          </a:p>
        </p:txBody>
      </p:sp>
      <p:sp>
        <p:nvSpPr>
          <p:cNvPr id="150" name="Slide Number"/>
          <p:cNvSpPr txBox="1"/>
          <p:nvPr>
            <p:ph type="sldNum" sz="quarter" idx="2"/>
          </p:nvPr>
        </p:nvSpPr>
        <p:spPr>
          <a:xfrm>
            <a:off x="22453901" y="861268"/>
            <a:ext cx="264415" cy="355599"/>
          </a:xfrm>
          <a:prstGeom prst="rect">
            <a:avLst/>
          </a:prstGeom>
        </p:spPr>
        <p:txBody>
          <a:bodyPr lIns="0" tIns="0" rIns="0" bIns="0" anchor="ctr"/>
          <a:lstStyle>
            <a:lvl1pPr defTabSz="1828433">
              <a:defRPr sz="2000">
                <a:solidFill>
                  <a:srgbClr val="FFFFFF"/>
                </a:solidFill>
                <a:latin typeface="Poppins Medium"/>
                <a:ea typeface="Poppins Medium"/>
                <a:cs typeface="Poppins Medium"/>
                <a:sym typeface="Poppins Medium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Default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" name="Slide Number"/>
          <p:cNvSpPr txBox="1"/>
          <p:nvPr>
            <p:ph type="sldNum" sz="quarter" idx="2"/>
          </p:nvPr>
        </p:nvSpPr>
        <p:spPr>
          <a:xfrm>
            <a:off x="22315767" y="898856"/>
            <a:ext cx="381027" cy="482600"/>
          </a:xfrm>
          <a:prstGeom prst="rect">
            <a:avLst/>
          </a:prstGeom>
        </p:spPr>
        <p:txBody>
          <a:bodyPr lIns="45719" tIns="45719" rIns="45719" bIns="45719" anchor="ctr"/>
          <a:lstStyle>
            <a:lvl1pPr defTabSz="1828433">
              <a:defRPr sz="2200">
                <a:solidFill>
                  <a:srgbClr val="FFFFFF"/>
                </a:solidFill>
                <a:latin typeface="Poppins Medium"/>
                <a:ea typeface="Poppins Medium"/>
                <a:cs typeface="Poppins Medium"/>
                <a:sym typeface="Poppins Medium"/>
              </a:defRPr>
            </a:lvl1pPr>
          </a:lstStyle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666699290_02_crop_3159x1892.jpg"/>
          <p:cNvSpPr/>
          <p:nvPr>
            <p:ph type="pic" idx="13"/>
          </p:nvPr>
        </p:nvSpPr>
        <p:spPr>
          <a:xfrm>
            <a:off x="-1155700" y="-1295400"/>
            <a:ext cx="26746200" cy="16018933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Presentation Title"/>
          <p:cNvSpPr txBox="1"/>
          <p:nvPr>
            <p:ph type="title" hasCustomPrompt="1"/>
          </p:nvPr>
        </p:nvSpPr>
        <p:spPr>
          <a:xfrm>
            <a:off x="1206500" y="7124700"/>
            <a:ext cx="21971000" cy="4648200"/>
          </a:xfrm>
          <a:prstGeom prst="rect">
            <a:avLst/>
          </a:prstGeom>
        </p:spPr>
        <p:txBody>
          <a:bodyPr anchor="b"/>
          <a:lstStyle>
            <a:lvl1pPr algn="ctr">
              <a:lnSpc>
                <a:spcPct val="100000"/>
              </a:lnSpc>
              <a:defRPr b="0" spc="-400" sz="10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Presentation Title</a:t>
            </a:r>
          </a:p>
        </p:txBody>
      </p:sp>
      <p:sp>
        <p:nvSpPr>
          <p:cNvPr id="23" name="Author and Date"/>
          <p:cNvSpPr txBox="1"/>
          <p:nvPr>
            <p:ph type="body" sz="quarter" idx="14" hasCustomPrompt="1"/>
          </p:nvPr>
        </p:nvSpPr>
        <p:spPr>
          <a:xfrm>
            <a:off x="1207690" y="1106137"/>
            <a:ext cx="21968621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z="3600"/>
            </a:lvl1pPr>
          </a:lstStyle>
          <a:p>
            <a:pPr/>
            <a:r>
              <a:t>Author and Date</a:t>
            </a:r>
          </a:p>
        </p:txBody>
      </p:sp>
      <p:sp>
        <p:nvSpPr>
          <p:cNvPr id="24" name="Body Level One…"/>
          <p:cNvSpPr txBox="1"/>
          <p:nvPr>
            <p:ph type="body" sz="quarter" idx="1" hasCustomPrompt="1"/>
          </p:nvPr>
        </p:nvSpPr>
        <p:spPr>
          <a:xfrm>
            <a:off x="1206500" y="11609910"/>
            <a:ext cx="21971000" cy="1116952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1pPr>
            <a:lvl2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2pPr>
            <a:lvl3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3pPr>
            <a:lvl4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4pPr>
            <a:lvl5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5pPr>
          </a:lstStyle>
          <a:p>
            <a:pPr/>
            <a:r>
              <a:t>Presentation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Photo 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910457886_1434x1669.jpg"/>
          <p:cNvSpPr/>
          <p:nvPr>
            <p:ph type="pic" idx="13"/>
          </p:nvPr>
        </p:nvSpPr>
        <p:spPr>
          <a:xfrm>
            <a:off x="10972800" y="-203200"/>
            <a:ext cx="12144837" cy="141351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3" name="Slide Title"/>
          <p:cNvSpPr txBox="1"/>
          <p:nvPr>
            <p:ph type="title" hasCustomPrompt="1"/>
          </p:nvPr>
        </p:nvSpPr>
        <p:spPr>
          <a:xfrm>
            <a:off x="1206500" y="12700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pPr/>
            <a:r>
              <a:t>Slide Title</a:t>
            </a:r>
          </a:p>
        </p:txBody>
      </p:sp>
      <p:sp>
        <p:nvSpPr>
          <p:cNvPr id="34" name="Body Level One…"/>
          <p:cNvSpPr txBox="1"/>
          <p:nvPr>
            <p:ph type="body" sz="quarter" idx="1" hasCustomPrompt="1"/>
          </p:nvPr>
        </p:nvSpPr>
        <p:spPr>
          <a:xfrm>
            <a:off x="1206500" y="7060576"/>
            <a:ext cx="9779000" cy="5385424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1pPr>
            <a:lvl2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2pPr>
            <a:lvl3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3pPr>
            <a:lvl4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4pPr>
            <a:lvl5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5pPr>
          </a:lstStyle>
          <a:p>
            <a:pPr/>
            <a:r>
              <a:t>Slide Subtitle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5" name="Slide Number"/>
          <p:cNvSpPr txBox="1"/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Slide Title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43" name="Slide Subtitle"/>
          <p:cNvSpPr txBox="1"/>
          <p:nvPr>
            <p:ph type="body" sz="quarter" idx="13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1pPr>
          </a:lstStyle>
          <a:p>
            <a:pPr/>
            <a:r>
              <a:t>Slide Subtitle</a:t>
            </a:r>
          </a:p>
        </p:txBody>
      </p:sp>
      <p:sp>
        <p:nvSpPr>
          <p:cNvPr id="44" name="Body Level One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5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Body Level One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 numCol="2" spcCol="1098550"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Slide Subtitle"/>
          <p:cNvSpPr txBox="1"/>
          <p:nvPr>
            <p:ph type="body" sz="quarter" idx="13" hasCustomPrompt="1"/>
          </p:nvPr>
        </p:nvSpPr>
        <p:spPr>
          <a:xfrm>
            <a:off x="1206500" y="2372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1pPr>
          </a:lstStyle>
          <a:p>
            <a:pPr/>
            <a:r>
              <a:t>Slide Subtitle</a:t>
            </a:r>
          </a:p>
        </p:txBody>
      </p:sp>
      <p:sp>
        <p:nvSpPr>
          <p:cNvPr id="61" name="Body Level One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630"/>
          </a:xfrm>
          <a:prstGeom prst="rect">
            <a:avLst/>
          </a:prstGeom>
        </p:spPr>
        <p:txBody>
          <a:bodyPr/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2" name="660384004_1290x1720.jpg"/>
          <p:cNvSpPr/>
          <p:nvPr>
            <p:ph type="pic" idx="14"/>
          </p:nvPr>
        </p:nvSpPr>
        <p:spPr>
          <a:xfrm>
            <a:off x="12192000" y="-407266"/>
            <a:ext cx="10916874" cy="1455583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3" name="Slide Title"/>
          <p:cNvSpPr txBox="1"/>
          <p:nvPr>
            <p:ph type="title" hasCustomPrompt="1"/>
          </p:nvPr>
        </p:nvSpPr>
        <p:spPr>
          <a:xfrm>
            <a:off x="1206500" y="1079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6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Section Title"/>
          <p:cNvSpPr txBox="1"/>
          <p:nvPr>
            <p:ph type="title" hasCustomPrompt="1"/>
          </p:nvPr>
        </p:nvSpPr>
        <p:spPr>
          <a:xfrm>
            <a:off x="1206496" y="45339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b="0" spc="-232" sz="11600">
                <a:latin typeface="Helvetica Neue Medium"/>
                <a:ea typeface="Helvetica Neue Medium"/>
                <a:cs typeface="Helvetica Neue Medium"/>
                <a:sym typeface="Helvetica Neue Medium"/>
              </a:defRPr>
            </a:lvl1pPr>
          </a:lstStyle>
          <a:p>
            <a:pPr/>
            <a:r>
              <a:t>Section Title</a:t>
            </a:r>
          </a:p>
        </p:txBody>
      </p:sp>
      <p:sp>
        <p:nvSpPr>
          <p:cNvPr id="72" name="Slide Number"/>
          <p:cNvSpPr txBox="1"/>
          <p:nvPr>
            <p:ph type="sldNum" sz="quarter" idx="2"/>
          </p:nvPr>
        </p:nvSpPr>
        <p:spPr>
          <a:xfrm>
            <a:off x="12001499" y="13085233"/>
            <a:ext cx="368505" cy="3746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lide Title"/>
          <p:cNvSpPr txBox="1"/>
          <p:nvPr>
            <p:ph type="title" hasCustomPrompt="1"/>
          </p:nvPr>
        </p:nvSpPr>
        <p:spPr>
          <a:xfrm>
            <a:off x="1206500" y="1079500"/>
            <a:ext cx="21971000" cy="1434949"/>
          </a:xfrm>
          <a:prstGeom prst="rect">
            <a:avLst/>
          </a:prstGeom>
        </p:spPr>
        <p:txBody>
          <a:bodyPr/>
          <a:lstStyle/>
          <a:p>
            <a:pPr/>
            <a:r>
              <a:t>Slide Title</a:t>
            </a:r>
          </a:p>
        </p:txBody>
      </p:sp>
      <p:sp>
        <p:nvSpPr>
          <p:cNvPr id="80" name="Slide Subtitle"/>
          <p:cNvSpPr txBox="1"/>
          <p:nvPr>
            <p:ph type="body" sz="quarter" idx="13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1pPr>
          </a:lstStyle>
          <a:p>
            <a:pPr/>
            <a:r>
              <a:t>Slide Subtitle</a:t>
            </a:r>
          </a:p>
        </p:txBody>
      </p:sp>
      <p:sp>
        <p:nvSpPr>
          <p:cNvPr id="8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A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Agenda Title"/>
          <p:cNvSpPr txBox="1"/>
          <p:nvPr>
            <p:ph type="title" hasCustomPrompt="1"/>
          </p:nvPr>
        </p:nvSpPr>
        <p:spPr>
          <a:xfrm>
            <a:off x="1206500" y="1079500"/>
            <a:ext cx="21971000" cy="1435100"/>
          </a:xfrm>
          <a:prstGeom prst="rect">
            <a:avLst/>
          </a:prstGeom>
        </p:spPr>
        <p:txBody>
          <a:bodyPr/>
          <a:lstStyle/>
          <a:p>
            <a:pPr/>
            <a:r>
              <a:t>Agenda Title</a:t>
            </a:r>
          </a:p>
        </p:txBody>
      </p:sp>
      <p:sp>
        <p:nvSpPr>
          <p:cNvPr id="89" name="Agenda Subtitle"/>
          <p:cNvSpPr txBox="1"/>
          <p:nvPr>
            <p:ph type="body" sz="quarter" idx="13" hasCustomPrompt="1"/>
          </p:nvPr>
        </p:nvSpPr>
        <p:spPr>
          <a:xfrm>
            <a:off x="1206500" y="2372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b="1" spc="-128" sz="3200"/>
            </a:lvl1pPr>
          </a:lstStyle>
          <a:p>
            <a:pPr/>
            <a:r>
              <a:t>Agenda Subtitle</a:t>
            </a:r>
          </a:p>
        </p:txBody>
      </p:sp>
      <p:sp>
        <p:nvSpPr>
          <p:cNvPr id="90" name="Body Level One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1pPr>
            <a:lvl2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2pPr>
            <a:lvl3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3pPr>
            <a:lvl4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4pPr>
            <a:lvl5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5pPr>
          </a:lstStyle>
          <a:p>
            <a:pPr/>
            <a:r>
              <a:t>Agenda Topics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1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Relationship Id="rId17" Type="http://schemas.openxmlformats.org/officeDocument/2006/relationships/slideLayout" Target="../slideLayouts/slideLayout16.xml"/><Relationship Id="rId18" Type="http://schemas.openxmlformats.org/officeDocument/2006/relationships/slideLayout" Target="../slideLayouts/slideLayout17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Title"/>
          <p:cNvSpPr txBox="1"/>
          <p:nvPr>
            <p:ph type="title" hasCustomPrompt="1"/>
          </p:nvPr>
        </p:nvSpPr>
        <p:spPr>
          <a:xfrm>
            <a:off x="1206500" y="1079500"/>
            <a:ext cx="21971000" cy="1433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Slide Title</a:t>
            </a:r>
          </a:p>
        </p:txBody>
      </p:sp>
      <p:sp>
        <p:nvSpPr>
          <p:cNvPr id="3" name="Body Level One…"/>
          <p:cNvSpPr txBox="1"/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Slide bullet text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12001499" y="13080999"/>
            <a:ext cx="368505" cy="3746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algn="ctr" defTabSz="584200">
              <a:lnSpc>
                <a:spcPct val="100000"/>
              </a:lnSpc>
              <a:spcBef>
                <a:spcPts val="0"/>
              </a:spcBef>
              <a:defRPr sz="18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  <p:sldLayoutId id="2147483665" r:id="rId18"/>
  </p:sldLayoutIdLst>
  <p:transition xmlns:p14="http://schemas.microsoft.com/office/powerpoint/2010/main" spd="med" advClick="1"/>
  <p:txStyles>
    <p:titleStyle>
      <a:lvl1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-170" strike="noStrike" sz="85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titleStyle>
    <p:bodyStyle>
      <a:lvl1pPr marL="203200" marR="0" indent="-2032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1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1pPr>
      <a:lvl2pPr marL="812800" marR="0" indent="-2032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1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2pPr>
      <a:lvl3pPr marL="1422400" marR="0" indent="-2032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1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3pPr>
      <a:lvl4pPr marL="2032000" marR="0" indent="-2032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1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4pPr>
      <a:lvl5pPr marL="2641600" marR="0" indent="-2032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1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5pPr>
      <a:lvl6pPr marL="3251200" marR="0" indent="-2032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1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6pPr>
      <a:lvl7pPr marL="3860800" marR="0" indent="-2032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1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7pPr>
      <a:lvl8pPr marL="4470400" marR="0" indent="-2032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1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8pPr>
      <a:lvl9pPr marL="5080000" marR="0" indent="-2032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1600" u="none">
          <a:solidFill>
            <a:srgbClr val="000000"/>
          </a:solidFill>
          <a:uFillTx/>
          <a:latin typeface="Helvetica Neue"/>
          <a:ea typeface="Helvetica Neue"/>
          <a:cs typeface="Helvetica Neue"/>
          <a:sym typeface="Helvetica Neue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Helvetica Neue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hyperlink" Target="mailto:hello@mysite.com" TargetMode="External"/><Relationship Id="rId3" Type="http://schemas.openxmlformats.org/officeDocument/2006/relationships/image" Target="../media/image1.png"/></Relationships>
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FF3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6" name="Shape"/>
          <p:cNvSpPr/>
          <p:nvPr/>
        </p:nvSpPr>
        <p:spPr>
          <a:xfrm rot="21079669">
            <a:off x="9825975" y="6549692"/>
            <a:ext cx="4852386" cy="51566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77" h="20733" fill="norm" stroke="1" extrusionOk="0">
                <a:moveTo>
                  <a:pt x="18587" y="1169"/>
                </a:moveTo>
                <a:cubicBezTo>
                  <a:pt x="20810" y="2721"/>
                  <a:pt x="21215" y="5474"/>
                  <a:pt x="21174" y="8071"/>
                </a:cubicBezTo>
                <a:cubicBezTo>
                  <a:pt x="21087" y="13523"/>
                  <a:pt x="18994" y="19146"/>
                  <a:pt x="13577" y="20484"/>
                </a:cubicBezTo>
                <a:cubicBezTo>
                  <a:pt x="9866" y="21400"/>
                  <a:pt x="6100" y="19694"/>
                  <a:pt x="3506" y="16964"/>
                </a:cubicBezTo>
                <a:cubicBezTo>
                  <a:pt x="940" y="14264"/>
                  <a:pt x="-385" y="10808"/>
                  <a:pt x="98" y="7460"/>
                </a:cubicBezTo>
                <a:cubicBezTo>
                  <a:pt x="473" y="4861"/>
                  <a:pt x="1957" y="2441"/>
                  <a:pt x="4574" y="1169"/>
                </a:cubicBezTo>
                <a:cubicBezTo>
                  <a:pt x="6762" y="105"/>
                  <a:pt x="9275" y="148"/>
                  <a:pt x="11632" y="59"/>
                </a:cubicBezTo>
                <a:cubicBezTo>
                  <a:pt x="14048" y="-32"/>
                  <a:pt x="16626" y="-200"/>
                  <a:pt x="18587" y="1169"/>
                </a:cubicBezTo>
                <a:close/>
              </a:path>
            </a:pathLst>
          </a:custGeom>
          <a:solidFill>
            <a:srgbClr val="AFD8EC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7" name="Shape"/>
          <p:cNvSpPr/>
          <p:nvPr/>
        </p:nvSpPr>
        <p:spPr>
          <a:xfrm>
            <a:off x="6879300" y="2889035"/>
            <a:ext cx="5941353" cy="57248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1692"/>
                </a:moveTo>
                <a:lnTo>
                  <a:pt x="6355" y="21600"/>
                </a:lnTo>
                <a:lnTo>
                  <a:pt x="21600" y="15720"/>
                </a:lnTo>
                <a:lnTo>
                  <a:pt x="21513" y="1788"/>
                </a:lnTo>
                <a:lnTo>
                  <a:pt x="5483" y="0"/>
                </a:lnTo>
                <a:lnTo>
                  <a:pt x="0" y="11692"/>
                </a:lnTo>
                <a:close/>
              </a:path>
            </a:pathLst>
          </a:custGeom>
          <a:solidFill>
            <a:srgbClr val="F0D242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8" name="Shape"/>
          <p:cNvSpPr/>
          <p:nvPr/>
        </p:nvSpPr>
        <p:spPr>
          <a:xfrm rot="15555791">
            <a:off x="3075981" y="3526012"/>
            <a:ext cx="6797303" cy="523231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379" h="20941" fill="norm" stroke="1" extrusionOk="0">
                <a:moveTo>
                  <a:pt x="17721" y="4223"/>
                </a:moveTo>
                <a:cubicBezTo>
                  <a:pt x="15358" y="824"/>
                  <a:pt x="11846" y="-659"/>
                  <a:pt x="8466" y="273"/>
                </a:cubicBezTo>
                <a:cubicBezTo>
                  <a:pt x="2485" y="1922"/>
                  <a:pt x="-1221" y="9955"/>
                  <a:pt x="369" y="17828"/>
                </a:cubicBezTo>
                <a:lnTo>
                  <a:pt x="12927" y="20941"/>
                </a:lnTo>
                <a:lnTo>
                  <a:pt x="20379" y="11609"/>
                </a:lnTo>
                <a:lnTo>
                  <a:pt x="17721" y="4223"/>
                </a:lnTo>
                <a:close/>
              </a:path>
            </a:pathLst>
          </a:custGeom>
          <a:solidFill>
            <a:srgbClr val="7DC8C3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69" name="Shape"/>
          <p:cNvSpPr/>
          <p:nvPr/>
        </p:nvSpPr>
        <p:spPr>
          <a:xfrm>
            <a:off x="5323298" y="7665496"/>
            <a:ext cx="5161425" cy="432574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719" y="127"/>
                </a:moveTo>
                <a:lnTo>
                  <a:pt x="0" y="12715"/>
                </a:lnTo>
                <a:lnTo>
                  <a:pt x="4745" y="21600"/>
                </a:lnTo>
                <a:lnTo>
                  <a:pt x="21600" y="12102"/>
                </a:lnTo>
                <a:lnTo>
                  <a:pt x="17858" y="0"/>
                </a:lnTo>
                <a:lnTo>
                  <a:pt x="4719" y="127"/>
                </a:lnTo>
                <a:close/>
              </a:path>
            </a:pathLst>
          </a:custGeom>
          <a:solidFill>
            <a:srgbClr val="D2C3E0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0" name="Shape"/>
          <p:cNvSpPr/>
          <p:nvPr/>
        </p:nvSpPr>
        <p:spPr>
          <a:xfrm>
            <a:off x="11969845" y="2736420"/>
            <a:ext cx="4911707" cy="43259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fill="norm" stroke="1" extrusionOk="0">
                <a:moveTo>
                  <a:pt x="287" y="0"/>
                </a:moveTo>
                <a:cubicBezTo>
                  <a:pt x="-96" y="2243"/>
                  <a:pt x="-96" y="4549"/>
                  <a:pt x="287" y="6792"/>
                </a:cubicBezTo>
                <a:cubicBezTo>
                  <a:pt x="1566" y="14284"/>
                  <a:pt x="6702" y="20141"/>
                  <a:pt x="13271" y="21600"/>
                </a:cubicBezTo>
                <a:lnTo>
                  <a:pt x="21504" y="12210"/>
                </a:lnTo>
                <a:lnTo>
                  <a:pt x="13368" y="2932"/>
                </a:lnTo>
                <a:lnTo>
                  <a:pt x="287" y="0"/>
                </a:lnTo>
                <a:close/>
              </a:path>
            </a:pathLst>
          </a:custGeom>
          <a:solidFill>
            <a:srgbClr val="F3ACBE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1" name="Shape"/>
          <p:cNvSpPr/>
          <p:nvPr/>
        </p:nvSpPr>
        <p:spPr>
          <a:xfrm rot="21079669">
            <a:off x="12481258" y="4717186"/>
            <a:ext cx="6859372" cy="47716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70" h="19100" fill="norm" stroke="1" extrusionOk="0">
                <a:moveTo>
                  <a:pt x="10952" y="654"/>
                </a:moveTo>
                <a:cubicBezTo>
                  <a:pt x="15525" y="1414"/>
                  <a:pt x="20587" y="2533"/>
                  <a:pt x="21043" y="7836"/>
                </a:cubicBezTo>
                <a:cubicBezTo>
                  <a:pt x="21302" y="10853"/>
                  <a:pt x="19624" y="13310"/>
                  <a:pt x="17682" y="15155"/>
                </a:cubicBezTo>
                <a:cubicBezTo>
                  <a:pt x="12868" y="19729"/>
                  <a:pt x="6377" y="20872"/>
                  <a:pt x="2326" y="15641"/>
                </a:cubicBezTo>
                <a:cubicBezTo>
                  <a:pt x="539" y="13334"/>
                  <a:pt x="-298" y="10060"/>
                  <a:pt x="95" y="6844"/>
                </a:cubicBezTo>
                <a:cubicBezTo>
                  <a:pt x="390" y="4436"/>
                  <a:pt x="1384" y="2225"/>
                  <a:pt x="3024" y="1021"/>
                </a:cubicBezTo>
                <a:cubicBezTo>
                  <a:pt x="5407" y="-728"/>
                  <a:pt x="8249" y="204"/>
                  <a:pt x="10952" y="654"/>
                </a:cubicBezTo>
                <a:close/>
              </a:path>
            </a:pathLst>
          </a:custGeom>
          <a:solidFill>
            <a:srgbClr val="F3C18E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2" name="Shape"/>
          <p:cNvSpPr/>
          <p:nvPr/>
        </p:nvSpPr>
        <p:spPr>
          <a:xfrm>
            <a:off x="12669371" y="8667188"/>
            <a:ext cx="6393119" cy="232400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7" h="21420" fill="norm" stroke="1" extrusionOk="0">
                <a:moveTo>
                  <a:pt x="0" y="21420"/>
                </a:moveTo>
                <a:cubicBezTo>
                  <a:pt x="3598" y="8990"/>
                  <a:pt x="8622" y="1361"/>
                  <a:pt x="14017" y="133"/>
                </a:cubicBezTo>
                <a:cubicBezTo>
                  <a:pt x="15391" y="-180"/>
                  <a:pt x="16790" y="-49"/>
                  <a:pt x="18025" y="1728"/>
                </a:cubicBezTo>
                <a:cubicBezTo>
                  <a:pt x="20384" y="5121"/>
                  <a:pt x="21600" y="13290"/>
                  <a:pt x="20881" y="21020"/>
                </a:cubicBezTo>
                <a:lnTo>
                  <a:pt x="0" y="21420"/>
                </a:lnTo>
                <a:close/>
              </a:path>
            </a:pathLst>
          </a:custGeom>
          <a:solidFill>
            <a:srgbClr val="AFBCC4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3" name="Shape"/>
          <p:cNvSpPr/>
          <p:nvPr/>
        </p:nvSpPr>
        <p:spPr>
          <a:xfrm>
            <a:off x="16163071" y="3088553"/>
            <a:ext cx="3457812" cy="433073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467" h="20225" fill="norm" stroke="1" extrusionOk="0">
                <a:moveTo>
                  <a:pt x="13898" y="121"/>
                </a:moveTo>
                <a:cubicBezTo>
                  <a:pt x="5847" y="-891"/>
                  <a:pt x="-1133" y="4613"/>
                  <a:pt x="153" y="10964"/>
                </a:cubicBezTo>
                <a:cubicBezTo>
                  <a:pt x="902" y="14662"/>
                  <a:pt x="4088" y="17360"/>
                  <a:pt x="7884" y="18858"/>
                </a:cubicBezTo>
                <a:cubicBezTo>
                  <a:pt x="11616" y="20331"/>
                  <a:pt x="16074" y="20709"/>
                  <a:pt x="20467" y="19519"/>
                </a:cubicBezTo>
                <a:cubicBezTo>
                  <a:pt x="19372" y="16286"/>
                  <a:pt x="18277" y="13053"/>
                  <a:pt x="17182" y="9820"/>
                </a:cubicBezTo>
                <a:cubicBezTo>
                  <a:pt x="16087" y="6587"/>
                  <a:pt x="14992" y="3354"/>
                  <a:pt x="13898" y="121"/>
                </a:cubicBezTo>
                <a:close/>
              </a:path>
            </a:pathLst>
          </a:custGeom>
          <a:solidFill>
            <a:srgbClr val="CCB5AF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174" name="Anna  Svansson"/>
          <p:cNvSpPr txBox="1"/>
          <p:nvPr/>
        </p:nvSpPr>
        <p:spPr>
          <a:xfrm>
            <a:off x="685155" y="5301092"/>
            <a:ext cx="23013690" cy="2336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algn="ctr"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Anna  Svansson</a:t>
            </a:r>
          </a:p>
        </p:txBody>
      </p:sp>
      <p:sp>
        <p:nvSpPr>
          <p:cNvPr id="175" name="Career and business coach"/>
          <p:cNvSpPr txBox="1"/>
          <p:nvPr/>
        </p:nvSpPr>
        <p:spPr>
          <a:xfrm>
            <a:off x="6088948" y="7749315"/>
            <a:ext cx="12206104" cy="800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algn="ctr">
              <a:lnSpc>
                <a:spcPct val="100000"/>
              </a:lnSpc>
              <a:spcBef>
                <a:spcPts val="0"/>
              </a:spcBef>
              <a:defRPr spc="-159" sz="4000">
                <a:solidFill>
                  <a:srgbClr val="00013D"/>
                </a:solidFill>
                <a:latin typeface="OpenSans"/>
                <a:ea typeface="OpenSans"/>
                <a:cs typeface="OpenSans"/>
                <a:sym typeface="OpenSans"/>
              </a:defRPr>
            </a:lvl1pPr>
          </a:lstStyle>
          <a:p>
            <a:pPr/>
            <a:r>
              <a:t>Career and business coach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00013D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1" name="Shape"/>
          <p:cNvSpPr/>
          <p:nvPr/>
        </p:nvSpPr>
        <p:spPr>
          <a:xfrm>
            <a:off x="18179699" y="2389088"/>
            <a:ext cx="4506860" cy="280509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944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19417" y="4443"/>
                </a:lnTo>
                <a:lnTo>
                  <a:pt x="2944" y="0"/>
                </a:lnTo>
                <a:close/>
              </a:path>
            </a:pathLst>
          </a:custGeom>
          <a:solidFill>
            <a:srgbClr val="F0D242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2" name="Shape"/>
          <p:cNvSpPr/>
          <p:nvPr/>
        </p:nvSpPr>
        <p:spPr>
          <a:xfrm rot="21079669">
            <a:off x="1543315" y="-406804"/>
            <a:ext cx="2702259" cy="28717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77" h="20733" fill="norm" stroke="1" extrusionOk="0">
                <a:moveTo>
                  <a:pt x="18587" y="1169"/>
                </a:moveTo>
                <a:cubicBezTo>
                  <a:pt x="20810" y="2721"/>
                  <a:pt x="21215" y="5474"/>
                  <a:pt x="21174" y="8071"/>
                </a:cubicBezTo>
                <a:cubicBezTo>
                  <a:pt x="21087" y="13523"/>
                  <a:pt x="18994" y="19146"/>
                  <a:pt x="13577" y="20484"/>
                </a:cubicBezTo>
                <a:cubicBezTo>
                  <a:pt x="9866" y="21400"/>
                  <a:pt x="6100" y="19694"/>
                  <a:pt x="3506" y="16964"/>
                </a:cubicBezTo>
                <a:cubicBezTo>
                  <a:pt x="940" y="14264"/>
                  <a:pt x="-385" y="10808"/>
                  <a:pt x="98" y="7460"/>
                </a:cubicBezTo>
                <a:cubicBezTo>
                  <a:pt x="473" y="4861"/>
                  <a:pt x="1957" y="2441"/>
                  <a:pt x="4574" y="1169"/>
                </a:cubicBezTo>
                <a:cubicBezTo>
                  <a:pt x="6762" y="105"/>
                  <a:pt x="9275" y="148"/>
                  <a:pt x="11632" y="59"/>
                </a:cubicBezTo>
                <a:cubicBezTo>
                  <a:pt x="14048" y="-32"/>
                  <a:pt x="16626" y="-200"/>
                  <a:pt x="18587" y="1169"/>
                </a:cubicBezTo>
                <a:close/>
              </a:path>
            </a:pathLst>
          </a:custGeom>
          <a:solidFill>
            <a:srgbClr val="F3C18E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3" name="Shape"/>
          <p:cNvSpPr/>
          <p:nvPr/>
        </p:nvSpPr>
        <p:spPr>
          <a:xfrm>
            <a:off x="18554740" y="9034786"/>
            <a:ext cx="3754036" cy="330631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fill="norm" stroke="1" extrusionOk="0">
                <a:moveTo>
                  <a:pt x="287" y="0"/>
                </a:moveTo>
                <a:cubicBezTo>
                  <a:pt x="-96" y="2243"/>
                  <a:pt x="-96" y="4549"/>
                  <a:pt x="287" y="6792"/>
                </a:cubicBezTo>
                <a:cubicBezTo>
                  <a:pt x="1566" y="14284"/>
                  <a:pt x="6702" y="20141"/>
                  <a:pt x="13271" y="21600"/>
                </a:cubicBezTo>
                <a:lnTo>
                  <a:pt x="21504" y="12210"/>
                </a:lnTo>
                <a:lnTo>
                  <a:pt x="13368" y="2932"/>
                </a:lnTo>
                <a:lnTo>
                  <a:pt x="287" y="0"/>
                </a:lnTo>
                <a:close/>
              </a:path>
            </a:pathLst>
          </a:custGeom>
          <a:solidFill>
            <a:srgbClr val="F3ACBE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4" name="Shape"/>
          <p:cNvSpPr/>
          <p:nvPr/>
        </p:nvSpPr>
        <p:spPr>
          <a:xfrm>
            <a:off x="10738087" y="2192334"/>
            <a:ext cx="2273884" cy="16496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080" y="0"/>
                </a:moveTo>
                <a:lnTo>
                  <a:pt x="16021" y="1277"/>
                </a:lnTo>
                <a:lnTo>
                  <a:pt x="21600" y="21600"/>
                </a:lnTo>
                <a:lnTo>
                  <a:pt x="0" y="16813"/>
                </a:lnTo>
                <a:lnTo>
                  <a:pt x="10080" y="0"/>
                </a:lnTo>
                <a:close/>
              </a:path>
            </a:pathLst>
          </a:custGeom>
          <a:solidFill>
            <a:srgbClr val="AFD8EC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5" name="Shape"/>
          <p:cNvSpPr/>
          <p:nvPr/>
        </p:nvSpPr>
        <p:spPr>
          <a:xfrm>
            <a:off x="5508843" y="8403494"/>
            <a:ext cx="2652975" cy="33227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467" h="20225" fill="norm" stroke="1" extrusionOk="0">
                <a:moveTo>
                  <a:pt x="13898" y="121"/>
                </a:moveTo>
                <a:cubicBezTo>
                  <a:pt x="5847" y="-891"/>
                  <a:pt x="-1133" y="4613"/>
                  <a:pt x="153" y="10964"/>
                </a:cubicBezTo>
                <a:cubicBezTo>
                  <a:pt x="902" y="14662"/>
                  <a:pt x="4088" y="17360"/>
                  <a:pt x="7884" y="18858"/>
                </a:cubicBezTo>
                <a:cubicBezTo>
                  <a:pt x="11616" y="20331"/>
                  <a:pt x="16074" y="20709"/>
                  <a:pt x="20467" y="19519"/>
                </a:cubicBezTo>
                <a:cubicBezTo>
                  <a:pt x="19372" y="16286"/>
                  <a:pt x="18277" y="13053"/>
                  <a:pt x="17182" y="9820"/>
                </a:cubicBezTo>
                <a:cubicBezTo>
                  <a:pt x="16087" y="6587"/>
                  <a:pt x="14992" y="3354"/>
                  <a:pt x="13898" y="121"/>
                </a:cubicBezTo>
                <a:close/>
              </a:path>
            </a:pathLst>
          </a:custGeom>
          <a:solidFill>
            <a:srgbClr val="CCB5AF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6" name="Shape"/>
          <p:cNvSpPr/>
          <p:nvPr/>
        </p:nvSpPr>
        <p:spPr>
          <a:xfrm rot="19688112">
            <a:off x="1214645" y="10583681"/>
            <a:ext cx="2427905" cy="37307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12" y="24"/>
                </a:moveTo>
                <a:lnTo>
                  <a:pt x="0" y="16386"/>
                </a:lnTo>
                <a:lnTo>
                  <a:pt x="3581" y="19986"/>
                </a:lnTo>
                <a:lnTo>
                  <a:pt x="14500" y="21600"/>
                </a:lnTo>
                <a:lnTo>
                  <a:pt x="21600" y="16171"/>
                </a:lnTo>
                <a:lnTo>
                  <a:pt x="21600" y="6793"/>
                </a:lnTo>
                <a:lnTo>
                  <a:pt x="10801" y="0"/>
                </a:lnTo>
                <a:lnTo>
                  <a:pt x="1912" y="24"/>
                </a:lnTo>
                <a:close/>
              </a:path>
            </a:pathLst>
          </a:custGeom>
          <a:solidFill>
            <a:srgbClr val="7DC8C3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77" name="Famous Person"/>
          <p:cNvSpPr txBox="1"/>
          <p:nvPr/>
        </p:nvSpPr>
        <p:spPr>
          <a:xfrm>
            <a:off x="6088948" y="9425715"/>
            <a:ext cx="12206104" cy="800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algn="ctr">
              <a:lnSpc>
                <a:spcPct val="100000"/>
              </a:lnSpc>
              <a:spcBef>
                <a:spcPts val="0"/>
              </a:spcBef>
              <a:defRPr spc="-159" sz="4000">
                <a:solidFill>
                  <a:srgbClr val="FFFFFF"/>
                </a:solidFill>
                <a:latin typeface="OpenSans"/>
                <a:ea typeface="OpenSans"/>
                <a:cs typeface="OpenSans"/>
                <a:sym typeface="OpenSans"/>
              </a:defRPr>
            </a:lvl1pPr>
          </a:lstStyle>
          <a:p>
            <a:pPr/>
            <a:r>
              <a:t>Famous Person</a:t>
            </a:r>
          </a:p>
        </p:txBody>
      </p:sp>
      <p:sp>
        <p:nvSpPr>
          <p:cNvPr id="278" name="Don’t let the noise of others’ opinions drown out your own inner voice."/>
          <p:cNvSpPr txBox="1"/>
          <p:nvPr/>
        </p:nvSpPr>
        <p:spPr>
          <a:xfrm>
            <a:off x="1995702" y="4425950"/>
            <a:ext cx="20392597" cy="4864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algn="ctr">
              <a:lnSpc>
                <a:spcPct val="100000"/>
              </a:lnSpc>
              <a:spcBef>
                <a:spcPts val="0"/>
              </a:spcBef>
              <a:defRPr spc="-400" sz="10000">
                <a:solidFill>
                  <a:srgbClr val="FFFFFF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Don’t let the noise of others’ opinions drown out your own inner voice.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6F2F1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0" name="Shape"/>
          <p:cNvSpPr/>
          <p:nvPr/>
        </p:nvSpPr>
        <p:spPr>
          <a:xfrm rot="21079669">
            <a:off x="10025543" y="8045487"/>
            <a:ext cx="6666825" cy="70848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77" h="20733" fill="norm" stroke="1" extrusionOk="0">
                <a:moveTo>
                  <a:pt x="18587" y="1169"/>
                </a:moveTo>
                <a:cubicBezTo>
                  <a:pt x="20810" y="2721"/>
                  <a:pt x="21215" y="5474"/>
                  <a:pt x="21174" y="8071"/>
                </a:cubicBezTo>
                <a:cubicBezTo>
                  <a:pt x="21087" y="13523"/>
                  <a:pt x="18994" y="19146"/>
                  <a:pt x="13577" y="20484"/>
                </a:cubicBezTo>
                <a:cubicBezTo>
                  <a:pt x="9866" y="21400"/>
                  <a:pt x="6100" y="19694"/>
                  <a:pt x="3506" y="16964"/>
                </a:cubicBezTo>
                <a:cubicBezTo>
                  <a:pt x="940" y="14264"/>
                  <a:pt x="-385" y="10808"/>
                  <a:pt x="98" y="7460"/>
                </a:cubicBezTo>
                <a:cubicBezTo>
                  <a:pt x="473" y="4861"/>
                  <a:pt x="1957" y="2441"/>
                  <a:pt x="4574" y="1169"/>
                </a:cubicBezTo>
                <a:cubicBezTo>
                  <a:pt x="6762" y="105"/>
                  <a:pt x="9275" y="148"/>
                  <a:pt x="11632" y="59"/>
                </a:cubicBezTo>
                <a:cubicBezTo>
                  <a:pt x="14048" y="-32"/>
                  <a:pt x="16626" y="-200"/>
                  <a:pt x="18587" y="1169"/>
                </a:cubicBezTo>
                <a:close/>
              </a:path>
            </a:pathLst>
          </a:custGeom>
          <a:solidFill>
            <a:srgbClr val="F3C18E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1" name="Shape"/>
          <p:cNvSpPr/>
          <p:nvPr/>
        </p:nvSpPr>
        <p:spPr>
          <a:xfrm rot="19487031">
            <a:off x="16027804" y="-1026827"/>
            <a:ext cx="6961299" cy="43327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944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19417" y="4443"/>
                </a:lnTo>
                <a:lnTo>
                  <a:pt x="2944" y="0"/>
                </a:lnTo>
                <a:close/>
              </a:path>
            </a:pathLst>
          </a:custGeom>
          <a:solidFill>
            <a:srgbClr val="F0D242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2" name="Shape"/>
          <p:cNvSpPr/>
          <p:nvPr/>
        </p:nvSpPr>
        <p:spPr>
          <a:xfrm rot="601422">
            <a:off x="-1842073" y="4550895"/>
            <a:ext cx="5438443" cy="19769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7" h="21420" fill="norm" stroke="1" extrusionOk="0">
                <a:moveTo>
                  <a:pt x="0" y="21420"/>
                </a:moveTo>
                <a:cubicBezTo>
                  <a:pt x="3598" y="8990"/>
                  <a:pt x="8622" y="1361"/>
                  <a:pt x="14017" y="133"/>
                </a:cubicBezTo>
                <a:cubicBezTo>
                  <a:pt x="15391" y="-180"/>
                  <a:pt x="16790" y="-49"/>
                  <a:pt x="18025" y="1728"/>
                </a:cubicBezTo>
                <a:cubicBezTo>
                  <a:pt x="20384" y="5121"/>
                  <a:pt x="21600" y="13290"/>
                  <a:pt x="20881" y="21020"/>
                </a:cubicBezTo>
                <a:lnTo>
                  <a:pt x="0" y="21420"/>
                </a:lnTo>
                <a:close/>
              </a:path>
            </a:pathLst>
          </a:custGeom>
          <a:solidFill>
            <a:srgbClr val="AFBCC4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83" name="Career"/>
          <p:cNvSpPr txBox="1"/>
          <p:nvPr/>
        </p:nvSpPr>
        <p:spPr>
          <a:xfrm>
            <a:off x="1270000" y="1574800"/>
            <a:ext cx="8236919" cy="2336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Career</a:t>
            </a:r>
          </a:p>
        </p:txBody>
      </p:sp>
      <p:grpSp>
        <p:nvGrpSpPr>
          <p:cNvPr id="286" name="Group"/>
          <p:cNvGrpSpPr/>
          <p:nvPr/>
        </p:nvGrpSpPr>
        <p:grpSpPr>
          <a:xfrm>
            <a:off x="1269999" y="8229616"/>
            <a:ext cx="5461001" cy="3112417"/>
            <a:chOff x="0" y="0"/>
            <a:chExt cx="5461000" cy="3112416"/>
          </a:xfrm>
        </p:grpSpPr>
        <p:sp>
          <p:nvSpPr>
            <p:cNvPr id="284" name="Presentations are communication tools that can be used as demonstrations, lectures, speeches, reports, and more. It is mostly presented before an audience."/>
            <p:cNvSpPr txBox="1"/>
            <p:nvPr/>
          </p:nvSpPr>
          <p:spPr>
            <a:xfrm>
              <a:off x="0" y="963589"/>
              <a:ext cx="5461000" cy="214882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Presentations are communication tools that can be used as demonstrations, lectures, speeches, reports, and more. It is mostly presented before an audience.</a:t>
              </a:r>
            </a:p>
          </p:txBody>
        </p:sp>
        <p:sp>
          <p:nvSpPr>
            <p:cNvPr id="285" name="Item 1"/>
            <p:cNvSpPr txBox="1"/>
            <p:nvPr/>
          </p:nvSpPr>
          <p:spPr>
            <a:xfrm>
              <a:off x="0" y="0"/>
              <a:ext cx="5461000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1</a:t>
              </a:r>
            </a:p>
          </p:txBody>
        </p:sp>
      </p:grpSp>
      <p:grpSp>
        <p:nvGrpSpPr>
          <p:cNvPr id="289" name="Group"/>
          <p:cNvGrpSpPr/>
          <p:nvPr/>
        </p:nvGrpSpPr>
        <p:grpSpPr>
          <a:xfrm>
            <a:off x="9218132" y="8229616"/>
            <a:ext cx="5461001" cy="3112417"/>
            <a:chOff x="0" y="0"/>
            <a:chExt cx="5461000" cy="3112416"/>
          </a:xfrm>
        </p:grpSpPr>
        <p:sp>
          <p:nvSpPr>
            <p:cNvPr id="287" name="Presentations are communication tools that can be used as demonstrations, lectures, speeches, reports, and more. It is mostly presented before an audience."/>
            <p:cNvSpPr txBox="1"/>
            <p:nvPr/>
          </p:nvSpPr>
          <p:spPr>
            <a:xfrm>
              <a:off x="0" y="963589"/>
              <a:ext cx="5461001" cy="214882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Presentations are communication tools that can be used as demonstrations, lectures, speeches, reports, and more. It is mostly presented before an audience.</a:t>
              </a:r>
            </a:p>
          </p:txBody>
        </p:sp>
        <p:sp>
          <p:nvSpPr>
            <p:cNvPr id="288" name="Item 2"/>
            <p:cNvSpPr txBox="1"/>
            <p:nvPr/>
          </p:nvSpPr>
          <p:spPr>
            <a:xfrm>
              <a:off x="0" y="0"/>
              <a:ext cx="5461000" cy="8001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2</a:t>
              </a:r>
            </a:p>
          </p:txBody>
        </p:sp>
      </p:grpSp>
      <p:grpSp>
        <p:nvGrpSpPr>
          <p:cNvPr id="292" name="Group"/>
          <p:cNvGrpSpPr/>
          <p:nvPr/>
        </p:nvGrpSpPr>
        <p:grpSpPr>
          <a:xfrm>
            <a:off x="9218132" y="3342883"/>
            <a:ext cx="5461001" cy="3112417"/>
            <a:chOff x="0" y="0"/>
            <a:chExt cx="5461000" cy="3112416"/>
          </a:xfrm>
        </p:grpSpPr>
        <p:sp>
          <p:nvSpPr>
            <p:cNvPr id="290" name="Presentations are communication tools that can be used as demonstrations, lectures, speeches, reports, and more. It is mostly presented before an audience."/>
            <p:cNvSpPr txBox="1"/>
            <p:nvPr/>
          </p:nvSpPr>
          <p:spPr>
            <a:xfrm>
              <a:off x="0" y="963589"/>
              <a:ext cx="5461000" cy="214882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Presentations are communication tools that can be used as demonstrations, lectures, speeches, reports, and more. It is mostly presented before an audience.</a:t>
              </a:r>
            </a:p>
          </p:txBody>
        </p:sp>
        <p:sp>
          <p:nvSpPr>
            <p:cNvPr id="291" name="Item 2"/>
            <p:cNvSpPr txBox="1"/>
            <p:nvPr/>
          </p:nvSpPr>
          <p:spPr>
            <a:xfrm>
              <a:off x="0" y="0"/>
              <a:ext cx="5461000" cy="8001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2</a:t>
              </a:r>
            </a:p>
          </p:txBody>
        </p:sp>
      </p:grpSp>
      <p:grpSp>
        <p:nvGrpSpPr>
          <p:cNvPr id="295" name="Group"/>
          <p:cNvGrpSpPr/>
          <p:nvPr/>
        </p:nvGrpSpPr>
        <p:grpSpPr>
          <a:xfrm>
            <a:off x="17166264" y="8229616"/>
            <a:ext cx="5461001" cy="3112417"/>
            <a:chOff x="0" y="0"/>
            <a:chExt cx="5461000" cy="3112416"/>
          </a:xfrm>
        </p:grpSpPr>
        <p:sp>
          <p:nvSpPr>
            <p:cNvPr id="293" name="Presentations are communication tools that can be used as demonstrations, lectures, speeches, reports, and more. It is mostly presented before an audience."/>
            <p:cNvSpPr txBox="1"/>
            <p:nvPr/>
          </p:nvSpPr>
          <p:spPr>
            <a:xfrm>
              <a:off x="0" y="963589"/>
              <a:ext cx="5461000" cy="214882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Presentations are communication tools that can be used as demonstrations, lectures, speeches, reports, and more. It is mostly presented before an audience.</a:t>
              </a:r>
            </a:p>
          </p:txBody>
        </p:sp>
        <p:sp>
          <p:nvSpPr>
            <p:cNvPr id="294" name="Item 2"/>
            <p:cNvSpPr txBox="1"/>
            <p:nvPr/>
          </p:nvSpPr>
          <p:spPr>
            <a:xfrm>
              <a:off x="0" y="0"/>
              <a:ext cx="5461000" cy="8001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2</a:t>
              </a:r>
            </a:p>
          </p:txBody>
        </p:sp>
      </p:grpSp>
      <p:grpSp>
        <p:nvGrpSpPr>
          <p:cNvPr id="298" name="Group"/>
          <p:cNvGrpSpPr/>
          <p:nvPr/>
        </p:nvGrpSpPr>
        <p:grpSpPr>
          <a:xfrm>
            <a:off x="17166264" y="3342883"/>
            <a:ext cx="5461001" cy="3112417"/>
            <a:chOff x="0" y="0"/>
            <a:chExt cx="5461000" cy="3112416"/>
          </a:xfrm>
        </p:grpSpPr>
        <p:sp>
          <p:nvSpPr>
            <p:cNvPr id="296" name="Presentations are communication tools that can be used as demonstrations, lectures, speeches, reports, and more. It is mostly presented before an audience."/>
            <p:cNvSpPr txBox="1"/>
            <p:nvPr/>
          </p:nvSpPr>
          <p:spPr>
            <a:xfrm>
              <a:off x="0" y="963589"/>
              <a:ext cx="5461000" cy="214882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Presentations are communication tools that can be used as demonstrations, lectures, speeches, reports, and more. It is mostly presented before an audience.</a:t>
              </a:r>
            </a:p>
          </p:txBody>
        </p:sp>
        <p:sp>
          <p:nvSpPr>
            <p:cNvPr id="297" name="Item 2"/>
            <p:cNvSpPr txBox="1"/>
            <p:nvPr/>
          </p:nvSpPr>
          <p:spPr>
            <a:xfrm>
              <a:off x="0" y="0"/>
              <a:ext cx="5461000" cy="80010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2</a:t>
              </a:r>
            </a:p>
          </p:txBody>
        </p:sp>
      </p:grpSp>
    </p:spTree>
  </p:cSld>
  <p:clrMapOvr>
    <a:masterClrMapping/>
  </p:clrMapOvr>
  <p:transition xmlns:p14="http://schemas.microsoft.com/office/powerpoint/2010/main" spd="med" advClick="1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ECF7F6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Shape"/>
          <p:cNvSpPr/>
          <p:nvPr/>
        </p:nvSpPr>
        <p:spPr>
          <a:xfrm>
            <a:off x="7102541" y="779030"/>
            <a:ext cx="3337205" cy="43002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96" y="10328"/>
                </a:moveTo>
                <a:lnTo>
                  <a:pt x="8190" y="21505"/>
                </a:lnTo>
                <a:lnTo>
                  <a:pt x="16181" y="21600"/>
                </a:lnTo>
                <a:lnTo>
                  <a:pt x="21600" y="17766"/>
                </a:lnTo>
                <a:lnTo>
                  <a:pt x="19359" y="10536"/>
                </a:lnTo>
                <a:lnTo>
                  <a:pt x="14881" y="0"/>
                </a:lnTo>
                <a:lnTo>
                  <a:pt x="0" y="861"/>
                </a:lnTo>
                <a:lnTo>
                  <a:pt x="96" y="10328"/>
                </a:lnTo>
                <a:close/>
              </a:path>
            </a:pathLst>
          </a:custGeom>
          <a:solidFill>
            <a:srgbClr val="CCB5AF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1" name="Shape"/>
          <p:cNvSpPr/>
          <p:nvPr/>
        </p:nvSpPr>
        <p:spPr>
          <a:xfrm>
            <a:off x="666847" y="6941320"/>
            <a:ext cx="6590589" cy="58045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fill="norm" stroke="1" extrusionOk="0">
                <a:moveTo>
                  <a:pt x="287" y="0"/>
                </a:moveTo>
                <a:cubicBezTo>
                  <a:pt x="-96" y="2243"/>
                  <a:pt x="-96" y="4549"/>
                  <a:pt x="287" y="6792"/>
                </a:cubicBezTo>
                <a:cubicBezTo>
                  <a:pt x="1566" y="14284"/>
                  <a:pt x="6702" y="20141"/>
                  <a:pt x="13271" y="21600"/>
                </a:cubicBezTo>
                <a:lnTo>
                  <a:pt x="21504" y="12210"/>
                </a:lnTo>
                <a:lnTo>
                  <a:pt x="13368" y="2932"/>
                </a:lnTo>
                <a:lnTo>
                  <a:pt x="287" y="0"/>
                </a:lnTo>
                <a:close/>
              </a:path>
            </a:pathLst>
          </a:custGeom>
          <a:solidFill>
            <a:srgbClr val="F3ACBE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02" name="How I work with my clients"/>
          <p:cNvSpPr txBox="1"/>
          <p:nvPr/>
        </p:nvSpPr>
        <p:spPr>
          <a:xfrm>
            <a:off x="1270000" y="1574800"/>
            <a:ext cx="9013875" cy="68072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How I work with my clients</a:t>
            </a:r>
          </a:p>
        </p:txBody>
      </p:sp>
      <p:grpSp>
        <p:nvGrpSpPr>
          <p:cNvPr id="305" name="Group"/>
          <p:cNvGrpSpPr/>
          <p:nvPr/>
        </p:nvGrpSpPr>
        <p:grpSpPr>
          <a:xfrm>
            <a:off x="11938000" y="1835137"/>
            <a:ext cx="9138027" cy="3360319"/>
            <a:chOff x="0" y="0"/>
            <a:chExt cx="9138026" cy="3360317"/>
          </a:xfrm>
        </p:grpSpPr>
        <p:sp>
          <p:nvSpPr>
            <p:cNvPr id="303" name="Presentations are communication tools that can be used as lectures, speeches, reports, and more.…"/>
            <p:cNvSpPr txBox="1"/>
            <p:nvPr/>
          </p:nvSpPr>
          <p:spPr>
            <a:xfrm>
              <a:off x="0" y="1120154"/>
              <a:ext cx="7555529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Presentations are communication tools that can be used as lectures, speeches, reports, and more.</a:t>
              </a: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It all depends on the purpose of your presentation, and how you plan to arrange the details.</a:t>
              </a:r>
            </a:p>
          </p:txBody>
        </p:sp>
        <p:sp>
          <p:nvSpPr>
            <p:cNvPr id="304" name="Step 1"/>
            <p:cNvSpPr txBox="1"/>
            <p:nvPr/>
          </p:nvSpPr>
          <p:spPr>
            <a:xfrm>
              <a:off x="0" y="0"/>
              <a:ext cx="913802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Step 1</a:t>
              </a:r>
            </a:p>
          </p:txBody>
        </p:sp>
      </p:grpSp>
      <p:grpSp>
        <p:nvGrpSpPr>
          <p:cNvPr id="308" name="Group"/>
          <p:cNvGrpSpPr/>
          <p:nvPr/>
        </p:nvGrpSpPr>
        <p:grpSpPr>
          <a:xfrm>
            <a:off x="11938000" y="5507371"/>
            <a:ext cx="9138027" cy="3360319"/>
            <a:chOff x="0" y="0"/>
            <a:chExt cx="9138026" cy="3360317"/>
          </a:xfrm>
        </p:grpSpPr>
        <p:sp>
          <p:nvSpPr>
            <p:cNvPr id="306" name="It serves a variety of purposes, making presentations powerful tools for convincing and teaching, making presentations powerful tools for convincing and teaching. To create a stunning presentation, it's best to simplify your thoughts."/>
            <p:cNvSpPr txBox="1"/>
            <p:nvPr/>
          </p:nvSpPr>
          <p:spPr>
            <a:xfrm>
              <a:off x="0" y="1120154"/>
              <a:ext cx="9138027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It serves a variety of purposes, making presentations powerful tools for convincing and teaching, making presentations powerful tools for convincing and teaching. To create a stunning presentation, it's best to simplify your thoughts.</a:t>
              </a:r>
            </a:p>
          </p:txBody>
        </p:sp>
        <p:sp>
          <p:nvSpPr>
            <p:cNvPr id="307" name="Step 2"/>
            <p:cNvSpPr txBox="1"/>
            <p:nvPr/>
          </p:nvSpPr>
          <p:spPr>
            <a:xfrm>
              <a:off x="0" y="0"/>
              <a:ext cx="913802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Step 2</a:t>
              </a:r>
            </a:p>
          </p:txBody>
        </p:sp>
      </p:grpSp>
      <p:grpSp>
        <p:nvGrpSpPr>
          <p:cNvPr id="311" name="Group"/>
          <p:cNvGrpSpPr/>
          <p:nvPr/>
        </p:nvGrpSpPr>
        <p:grpSpPr>
          <a:xfrm>
            <a:off x="11938000" y="9179606"/>
            <a:ext cx="9138027" cy="3360318"/>
            <a:chOff x="0" y="0"/>
            <a:chExt cx="9138026" cy="3360317"/>
          </a:xfrm>
        </p:grpSpPr>
        <p:sp>
          <p:nvSpPr>
            <p:cNvPr id="309" name="Start with an outline of topics and identify highlights, which can be applied to whatever subject you plan on discussing."/>
            <p:cNvSpPr txBox="1"/>
            <p:nvPr/>
          </p:nvSpPr>
          <p:spPr>
            <a:xfrm>
              <a:off x="0" y="1120154"/>
              <a:ext cx="9138027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Start with an outline of topics and identify highlights, which can be applied to whatever subject you plan on discussing.</a:t>
              </a:r>
            </a:p>
          </p:txBody>
        </p:sp>
        <p:sp>
          <p:nvSpPr>
            <p:cNvPr id="310" name="Step 3"/>
            <p:cNvSpPr txBox="1"/>
            <p:nvPr/>
          </p:nvSpPr>
          <p:spPr>
            <a:xfrm>
              <a:off x="0" y="0"/>
              <a:ext cx="913802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Step 3</a:t>
              </a:r>
            </a:p>
          </p:txBody>
        </p:sp>
      </p:grpSp>
      <p:sp>
        <p:nvSpPr>
          <p:cNvPr id="312" name="Shape"/>
          <p:cNvSpPr/>
          <p:nvPr/>
        </p:nvSpPr>
        <p:spPr>
          <a:xfrm>
            <a:off x="20157725" y="7292067"/>
            <a:ext cx="4700461" cy="34101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080" y="0"/>
                </a:moveTo>
                <a:lnTo>
                  <a:pt x="16021" y="1277"/>
                </a:lnTo>
                <a:lnTo>
                  <a:pt x="21600" y="21600"/>
                </a:lnTo>
                <a:lnTo>
                  <a:pt x="0" y="16813"/>
                </a:lnTo>
                <a:lnTo>
                  <a:pt x="10080" y="0"/>
                </a:lnTo>
                <a:close/>
              </a:path>
            </a:pathLst>
          </a:custGeom>
          <a:solidFill>
            <a:srgbClr val="AFD8EC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FF3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4" name="Shape"/>
          <p:cNvSpPr/>
          <p:nvPr/>
        </p:nvSpPr>
        <p:spPr>
          <a:xfrm rot="21079669">
            <a:off x="17066475" y="2130261"/>
            <a:ext cx="4126768" cy="438554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77" h="20733" fill="norm" stroke="1" extrusionOk="0">
                <a:moveTo>
                  <a:pt x="18587" y="1169"/>
                </a:moveTo>
                <a:cubicBezTo>
                  <a:pt x="20810" y="2721"/>
                  <a:pt x="21215" y="5474"/>
                  <a:pt x="21174" y="8071"/>
                </a:cubicBezTo>
                <a:cubicBezTo>
                  <a:pt x="21087" y="13523"/>
                  <a:pt x="18994" y="19146"/>
                  <a:pt x="13577" y="20484"/>
                </a:cubicBezTo>
                <a:cubicBezTo>
                  <a:pt x="9866" y="21400"/>
                  <a:pt x="6100" y="19694"/>
                  <a:pt x="3506" y="16964"/>
                </a:cubicBezTo>
                <a:cubicBezTo>
                  <a:pt x="940" y="14264"/>
                  <a:pt x="-385" y="10808"/>
                  <a:pt x="98" y="7460"/>
                </a:cubicBezTo>
                <a:cubicBezTo>
                  <a:pt x="473" y="4861"/>
                  <a:pt x="1957" y="2441"/>
                  <a:pt x="4574" y="1169"/>
                </a:cubicBezTo>
                <a:cubicBezTo>
                  <a:pt x="6762" y="105"/>
                  <a:pt x="9275" y="148"/>
                  <a:pt x="11632" y="59"/>
                </a:cubicBezTo>
                <a:cubicBezTo>
                  <a:pt x="14048" y="-32"/>
                  <a:pt x="16626" y="-200"/>
                  <a:pt x="18587" y="1169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5" name="Shape"/>
          <p:cNvSpPr/>
          <p:nvPr/>
        </p:nvSpPr>
        <p:spPr>
          <a:xfrm rot="21079669">
            <a:off x="13057650" y="6869598"/>
            <a:ext cx="7680402" cy="53427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70" h="19100" fill="norm" stroke="1" extrusionOk="0">
                <a:moveTo>
                  <a:pt x="10952" y="654"/>
                </a:moveTo>
                <a:cubicBezTo>
                  <a:pt x="15525" y="1414"/>
                  <a:pt x="20587" y="2533"/>
                  <a:pt x="21043" y="7836"/>
                </a:cubicBezTo>
                <a:cubicBezTo>
                  <a:pt x="21302" y="10853"/>
                  <a:pt x="19624" y="13310"/>
                  <a:pt x="17682" y="15155"/>
                </a:cubicBezTo>
                <a:cubicBezTo>
                  <a:pt x="12868" y="19729"/>
                  <a:pt x="6377" y="20872"/>
                  <a:pt x="2326" y="15641"/>
                </a:cubicBezTo>
                <a:cubicBezTo>
                  <a:pt x="539" y="13334"/>
                  <a:pt x="-298" y="10060"/>
                  <a:pt x="95" y="6844"/>
                </a:cubicBezTo>
                <a:cubicBezTo>
                  <a:pt x="390" y="4436"/>
                  <a:pt x="1384" y="2225"/>
                  <a:pt x="3024" y="1021"/>
                </a:cubicBezTo>
                <a:cubicBezTo>
                  <a:pt x="5407" y="-728"/>
                  <a:pt x="8249" y="204"/>
                  <a:pt x="10952" y="654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6" name="Shape"/>
          <p:cNvSpPr/>
          <p:nvPr/>
        </p:nvSpPr>
        <p:spPr>
          <a:xfrm>
            <a:off x="11721311" y="2081253"/>
            <a:ext cx="4700461" cy="34101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080" y="0"/>
                </a:moveTo>
                <a:lnTo>
                  <a:pt x="16021" y="1277"/>
                </a:lnTo>
                <a:lnTo>
                  <a:pt x="21600" y="21600"/>
                </a:lnTo>
                <a:lnTo>
                  <a:pt x="0" y="16813"/>
                </a:lnTo>
                <a:lnTo>
                  <a:pt x="10080" y="0"/>
                </a:lnTo>
                <a:close/>
              </a:path>
            </a:pathLst>
          </a:custGeom>
          <a:solidFill>
            <a:srgbClr val="AFD8EC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17" name="People…"/>
          <p:cNvSpPr txBox="1"/>
          <p:nvPr/>
        </p:nvSpPr>
        <p:spPr>
          <a:xfrm>
            <a:off x="1269999" y="1574800"/>
            <a:ext cx="10914412" cy="68072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pPr>
            <a:r>
              <a:t>People</a:t>
            </a:r>
          </a:p>
          <a:p>
            <a:pPr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pPr>
            <a:r>
              <a:t>I've worked with</a:t>
            </a:r>
          </a:p>
        </p:txBody>
      </p:sp>
      <p:sp>
        <p:nvSpPr>
          <p:cNvPr id="318" name="Shape"/>
          <p:cNvSpPr/>
          <p:nvPr/>
        </p:nvSpPr>
        <p:spPr>
          <a:xfrm>
            <a:off x="8135350" y="8473310"/>
            <a:ext cx="3872330" cy="341050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fill="norm" stroke="1" extrusionOk="0">
                <a:moveTo>
                  <a:pt x="287" y="0"/>
                </a:moveTo>
                <a:cubicBezTo>
                  <a:pt x="-96" y="2243"/>
                  <a:pt x="-96" y="4549"/>
                  <a:pt x="287" y="6792"/>
                </a:cubicBezTo>
                <a:cubicBezTo>
                  <a:pt x="1566" y="14284"/>
                  <a:pt x="6702" y="20141"/>
                  <a:pt x="13271" y="21600"/>
                </a:cubicBezTo>
                <a:lnTo>
                  <a:pt x="21504" y="12210"/>
                </a:lnTo>
                <a:lnTo>
                  <a:pt x="13368" y="2932"/>
                </a:lnTo>
                <a:lnTo>
                  <a:pt x="287" y="0"/>
                </a:lnTo>
                <a:close/>
              </a:path>
            </a:pathLst>
          </a:custGeom>
          <a:solidFill>
            <a:srgbClr val="F3ACBE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8F5F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0" name="Shape"/>
          <p:cNvSpPr/>
          <p:nvPr/>
        </p:nvSpPr>
        <p:spPr>
          <a:xfrm>
            <a:off x="2758851" y="-1459503"/>
            <a:ext cx="8563430" cy="49773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595" y="0"/>
                </a:moveTo>
                <a:lnTo>
                  <a:pt x="0" y="12461"/>
                </a:lnTo>
                <a:lnTo>
                  <a:pt x="10422" y="21600"/>
                </a:lnTo>
                <a:lnTo>
                  <a:pt x="21600" y="8909"/>
                </a:lnTo>
                <a:lnTo>
                  <a:pt x="4595" y="0"/>
                </a:lnTo>
                <a:close/>
              </a:path>
            </a:pathLst>
          </a:custGeom>
          <a:solidFill>
            <a:srgbClr val="7DC8C3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1" name="Shape"/>
          <p:cNvSpPr/>
          <p:nvPr/>
        </p:nvSpPr>
        <p:spPr>
          <a:xfrm>
            <a:off x="18620838" y="9920506"/>
            <a:ext cx="3039271" cy="29285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1692"/>
                </a:moveTo>
                <a:lnTo>
                  <a:pt x="6355" y="21600"/>
                </a:lnTo>
                <a:lnTo>
                  <a:pt x="21600" y="15720"/>
                </a:lnTo>
                <a:lnTo>
                  <a:pt x="21513" y="1788"/>
                </a:lnTo>
                <a:lnTo>
                  <a:pt x="5483" y="0"/>
                </a:lnTo>
                <a:lnTo>
                  <a:pt x="0" y="11692"/>
                </a:lnTo>
                <a:close/>
              </a:path>
            </a:pathLst>
          </a:custGeom>
          <a:solidFill>
            <a:srgbClr val="F0D242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2" name="Shape"/>
          <p:cNvSpPr/>
          <p:nvPr/>
        </p:nvSpPr>
        <p:spPr>
          <a:xfrm>
            <a:off x="6202309" y="8587687"/>
            <a:ext cx="3522219" cy="27112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379" h="20941" fill="norm" stroke="1" extrusionOk="0">
                <a:moveTo>
                  <a:pt x="17721" y="4223"/>
                </a:moveTo>
                <a:cubicBezTo>
                  <a:pt x="15358" y="824"/>
                  <a:pt x="11846" y="-659"/>
                  <a:pt x="8466" y="273"/>
                </a:cubicBezTo>
                <a:cubicBezTo>
                  <a:pt x="2485" y="1922"/>
                  <a:pt x="-1221" y="9955"/>
                  <a:pt x="369" y="17828"/>
                </a:cubicBezTo>
                <a:lnTo>
                  <a:pt x="12927" y="20941"/>
                </a:lnTo>
                <a:lnTo>
                  <a:pt x="20379" y="11609"/>
                </a:lnTo>
                <a:lnTo>
                  <a:pt x="17721" y="4223"/>
                </a:lnTo>
                <a:close/>
              </a:path>
            </a:pathLst>
          </a:custGeom>
          <a:solidFill>
            <a:srgbClr val="AFBCC4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3" name="Shape"/>
          <p:cNvSpPr/>
          <p:nvPr/>
        </p:nvSpPr>
        <p:spPr>
          <a:xfrm>
            <a:off x="15956828" y="1589238"/>
            <a:ext cx="3872330" cy="341050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fill="norm" stroke="1" extrusionOk="0">
                <a:moveTo>
                  <a:pt x="287" y="0"/>
                </a:moveTo>
                <a:cubicBezTo>
                  <a:pt x="-96" y="2243"/>
                  <a:pt x="-96" y="4549"/>
                  <a:pt x="287" y="6792"/>
                </a:cubicBezTo>
                <a:cubicBezTo>
                  <a:pt x="1566" y="14284"/>
                  <a:pt x="6702" y="20141"/>
                  <a:pt x="13271" y="21600"/>
                </a:cubicBezTo>
                <a:lnTo>
                  <a:pt x="21504" y="12210"/>
                </a:lnTo>
                <a:lnTo>
                  <a:pt x="13368" y="2932"/>
                </a:lnTo>
                <a:lnTo>
                  <a:pt x="287" y="0"/>
                </a:lnTo>
                <a:close/>
              </a:path>
            </a:pathLst>
          </a:custGeom>
          <a:solidFill>
            <a:srgbClr val="F3ACBE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24" name="My promise to my clients"/>
          <p:cNvSpPr txBox="1"/>
          <p:nvPr/>
        </p:nvSpPr>
        <p:spPr>
          <a:xfrm>
            <a:off x="1270000" y="1581137"/>
            <a:ext cx="8236919" cy="90424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My promise to my clients</a:t>
            </a:r>
          </a:p>
        </p:txBody>
      </p:sp>
      <p:grpSp>
        <p:nvGrpSpPr>
          <p:cNvPr id="327" name="Group"/>
          <p:cNvGrpSpPr/>
          <p:nvPr/>
        </p:nvGrpSpPr>
        <p:grpSpPr>
          <a:xfrm>
            <a:off x="11938000" y="1835137"/>
            <a:ext cx="9144000" cy="3446475"/>
            <a:chOff x="0" y="0"/>
            <a:chExt cx="9144000" cy="3446474"/>
          </a:xfrm>
        </p:grpSpPr>
        <p:sp>
          <p:nvSpPr>
            <p:cNvPr id="325" name="Presentations are communication tools that can be used as lectures, speeches, reports, and more.…"/>
            <p:cNvSpPr txBox="1"/>
            <p:nvPr/>
          </p:nvSpPr>
          <p:spPr>
            <a:xfrm>
              <a:off x="-1" y="1120154"/>
              <a:ext cx="9144001" cy="23263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pPr>
              <a:r>
                <a:t>Presentations are communication tools that can be used as lectures, speeches, reports, and more.</a:t>
              </a: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pP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pPr>
              <a:r>
                <a:t>It all depends on the purpose of your presentation, and how you plan to arrange the details.</a:t>
              </a:r>
            </a:p>
          </p:txBody>
        </p:sp>
        <p:sp>
          <p:nvSpPr>
            <p:cNvPr id="326" name="Promise 1"/>
            <p:cNvSpPr txBox="1"/>
            <p:nvPr/>
          </p:nvSpPr>
          <p:spPr>
            <a:xfrm>
              <a:off x="0" y="0"/>
              <a:ext cx="9144000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Promise 1</a:t>
              </a:r>
            </a:p>
          </p:txBody>
        </p:sp>
      </p:grpSp>
      <p:grpSp>
        <p:nvGrpSpPr>
          <p:cNvPr id="330" name="Group"/>
          <p:cNvGrpSpPr/>
          <p:nvPr/>
        </p:nvGrpSpPr>
        <p:grpSpPr>
          <a:xfrm>
            <a:off x="11938000" y="6158058"/>
            <a:ext cx="9144000" cy="3071524"/>
            <a:chOff x="0" y="0"/>
            <a:chExt cx="9144000" cy="3071522"/>
          </a:xfrm>
        </p:grpSpPr>
        <p:sp>
          <p:nvSpPr>
            <p:cNvPr id="328" name="It serves a variety of purposes, making presentations powerful tools for convincing and teaching, making presentations powerful tools for convincing and teaching. To create a stunning presentation, it's best to simplify your thoughts."/>
            <p:cNvSpPr txBox="1"/>
            <p:nvPr/>
          </p:nvSpPr>
          <p:spPr>
            <a:xfrm>
              <a:off x="-1" y="1120154"/>
              <a:ext cx="9144001" cy="195136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 serves a variety of purposes, making presentations powerful tools for convincing and teaching, making presentations powerful tools for convincing and teaching. To create a stunning presentation, it's best to simplify your thoughts.</a:t>
              </a:r>
            </a:p>
          </p:txBody>
        </p:sp>
        <p:sp>
          <p:nvSpPr>
            <p:cNvPr id="329" name="Promise 2"/>
            <p:cNvSpPr txBox="1"/>
            <p:nvPr/>
          </p:nvSpPr>
          <p:spPr>
            <a:xfrm>
              <a:off x="0" y="0"/>
              <a:ext cx="9144000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Promise 2</a:t>
              </a:r>
            </a:p>
          </p:txBody>
        </p:sp>
      </p:grpSp>
      <p:grpSp>
        <p:nvGrpSpPr>
          <p:cNvPr id="333" name="Group"/>
          <p:cNvGrpSpPr/>
          <p:nvPr/>
        </p:nvGrpSpPr>
        <p:grpSpPr>
          <a:xfrm>
            <a:off x="11938000" y="9830292"/>
            <a:ext cx="9144000" cy="2389986"/>
            <a:chOff x="0" y="0"/>
            <a:chExt cx="9144000" cy="2389984"/>
          </a:xfrm>
        </p:grpSpPr>
        <p:sp>
          <p:nvSpPr>
            <p:cNvPr id="331" name="Start with an outline of topics and identify highlights, which can be applied to whatever subject you plan on discussing."/>
            <p:cNvSpPr txBox="1"/>
            <p:nvPr/>
          </p:nvSpPr>
          <p:spPr>
            <a:xfrm>
              <a:off x="-1" y="1120154"/>
              <a:ext cx="9144001" cy="126983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Start with an outline of topics and identify highlights, which can be applied to whatever subject you plan on discussing.</a:t>
              </a:r>
            </a:p>
          </p:txBody>
        </p:sp>
        <p:sp>
          <p:nvSpPr>
            <p:cNvPr id="332" name="Promise 3"/>
            <p:cNvSpPr txBox="1"/>
            <p:nvPr/>
          </p:nvSpPr>
          <p:spPr>
            <a:xfrm>
              <a:off x="0" y="0"/>
              <a:ext cx="9144000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Promise 3</a:t>
              </a:r>
            </a:p>
          </p:txBody>
        </p:sp>
      </p:grpSp>
    </p:spTree>
  </p:cSld>
  <p:clrMapOvr>
    <a:masterClrMapping/>
  </p:clrMapOvr>
  <p:transition xmlns:p14="http://schemas.microsoft.com/office/powerpoint/2010/main" spd="med" advClick="1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6F2F1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37" name="Group"/>
          <p:cNvGrpSpPr/>
          <p:nvPr/>
        </p:nvGrpSpPr>
        <p:grpSpPr>
          <a:xfrm>
            <a:off x="11938000" y="5177841"/>
            <a:ext cx="9144000" cy="3360318"/>
            <a:chOff x="0" y="0"/>
            <a:chExt cx="9144000" cy="3360317"/>
          </a:xfrm>
        </p:grpSpPr>
        <p:sp>
          <p:nvSpPr>
            <p:cNvPr id="335" name="It serves a variety of purposes, making presentations powerful tools for convincing and teaching, making presentations powerful tools for convincing and teaching. To create a stunning presentation, it's best to simplify your thoughts."/>
            <p:cNvSpPr txBox="1"/>
            <p:nvPr/>
          </p:nvSpPr>
          <p:spPr>
            <a:xfrm>
              <a:off x="0" y="1120154"/>
              <a:ext cx="9144000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 serves a variety of purposes, making presentations powerful tools for convincing and teaching, making presentations powerful tools for convincing and teaching. To create a stunning presentation, it's best to simplify your thoughts.</a:t>
              </a:r>
            </a:p>
          </p:txBody>
        </p:sp>
        <p:sp>
          <p:nvSpPr>
            <p:cNvPr id="336" name="Individual clients"/>
            <p:cNvSpPr txBox="1"/>
            <p:nvPr/>
          </p:nvSpPr>
          <p:spPr>
            <a:xfrm>
              <a:off x="0" y="0"/>
              <a:ext cx="9144000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Individual clients</a:t>
              </a:r>
            </a:p>
          </p:txBody>
        </p:sp>
      </p:grpSp>
      <p:sp>
        <p:nvSpPr>
          <p:cNvPr id="338" name="Shape"/>
          <p:cNvSpPr/>
          <p:nvPr/>
        </p:nvSpPr>
        <p:spPr>
          <a:xfrm rot="21079669">
            <a:off x="2692188" y="7174735"/>
            <a:ext cx="6721430" cy="46756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70" h="19100" fill="norm" stroke="1" extrusionOk="0">
                <a:moveTo>
                  <a:pt x="10952" y="654"/>
                </a:moveTo>
                <a:cubicBezTo>
                  <a:pt x="15525" y="1414"/>
                  <a:pt x="20587" y="2533"/>
                  <a:pt x="21043" y="7836"/>
                </a:cubicBezTo>
                <a:cubicBezTo>
                  <a:pt x="21302" y="10853"/>
                  <a:pt x="19624" y="13310"/>
                  <a:pt x="17682" y="15155"/>
                </a:cubicBezTo>
                <a:cubicBezTo>
                  <a:pt x="12868" y="19729"/>
                  <a:pt x="6377" y="20872"/>
                  <a:pt x="2326" y="15641"/>
                </a:cubicBezTo>
                <a:cubicBezTo>
                  <a:pt x="539" y="13334"/>
                  <a:pt x="-298" y="10060"/>
                  <a:pt x="95" y="6844"/>
                </a:cubicBezTo>
                <a:cubicBezTo>
                  <a:pt x="390" y="4436"/>
                  <a:pt x="1384" y="2225"/>
                  <a:pt x="3024" y="1021"/>
                </a:cubicBezTo>
                <a:cubicBezTo>
                  <a:pt x="5407" y="-728"/>
                  <a:pt x="8249" y="204"/>
                  <a:pt x="10952" y="654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39" name="Shape"/>
          <p:cNvSpPr/>
          <p:nvPr/>
        </p:nvSpPr>
        <p:spPr>
          <a:xfrm rot="21079669">
            <a:off x="5600875" y="1716293"/>
            <a:ext cx="5007837" cy="53218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77" h="20733" fill="norm" stroke="1" extrusionOk="0">
                <a:moveTo>
                  <a:pt x="18587" y="1169"/>
                </a:moveTo>
                <a:cubicBezTo>
                  <a:pt x="20810" y="2721"/>
                  <a:pt x="21215" y="5474"/>
                  <a:pt x="21174" y="8071"/>
                </a:cubicBezTo>
                <a:cubicBezTo>
                  <a:pt x="21087" y="13523"/>
                  <a:pt x="18994" y="19146"/>
                  <a:pt x="13577" y="20484"/>
                </a:cubicBezTo>
                <a:cubicBezTo>
                  <a:pt x="9866" y="21400"/>
                  <a:pt x="6100" y="19694"/>
                  <a:pt x="3506" y="16964"/>
                </a:cubicBezTo>
                <a:cubicBezTo>
                  <a:pt x="940" y="14264"/>
                  <a:pt x="-385" y="10808"/>
                  <a:pt x="98" y="7460"/>
                </a:cubicBezTo>
                <a:cubicBezTo>
                  <a:pt x="473" y="4861"/>
                  <a:pt x="1957" y="2441"/>
                  <a:pt x="4574" y="1169"/>
                </a:cubicBezTo>
                <a:cubicBezTo>
                  <a:pt x="6762" y="105"/>
                  <a:pt x="9275" y="148"/>
                  <a:pt x="11632" y="59"/>
                </a:cubicBezTo>
                <a:cubicBezTo>
                  <a:pt x="14048" y="-32"/>
                  <a:pt x="16626" y="-200"/>
                  <a:pt x="18587" y="1169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40" name="Shape"/>
          <p:cNvSpPr/>
          <p:nvPr/>
        </p:nvSpPr>
        <p:spPr>
          <a:xfrm>
            <a:off x="1552820" y="3919142"/>
            <a:ext cx="3641168" cy="30516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719" y="127"/>
                </a:moveTo>
                <a:lnTo>
                  <a:pt x="0" y="12715"/>
                </a:lnTo>
                <a:lnTo>
                  <a:pt x="4745" y="21600"/>
                </a:lnTo>
                <a:lnTo>
                  <a:pt x="21600" y="12102"/>
                </a:lnTo>
                <a:lnTo>
                  <a:pt x="17858" y="0"/>
                </a:lnTo>
                <a:lnTo>
                  <a:pt x="4719" y="127"/>
                </a:lnTo>
                <a:close/>
              </a:path>
            </a:pathLst>
          </a:custGeom>
          <a:solidFill>
            <a:srgbClr val="D2C3E0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41" name="Shape"/>
          <p:cNvSpPr/>
          <p:nvPr/>
        </p:nvSpPr>
        <p:spPr>
          <a:xfrm>
            <a:off x="9137981" y="9356368"/>
            <a:ext cx="3039270" cy="29285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1692"/>
                </a:moveTo>
                <a:lnTo>
                  <a:pt x="6355" y="21600"/>
                </a:lnTo>
                <a:lnTo>
                  <a:pt x="21600" y="15720"/>
                </a:lnTo>
                <a:lnTo>
                  <a:pt x="21513" y="1788"/>
                </a:lnTo>
                <a:lnTo>
                  <a:pt x="5483" y="0"/>
                </a:lnTo>
                <a:lnTo>
                  <a:pt x="0" y="11692"/>
                </a:lnTo>
                <a:close/>
              </a:path>
            </a:pathLst>
          </a:custGeom>
          <a:solidFill>
            <a:srgbClr val="F0D242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ECF7F6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Shape"/>
          <p:cNvSpPr/>
          <p:nvPr/>
        </p:nvSpPr>
        <p:spPr>
          <a:xfrm>
            <a:off x="2082772" y="3810344"/>
            <a:ext cx="8362600" cy="64372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379" h="20941" fill="norm" stroke="1" extrusionOk="0">
                <a:moveTo>
                  <a:pt x="17721" y="4223"/>
                </a:moveTo>
                <a:cubicBezTo>
                  <a:pt x="15358" y="824"/>
                  <a:pt x="11846" y="-659"/>
                  <a:pt x="8466" y="273"/>
                </a:cubicBezTo>
                <a:cubicBezTo>
                  <a:pt x="2485" y="1922"/>
                  <a:pt x="-1221" y="9955"/>
                  <a:pt x="369" y="17828"/>
                </a:cubicBezTo>
                <a:lnTo>
                  <a:pt x="12927" y="20941"/>
                </a:lnTo>
                <a:lnTo>
                  <a:pt x="20379" y="11609"/>
                </a:lnTo>
                <a:lnTo>
                  <a:pt x="17721" y="4223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44" name="Shape"/>
          <p:cNvSpPr/>
          <p:nvPr/>
        </p:nvSpPr>
        <p:spPr>
          <a:xfrm>
            <a:off x="2144217" y="1242324"/>
            <a:ext cx="3641168" cy="30516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719" y="127"/>
                </a:moveTo>
                <a:lnTo>
                  <a:pt x="0" y="12715"/>
                </a:lnTo>
                <a:lnTo>
                  <a:pt x="4745" y="21600"/>
                </a:lnTo>
                <a:lnTo>
                  <a:pt x="21600" y="12102"/>
                </a:lnTo>
                <a:lnTo>
                  <a:pt x="17858" y="0"/>
                </a:lnTo>
                <a:lnTo>
                  <a:pt x="4719" y="127"/>
                </a:lnTo>
                <a:close/>
              </a:path>
            </a:pathLst>
          </a:custGeom>
          <a:solidFill>
            <a:srgbClr val="D2C3E0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45" name="Shape"/>
          <p:cNvSpPr/>
          <p:nvPr/>
        </p:nvSpPr>
        <p:spPr>
          <a:xfrm>
            <a:off x="2982988" y="10409386"/>
            <a:ext cx="3039270" cy="29285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1692"/>
                </a:moveTo>
                <a:lnTo>
                  <a:pt x="6355" y="21600"/>
                </a:lnTo>
                <a:lnTo>
                  <a:pt x="21600" y="15720"/>
                </a:lnTo>
                <a:lnTo>
                  <a:pt x="21513" y="1788"/>
                </a:lnTo>
                <a:lnTo>
                  <a:pt x="5483" y="0"/>
                </a:lnTo>
                <a:lnTo>
                  <a:pt x="0" y="11692"/>
                </a:lnTo>
                <a:close/>
              </a:path>
            </a:pathLst>
          </a:custGeom>
          <a:solidFill>
            <a:srgbClr val="F0D242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grpSp>
        <p:nvGrpSpPr>
          <p:cNvPr id="348" name="Group"/>
          <p:cNvGrpSpPr/>
          <p:nvPr/>
        </p:nvGrpSpPr>
        <p:grpSpPr>
          <a:xfrm>
            <a:off x="11938000" y="5177841"/>
            <a:ext cx="9144000" cy="3360319"/>
            <a:chOff x="0" y="0"/>
            <a:chExt cx="9144000" cy="3360317"/>
          </a:xfrm>
        </p:grpSpPr>
        <p:sp>
          <p:nvSpPr>
            <p:cNvPr id="346" name="It serves a variety of purposes, making presentations powerful tools for convincing and teaching, making presentations powerful tools for convincing and teaching. To create a stunning presentation, it's best to simplify your thoughts."/>
            <p:cNvSpPr txBox="1"/>
            <p:nvPr/>
          </p:nvSpPr>
          <p:spPr>
            <a:xfrm>
              <a:off x="0" y="1120154"/>
              <a:ext cx="9144000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 serves a variety of purposes, making presentations powerful tools for convincing and teaching, making presentations powerful tools for convincing and teaching. To create a stunning presentation, it's best to simplify your thoughts.</a:t>
              </a:r>
            </a:p>
          </p:txBody>
        </p:sp>
        <p:sp>
          <p:nvSpPr>
            <p:cNvPr id="347" name="Individual clients"/>
            <p:cNvSpPr txBox="1"/>
            <p:nvPr/>
          </p:nvSpPr>
          <p:spPr>
            <a:xfrm>
              <a:off x="0" y="0"/>
              <a:ext cx="9144000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Individual clients</a:t>
              </a:r>
            </a:p>
          </p:txBody>
        </p:sp>
      </p:grpSp>
    </p:spTree>
  </p:cSld>
  <p:clrMapOvr>
    <a:masterClrMapping/>
  </p:clrMapOvr>
  <p:transition xmlns:p14="http://schemas.microsoft.com/office/powerpoint/2010/main" spd="med" advClick="1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1F4F5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0" name="How can…"/>
          <p:cNvSpPr txBox="1"/>
          <p:nvPr/>
        </p:nvSpPr>
        <p:spPr>
          <a:xfrm>
            <a:off x="1270000" y="1574800"/>
            <a:ext cx="8236919" cy="9042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spAutoFit/>
          </a:bodyPr>
          <a:lstStyle/>
          <a:p>
            <a:pPr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pPr>
            <a:r>
              <a:t>How can </a:t>
            </a:r>
          </a:p>
          <a:p>
            <a:pPr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pPr>
            <a:r>
              <a:t>I help you?</a:t>
            </a:r>
          </a:p>
        </p:txBody>
      </p:sp>
      <p:sp>
        <p:nvSpPr>
          <p:cNvPr id="351" name="Presentations are communication tools that can be used as lectures, speeches, reports, and more."/>
          <p:cNvSpPr txBox="1"/>
          <p:nvPr/>
        </p:nvSpPr>
        <p:spPr>
          <a:xfrm>
            <a:off x="1220904" y="9517109"/>
            <a:ext cx="7552418" cy="96922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lnSpc>
                <a:spcPct val="100000"/>
              </a:lnSpc>
              <a:spcBef>
                <a:spcPts val="0"/>
              </a:spcBef>
              <a:defRPr spc="-96" sz="2400">
                <a:solidFill>
                  <a:srgbClr val="00013D"/>
                </a:solidFill>
                <a:latin typeface="OpenSans"/>
                <a:ea typeface="OpenSans"/>
                <a:cs typeface="OpenSans"/>
                <a:sym typeface="OpenSans"/>
              </a:defRPr>
            </a:lvl1pPr>
          </a:lstStyle>
          <a:p>
            <a:pPr/>
            <a:r>
              <a:t>Presentations are communication tools that can be used as lectures, speeches, reports, and more.</a:t>
            </a:r>
          </a:p>
        </p:txBody>
      </p:sp>
      <p:sp>
        <p:nvSpPr>
          <p:cNvPr id="352" name="hello@mysite.com"/>
          <p:cNvSpPr txBox="1"/>
          <p:nvPr/>
        </p:nvSpPr>
        <p:spPr>
          <a:xfrm>
            <a:off x="3379059" y="10934461"/>
            <a:ext cx="7552418" cy="61283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lnSpc>
                <a:spcPct val="100000"/>
              </a:lnSpc>
              <a:spcBef>
                <a:spcPts val="0"/>
              </a:spcBef>
              <a:defRPr spc="-96" sz="2400" u="sng">
                <a:solidFill>
                  <a:srgbClr val="00013D"/>
                </a:solidFill>
                <a:latin typeface="OpenSans"/>
                <a:ea typeface="OpenSans"/>
                <a:cs typeface="OpenSans"/>
                <a:sym typeface="OpenSans"/>
                <a:hlinkClick r:id="rId2" invalidUrl="" action="" tgtFrame="" tooltip="" history="1" highlightClick="0" endSnd="0"/>
              </a:defRPr>
            </a:lvl1pPr>
          </a:lstStyle>
          <a:p>
            <a:pPr>
              <a:defRPr u="none"/>
            </a:pPr>
            <a:r>
              <a:rPr u="sng">
                <a:hlinkClick r:id="rId2" invalidUrl="" action="" tgtFrame="" tooltip="" history="1" highlightClick="0" endSnd="0"/>
              </a:rPr>
              <a:t>hello@mysite.com</a:t>
            </a:r>
          </a:p>
        </p:txBody>
      </p:sp>
      <p:sp>
        <p:nvSpPr>
          <p:cNvPr id="353" name="Email"/>
          <p:cNvSpPr txBox="1"/>
          <p:nvPr/>
        </p:nvSpPr>
        <p:spPr>
          <a:xfrm>
            <a:off x="1194657" y="10934461"/>
            <a:ext cx="2482902" cy="61283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lnSpc>
                <a:spcPct val="100000"/>
              </a:lnSpc>
              <a:spcBef>
                <a:spcPts val="0"/>
              </a:spcBef>
              <a:defRPr spc="-96" sz="2400">
                <a:solidFill>
                  <a:srgbClr val="00013D"/>
                </a:solidFill>
                <a:latin typeface="OpenSans"/>
                <a:ea typeface="OpenSans"/>
                <a:cs typeface="OpenSans"/>
                <a:sym typeface="OpenSans"/>
              </a:defRPr>
            </a:lvl1pPr>
          </a:lstStyle>
          <a:p>
            <a:pPr/>
            <a:r>
              <a:t>Email</a:t>
            </a:r>
          </a:p>
        </p:txBody>
      </p:sp>
      <p:sp>
        <p:nvSpPr>
          <p:cNvPr id="354" name="Website"/>
          <p:cNvSpPr txBox="1"/>
          <p:nvPr/>
        </p:nvSpPr>
        <p:spPr>
          <a:xfrm>
            <a:off x="1194657" y="11604218"/>
            <a:ext cx="2482902" cy="61283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lnSpc>
                <a:spcPct val="100000"/>
              </a:lnSpc>
              <a:spcBef>
                <a:spcPts val="0"/>
              </a:spcBef>
              <a:defRPr spc="-96" sz="2400">
                <a:solidFill>
                  <a:srgbClr val="00013D"/>
                </a:solidFill>
                <a:latin typeface="OpenSans"/>
                <a:ea typeface="OpenSans"/>
                <a:cs typeface="OpenSans"/>
                <a:sym typeface="OpenSans"/>
              </a:defRPr>
            </a:lvl1pPr>
          </a:lstStyle>
          <a:p>
            <a:pPr/>
            <a:r>
              <a:t>Website</a:t>
            </a:r>
          </a:p>
        </p:txBody>
      </p:sp>
      <p:sp>
        <p:nvSpPr>
          <p:cNvPr id="355" name="www.mysite.com"/>
          <p:cNvSpPr txBox="1"/>
          <p:nvPr/>
        </p:nvSpPr>
        <p:spPr>
          <a:xfrm>
            <a:off x="3379059" y="11604218"/>
            <a:ext cx="7552418" cy="61283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lnSpc>
                <a:spcPct val="100000"/>
              </a:lnSpc>
              <a:spcBef>
                <a:spcPts val="0"/>
              </a:spcBef>
              <a:defRPr spc="-96" sz="2400">
                <a:solidFill>
                  <a:srgbClr val="00013D"/>
                </a:solidFill>
                <a:latin typeface="OpenSans"/>
                <a:ea typeface="OpenSans"/>
                <a:cs typeface="OpenSans"/>
                <a:sym typeface="OpenSans"/>
              </a:defRPr>
            </a:lvl1pPr>
          </a:lstStyle>
          <a:p>
            <a:pPr/>
            <a:r>
              <a:t>www.mysite.com</a:t>
            </a:r>
          </a:p>
        </p:txBody>
      </p:sp>
      <p:sp>
        <p:nvSpPr>
          <p:cNvPr id="356" name="Phone"/>
          <p:cNvSpPr txBox="1"/>
          <p:nvPr/>
        </p:nvSpPr>
        <p:spPr>
          <a:xfrm>
            <a:off x="1194657" y="12273974"/>
            <a:ext cx="2482902" cy="61283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lnSpc>
                <a:spcPct val="100000"/>
              </a:lnSpc>
              <a:spcBef>
                <a:spcPts val="0"/>
              </a:spcBef>
              <a:defRPr spc="-96" sz="2400">
                <a:solidFill>
                  <a:srgbClr val="00013D"/>
                </a:solidFill>
                <a:latin typeface="OpenSans"/>
                <a:ea typeface="OpenSans"/>
                <a:cs typeface="OpenSans"/>
                <a:sym typeface="OpenSans"/>
              </a:defRPr>
            </a:lvl1pPr>
          </a:lstStyle>
          <a:p>
            <a:pPr/>
            <a:r>
              <a:t>Phone</a:t>
            </a:r>
          </a:p>
        </p:txBody>
      </p:sp>
      <p:sp>
        <p:nvSpPr>
          <p:cNvPr id="357" name="123-456-7890"/>
          <p:cNvSpPr txBox="1"/>
          <p:nvPr/>
        </p:nvSpPr>
        <p:spPr>
          <a:xfrm>
            <a:off x="3379059" y="12273974"/>
            <a:ext cx="7552418" cy="61283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/>
          <a:lstStyle>
            <a:lvl1pPr>
              <a:lnSpc>
                <a:spcPct val="100000"/>
              </a:lnSpc>
              <a:spcBef>
                <a:spcPts val="0"/>
              </a:spcBef>
              <a:defRPr spc="-96" sz="2400">
                <a:solidFill>
                  <a:srgbClr val="00013D"/>
                </a:solidFill>
                <a:latin typeface="OpenSans"/>
                <a:ea typeface="OpenSans"/>
                <a:cs typeface="OpenSans"/>
                <a:sym typeface="OpenSans"/>
              </a:defRPr>
            </a:lvl1pPr>
          </a:lstStyle>
          <a:p>
            <a:pPr/>
            <a:r>
              <a:t>123-456-7890</a:t>
            </a:r>
          </a:p>
        </p:txBody>
      </p:sp>
      <p:sp>
        <p:nvSpPr>
          <p:cNvPr id="358" name="Shape"/>
          <p:cNvSpPr/>
          <p:nvPr/>
        </p:nvSpPr>
        <p:spPr>
          <a:xfrm>
            <a:off x="10475802" y="2237412"/>
            <a:ext cx="12692510" cy="78998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944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19417" y="4443"/>
                </a:lnTo>
                <a:lnTo>
                  <a:pt x="2944" y="0"/>
                </a:lnTo>
                <a:close/>
              </a:path>
            </a:pathLst>
          </a:custGeom>
          <a:blipFill>
            <a:blip r:embed="rId3"/>
            <a:stretch>
              <a:fillRect/>
            </a:stretch>
          </a:blip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59" name="Shape"/>
          <p:cNvSpPr/>
          <p:nvPr/>
        </p:nvSpPr>
        <p:spPr>
          <a:xfrm>
            <a:off x="10081870" y="7882504"/>
            <a:ext cx="8065678" cy="468808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595" y="0"/>
                </a:moveTo>
                <a:lnTo>
                  <a:pt x="0" y="12461"/>
                </a:lnTo>
                <a:lnTo>
                  <a:pt x="10422" y="21600"/>
                </a:lnTo>
                <a:lnTo>
                  <a:pt x="21600" y="8909"/>
                </a:lnTo>
                <a:lnTo>
                  <a:pt x="4595" y="0"/>
                </a:lnTo>
                <a:close/>
              </a:path>
            </a:pathLst>
          </a:custGeom>
          <a:solidFill>
            <a:srgbClr val="7DC8C3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60" name="Shape"/>
          <p:cNvSpPr/>
          <p:nvPr/>
        </p:nvSpPr>
        <p:spPr>
          <a:xfrm rot="21079669">
            <a:off x="10238133" y="1008787"/>
            <a:ext cx="4576102" cy="48630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77" h="20733" fill="norm" stroke="1" extrusionOk="0">
                <a:moveTo>
                  <a:pt x="18587" y="1169"/>
                </a:moveTo>
                <a:cubicBezTo>
                  <a:pt x="20810" y="2721"/>
                  <a:pt x="21215" y="5474"/>
                  <a:pt x="21174" y="8071"/>
                </a:cubicBezTo>
                <a:cubicBezTo>
                  <a:pt x="21087" y="13523"/>
                  <a:pt x="18994" y="19146"/>
                  <a:pt x="13577" y="20484"/>
                </a:cubicBezTo>
                <a:cubicBezTo>
                  <a:pt x="9866" y="21400"/>
                  <a:pt x="6100" y="19694"/>
                  <a:pt x="3506" y="16964"/>
                </a:cubicBezTo>
                <a:cubicBezTo>
                  <a:pt x="940" y="14264"/>
                  <a:pt x="-385" y="10808"/>
                  <a:pt x="98" y="7460"/>
                </a:cubicBezTo>
                <a:cubicBezTo>
                  <a:pt x="473" y="4861"/>
                  <a:pt x="1957" y="2441"/>
                  <a:pt x="4574" y="1169"/>
                </a:cubicBezTo>
                <a:cubicBezTo>
                  <a:pt x="6762" y="105"/>
                  <a:pt x="9275" y="148"/>
                  <a:pt x="11632" y="59"/>
                </a:cubicBezTo>
                <a:cubicBezTo>
                  <a:pt x="14048" y="-32"/>
                  <a:pt x="16626" y="-200"/>
                  <a:pt x="18587" y="1169"/>
                </a:cubicBezTo>
                <a:close/>
              </a:path>
            </a:pathLst>
          </a:custGeom>
          <a:solidFill>
            <a:srgbClr val="F3C18E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61" name="Shape"/>
          <p:cNvSpPr/>
          <p:nvPr/>
        </p:nvSpPr>
        <p:spPr>
          <a:xfrm>
            <a:off x="20425928" y="923839"/>
            <a:ext cx="3337205" cy="43002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96" y="10328"/>
                </a:moveTo>
                <a:lnTo>
                  <a:pt x="8190" y="21505"/>
                </a:lnTo>
                <a:lnTo>
                  <a:pt x="16181" y="21600"/>
                </a:lnTo>
                <a:lnTo>
                  <a:pt x="21600" y="17766"/>
                </a:lnTo>
                <a:lnTo>
                  <a:pt x="19359" y="10536"/>
                </a:lnTo>
                <a:lnTo>
                  <a:pt x="14881" y="0"/>
                </a:lnTo>
                <a:lnTo>
                  <a:pt x="0" y="861"/>
                </a:lnTo>
                <a:lnTo>
                  <a:pt x="96" y="10328"/>
                </a:lnTo>
                <a:close/>
              </a:path>
            </a:pathLst>
          </a:custGeom>
          <a:solidFill>
            <a:srgbClr val="CCB5AF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5F5F5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Shape"/>
          <p:cNvSpPr/>
          <p:nvPr/>
        </p:nvSpPr>
        <p:spPr>
          <a:xfrm>
            <a:off x="16135106" y="4482906"/>
            <a:ext cx="4904055" cy="30523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944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19417" y="4443"/>
                </a:lnTo>
                <a:lnTo>
                  <a:pt x="2944" y="0"/>
                </a:lnTo>
                <a:close/>
              </a:path>
            </a:pathLst>
          </a:custGeom>
          <a:solidFill>
            <a:srgbClr val="F0D242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64" name="Shape"/>
          <p:cNvSpPr/>
          <p:nvPr/>
        </p:nvSpPr>
        <p:spPr>
          <a:xfrm>
            <a:off x="3383038" y="537914"/>
            <a:ext cx="4556154" cy="16562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7" h="21420" fill="norm" stroke="1" extrusionOk="0">
                <a:moveTo>
                  <a:pt x="0" y="21420"/>
                </a:moveTo>
                <a:cubicBezTo>
                  <a:pt x="3598" y="8990"/>
                  <a:pt x="8622" y="1361"/>
                  <a:pt x="14017" y="133"/>
                </a:cubicBezTo>
                <a:cubicBezTo>
                  <a:pt x="15391" y="-180"/>
                  <a:pt x="16790" y="-49"/>
                  <a:pt x="18025" y="1728"/>
                </a:cubicBezTo>
                <a:cubicBezTo>
                  <a:pt x="20384" y="5121"/>
                  <a:pt x="21600" y="13290"/>
                  <a:pt x="20881" y="21020"/>
                </a:cubicBezTo>
                <a:lnTo>
                  <a:pt x="0" y="21420"/>
                </a:lnTo>
                <a:close/>
              </a:path>
            </a:pathLst>
          </a:custGeom>
          <a:solidFill>
            <a:srgbClr val="AFBCC4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65" name="Shape"/>
          <p:cNvSpPr/>
          <p:nvPr/>
        </p:nvSpPr>
        <p:spPr>
          <a:xfrm>
            <a:off x="13935003" y="824857"/>
            <a:ext cx="4905123" cy="20488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37" fill="norm" stroke="1" extrusionOk="0">
                <a:moveTo>
                  <a:pt x="19770" y="43"/>
                </a:moveTo>
                <a:lnTo>
                  <a:pt x="21600" y="20803"/>
                </a:lnTo>
                <a:lnTo>
                  <a:pt x="0" y="21437"/>
                </a:lnTo>
                <a:cubicBezTo>
                  <a:pt x="38" y="15507"/>
                  <a:pt x="1253" y="10007"/>
                  <a:pt x="3252" y="6557"/>
                </a:cubicBezTo>
                <a:cubicBezTo>
                  <a:pt x="5006" y="3531"/>
                  <a:pt x="7182" y="2412"/>
                  <a:pt x="9349" y="1622"/>
                </a:cubicBezTo>
                <a:cubicBezTo>
                  <a:pt x="12797" y="365"/>
                  <a:pt x="16283" y="-163"/>
                  <a:pt x="19770" y="43"/>
                </a:cubicBezTo>
                <a:close/>
              </a:path>
            </a:pathLst>
          </a:custGeom>
          <a:solidFill>
            <a:srgbClr val="F3ACBE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66" name="Shape"/>
          <p:cNvSpPr/>
          <p:nvPr/>
        </p:nvSpPr>
        <p:spPr>
          <a:xfrm>
            <a:off x="3556398" y="3275131"/>
            <a:ext cx="3148914" cy="32480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39" h="21600" fill="norm" stroke="1" extrusionOk="0">
                <a:moveTo>
                  <a:pt x="15319" y="111"/>
                </a:moveTo>
                <a:cubicBezTo>
                  <a:pt x="6532" y="859"/>
                  <a:pt x="-161" y="8126"/>
                  <a:pt x="3" y="16740"/>
                </a:cubicBezTo>
                <a:cubicBezTo>
                  <a:pt x="35" y="18399"/>
                  <a:pt x="349" y="20041"/>
                  <a:pt x="933" y="21600"/>
                </a:cubicBezTo>
                <a:lnTo>
                  <a:pt x="9264" y="21600"/>
                </a:lnTo>
                <a:lnTo>
                  <a:pt x="21439" y="0"/>
                </a:lnTo>
                <a:lnTo>
                  <a:pt x="15319" y="111"/>
                </a:lnTo>
                <a:close/>
              </a:path>
            </a:pathLst>
          </a:custGeom>
          <a:solidFill>
            <a:srgbClr val="D2C3E0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67" name="Shape"/>
          <p:cNvSpPr/>
          <p:nvPr/>
        </p:nvSpPr>
        <p:spPr>
          <a:xfrm>
            <a:off x="542874" y="470807"/>
            <a:ext cx="2427905" cy="37307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12" y="24"/>
                </a:moveTo>
                <a:lnTo>
                  <a:pt x="0" y="16386"/>
                </a:lnTo>
                <a:lnTo>
                  <a:pt x="3581" y="19986"/>
                </a:lnTo>
                <a:lnTo>
                  <a:pt x="14500" y="21600"/>
                </a:lnTo>
                <a:lnTo>
                  <a:pt x="21600" y="16171"/>
                </a:lnTo>
                <a:lnTo>
                  <a:pt x="21600" y="6793"/>
                </a:lnTo>
                <a:lnTo>
                  <a:pt x="10801" y="0"/>
                </a:lnTo>
                <a:lnTo>
                  <a:pt x="1912" y="24"/>
                </a:lnTo>
                <a:close/>
              </a:path>
            </a:pathLst>
          </a:custGeom>
          <a:solidFill>
            <a:srgbClr val="7DC8C3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68" name="Shape"/>
          <p:cNvSpPr/>
          <p:nvPr/>
        </p:nvSpPr>
        <p:spPr>
          <a:xfrm rot="21079669">
            <a:off x="8782753" y="540562"/>
            <a:ext cx="2944789" cy="31294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77" h="20733" fill="norm" stroke="1" extrusionOk="0">
                <a:moveTo>
                  <a:pt x="18587" y="1169"/>
                </a:moveTo>
                <a:cubicBezTo>
                  <a:pt x="20810" y="2721"/>
                  <a:pt x="21215" y="5474"/>
                  <a:pt x="21174" y="8071"/>
                </a:cubicBezTo>
                <a:cubicBezTo>
                  <a:pt x="21087" y="13523"/>
                  <a:pt x="18994" y="19146"/>
                  <a:pt x="13577" y="20484"/>
                </a:cubicBezTo>
                <a:cubicBezTo>
                  <a:pt x="9866" y="21400"/>
                  <a:pt x="6100" y="19694"/>
                  <a:pt x="3506" y="16964"/>
                </a:cubicBezTo>
                <a:cubicBezTo>
                  <a:pt x="940" y="14264"/>
                  <a:pt x="-385" y="10808"/>
                  <a:pt x="98" y="7460"/>
                </a:cubicBezTo>
                <a:cubicBezTo>
                  <a:pt x="473" y="4861"/>
                  <a:pt x="1957" y="2441"/>
                  <a:pt x="4574" y="1169"/>
                </a:cubicBezTo>
                <a:cubicBezTo>
                  <a:pt x="6762" y="105"/>
                  <a:pt x="9275" y="148"/>
                  <a:pt x="11632" y="59"/>
                </a:cubicBezTo>
                <a:cubicBezTo>
                  <a:pt x="14048" y="-32"/>
                  <a:pt x="16626" y="-200"/>
                  <a:pt x="18587" y="1169"/>
                </a:cubicBezTo>
                <a:close/>
              </a:path>
            </a:pathLst>
          </a:custGeom>
          <a:solidFill>
            <a:srgbClr val="F3C18E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69" name="Shape"/>
          <p:cNvSpPr/>
          <p:nvPr/>
        </p:nvSpPr>
        <p:spPr>
          <a:xfrm>
            <a:off x="10051322" y="3513151"/>
            <a:ext cx="4700460" cy="34101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080" y="0"/>
                </a:moveTo>
                <a:lnTo>
                  <a:pt x="16021" y="1277"/>
                </a:lnTo>
                <a:lnTo>
                  <a:pt x="21600" y="21600"/>
                </a:lnTo>
                <a:lnTo>
                  <a:pt x="0" y="16813"/>
                </a:lnTo>
                <a:lnTo>
                  <a:pt x="10080" y="0"/>
                </a:lnTo>
                <a:close/>
              </a:path>
            </a:pathLst>
          </a:custGeom>
          <a:solidFill>
            <a:srgbClr val="AFD8EC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0" name="Shape"/>
          <p:cNvSpPr/>
          <p:nvPr/>
        </p:nvSpPr>
        <p:spPr>
          <a:xfrm>
            <a:off x="20260629" y="778868"/>
            <a:ext cx="3337206" cy="43002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96" y="10328"/>
                </a:moveTo>
                <a:lnTo>
                  <a:pt x="8190" y="21505"/>
                </a:lnTo>
                <a:lnTo>
                  <a:pt x="16181" y="21600"/>
                </a:lnTo>
                <a:lnTo>
                  <a:pt x="21600" y="17766"/>
                </a:lnTo>
                <a:lnTo>
                  <a:pt x="19359" y="10536"/>
                </a:lnTo>
                <a:lnTo>
                  <a:pt x="14881" y="0"/>
                </a:lnTo>
                <a:lnTo>
                  <a:pt x="0" y="861"/>
                </a:lnTo>
                <a:lnTo>
                  <a:pt x="96" y="10328"/>
                </a:lnTo>
                <a:close/>
              </a:path>
            </a:pathLst>
          </a:custGeom>
          <a:solidFill>
            <a:srgbClr val="CCB5AF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1" name="Shape"/>
          <p:cNvSpPr/>
          <p:nvPr/>
        </p:nvSpPr>
        <p:spPr>
          <a:xfrm>
            <a:off x="20173416" y="10184152"/>
            <a:ext cx="3039271" cy="292851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1692"/>
                </a:moveTo>
                <a:lnTo>
                  <a:pt x="6355" y="21600"/>
                </a:lnTo>
                <a:lnTo>
                  <a:pt x="21600" y="15720"/>
                </a:lnTo>
                <a:lnTo>
                  <a:pt x="21513" y="1788"/>
                </a:lnTo>
                <a:lnTo>
                  <a:pt x="5483" y="0"/>
                </a:lnTo>
                <a:lnTo>
                  <a:pt x="0" y="11692"/>
                </a:lnTo>
                <a:close/>
              </a:path>
            </a:pathLst>
          </a:custGeom>
          <a:solidFill>
            <a:srgbClr val="F0D242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2" name="Shape"/>
          <p:cNvSpPr/>
          <p:nvPr/>
        </p:nvSpPr>
        <p:spPr>
          <a:xfrm>
            <a:off x="6348241" y="3862839"/>
            <a:ext cx="3522219" cy="27112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379" h="20941" fill="norm" stroke="1" extrusionOk="0">
                <a:moveTo>
                  <a:pt x="17721" y="4223"/>
                </a:moveTo>
                <a:cubicBezTo>
                  <a:pt x="15358" y="824"/>
                  <a:pt x="11846" y="-659"/>
                  <a:pt x="8466" y="273"/>
                </a:cubicBezTo>
                <a:cubicBezTo>
                  <a:pt x="2485" y="1922"/>
                  <a:pt x="-1221" y="9955"/>
                  <a:pt x="369" y="17828"/>
                </a:cubicBezTo>
                <a:lnTo>
                  <a:pt x="12927" y="20941"/>
                </a:lnTo>
                <a:lnTo>
                  <a:pt x="20379" y="11609"/>
                </a:lnTo>
                <a:lnTo>
                  <a:pt x="17721" y="4223"/>
                </a:lnTo>
                <a:close/>
              </a:path>
            </a:pathLst>
          </a:custGeom>
          <a:solidFill>
            <a:srgbClr val="AFBCC4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3" name="Shape"/>
          <p:cNvSpPr/>
          <p:nvPr/>
        </p:nvSpPr>
        <p:spPr>
          <a:xfrm>
            <a:off x="734484" y="7245768"/>
            <a:ext cx="3641169" cy="30516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719" y="127"/>
                </a:moveTo>
                <a:lnTo>
                  <a:pt x="0" y="12715"/>
                </a:lnTo>
                <a:lnTo>
                  <a:pt x="4745" y="21600"/>
                </a:lnTo>
                <a:lnTo>
                  <a:pt x="21600" y="12102"/>
                </a:lnTo>
                <a:lnTo>
                  <a:pt x="17858" y="0"/>
                </a:lnTo>
                <a:lnTo>
                  <a:pt x="4719" y="127"/>
                </a:lnTo>
                <a:close/>
              </a:path>
            </a:pathLst>
          </a:custGeom>
          <a:solidFill>
            <a:srgbClr val="D2C3E0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4" name="Shape"/>
          <p:cNvSpPr/>
          <p:nvPr/>
        </p:nvSpPr>
        <p:spPr>
          <a:xfrm>
            <a:off x="4955895" y="7035735"/>
            <a:ext cx="4662533" cy="27100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595" y="0"/>
                </a:moveTo>
                <a:lnTo>
                  <a:pt x="0" y="12461"/>
                </a:lnTo>
                <a:lnTo>
                  <a:pt x="10422" y="21600"/>
                </a:lnTo>
                <a:lnTo>
                  <a:pt x="21600" y="8909"/>
                </a:lnTo>
                <a:lnTo>
                  <a:pt x="4595" y="0"/>
                </a:lnTo>
                <a:close/>
              </a:path>
            </a:pathLst>
          </a:custGeom>
          <a:solidFill>
            <a:srgbClr val="7DC8C3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5" name="Shape"/>
          <p:cNvSpPr/>
          <p:nvPr/>
        </p:nvSpPr>
        <p:spPr>
          <a:xfrm>
            <a:off x="11328388" y="7067201"/>
            <a:ext cx="3872330" cy="34105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fill="norm" stroke="1" extrusionOk="0">
                <a:moveTo>
                  <a:pt x="287" y="0"/>
                </a:moveTo>
                <a:cubicBezTo>
                  <a:pt x="-96" y="2243"/>
                  <a:pt x="-96" y="4549"/>
                  <a:pt x="287" y="6792"/>
                </a:cubicBezTo>
                <a:cubicBezTo>
                  <a:pt x="1566" y="14284"/>
                  <a:pt x="6702" y="20141"/>
                  <a:pt x="13271" y="21600"/>
                </a:cubicBezTo>
                <a:lnTo>
                  <a:pt x="21504" y="12210"/>
                </a:lnTo>
                <a:lnTo>
                  <a:pt x="13368" y="2932"/>
                </a:lnTo>
                <a:lnTo>
                  <a:pt x="287" y="0"/>
                </a:lnTo>
                <a:close/>
              </a:path>
            </a:pathLst>
          </a:custGeom>
          <a:solidFill>
            <a:srgbClr val="F3ACBE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6" name="Shape"/>
          <p:cNvSpPr/>
          <p:nvPr/>
        </p:nvSpPr>
        <p:spPr>
          <a:xfrm>
            <a:off x="15458313" y="8512430"/>
            <a:ext cx="2652975" cy="33227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467" h="20225" fill="norm" stroke="1" extrusionOk="0">
                <a:moveTo>
                  <a:pt x="13898" y="121"/>
                </a:moveTo>
                <a:cubicBezTo>
                  <a:pt x="5847" y="-891"/>
                  <a:pt x="-1133" y="4613"/>
                  <a:pt x="153" y="10964"/>
                </a:cubicBezTo>
                <a:cubicBezTo>
                  <a:pt x="902" y="14662"/>
                  <a:pt x="4088" y="17360"/>
                  <a:pt x="7884" y="18858"/>
                </a:cubicBezTo>
                <a:cubicBezTo>
                  <a:pt x="11616" y="20331"/>
                  <a:pt x="16074" y="20709"/>
                  <a:pt x="20467" y="19519"/>
                </a:cubicBezTo>
                <a:cubicBezTo>
                  <a:pt x="19372" y="16286"/>
                  <a:pt x="18277" y="13053"/>
                  <a:pt x="17182" y="9820"/>
                </a:cubicBezTo>
                <a:cubicBezTo>
                  <a:pt x="16087" y="6587"/>
                  <a:pt x="14992" y="3354"/>
                  <a:pt x="13898" y="121"/>
                </a:cubicBezTo>
                <a:close/>
              </a:path>
            </a:pathLst>
          </a:custGeom>
          <a:solidFill>
            <a:srgbClr val="CCB5AF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7" name="Shape"/>
          <p:cNvSpPr/>
          <p:nvPr/>
        </p:nvSpPr>
        <p:spPr>
          <a:xfrm>
            <a:off x="2127254" y="10477032"/>
            <a:ext cx="4702237" cy="18623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640" y="0"/>
                </a:moveTo>
                <a:lnTo>
                  <a:pt x="0" y="21600"/>
                </a:lnTo>
                <a:lnTo>
                  <a:pt x="18796" y="17045"/>
                </a:lnTo>
                <a:lnTo>
                  <a:pt x="21600" y="5223"/>
                </a:lnTo>
                <a:lnTo>
                  <a:pt x="2640" y="0"/>
                </a:lnTo>
                <a:close/>
              </a:path>
            </a:pathLst>
          </a:custGeom>
          <a:solidFill>
            <a:srgbClr val="AFD8EC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78" name="Shape"/>
          <p:cNvSpPr/>
          <p:nvPr/>
        </p:nvSpPr>
        <p:spPr>
          <a:xfrm rot="21079669">
            <a:off x="7218528" y="9770617"/>
            <a:ext cx="4477333" cy="31146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70" h="19100" fill="norm" stroke="1" extrusionOk="0">
                <a:moveTo>
                  <a:pt x="10952" y="654"/>
                </a:moveTo>
                <a:cubicBezTo>
                  <a:pt x="15525" y="1414"/>
                  <a:pt x="20587" y="2533"/>
                  <a:pt x="21043" y="7836"/>
                </a:cubicBezTo>
                <a:cubicBezTo>
                  <a:pt x="21302" y="10853"/>
                  <a:pt x="19624" y="13310"/>
                  <a:pt x="17682" y="15155"/>
                </a:cubicBezTo>
                <a:cubicBezTo>
                  <a:pt x="12868" y="19729"/>
                  <a:pt x="6377" y="20872"/>
                  <a:pt x="2326" y="15641"/>
                </a:cubicBezTo>
                <a:cubicBezTo>
                  <a:pt x="539" y="13334"/>
                  <a:pt x="-298" y="10060"/>
                  <a:pt x="95" y="6844"/>
                </a:cubicBezTo>
                <a:cubicBezTo>
                  <a:pt x="390" y="4436"/>
                  <a:pt x="1384" y="2225"/>
                  <a:pt x="3024" y="1021"/>
                </a:cubicBezTo>
                <a:cubicBezTo>
                  <a:pt x="5407" y="-728"/>
                  <a:pt x="8249" y="204"/>
                  <a:pt x="10952" y="654"/>
                </a:cubicBezTo>
                <a:close/>
              </a:path>
            </a:pathLst>
          </a:custGeom>
          <a:solidFill>
            <a:srgbClr val="CCB5AF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0" name="Circle"/>
          <p:cNvSpPr/>
          <p:nvPr/>
        </p:nvSpPr>
        <p:spPr>
          <a:xfrm>
            <a:off x="9106217" y="1415487"/>
            <a:ext cx="2371091" cy="2371091"/>
          </a:xfrm>
          <a:prstGeom prst="ellipse">
            <a:avLst/>
          </a:prstGeom>
          <a:solidFill>
            <a:srgbClr val="EED340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1" name="Circle"/>
          <p:cNvSpPr/>
          <p:nvPr/>
        </p:nvSpPr>
        <p:spPr>
          <a:xfrm>
            <a:off x="9106217" y="4356345"/>
            <a:ext cx="2371091" cy="2371091"/>
          </a:xfrm>
          <a:prstGeom prst="ellipse">
            <a:avLst/>
          </a:prstGeom>
          <a:solidFill>
            <a:srgbClr val="F3ACBE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2" name="Circle"/>
          <p:cNvSpPr/>
          <p:nvPr/>
        </p:nvSpPr>
        <p:spPr>
          <a:xfrm>
            <a:off x="9106217" y="7119865"/>
            <a:ext cx="2371091" cy="2371091"/>
          </a:xfrm>
          <a:prstGeom prst="ellipse">
            <a:avLst/>
          </a:prstGeom>
          <a:solidFill>
            <a:srgbClr val="7DC8C3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3" name="Circle"/>
          <p:cNvSpPr/>
          <p:nvPr/>
        </p:nvSpPr>
        <p:spPr>
          <a:xfrm>
            <a:off x="6239249" y="1415487"/>
            <a:ext cx="2371091" cy="2371091"/>
          </a:xfrm>
          <a:prstGeom prst="ellipse">
            <a:avLst/>
          </a:prstGeom>
          <a:solidFill>
            <a:srgbClr val="D2C3E0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4" name="Circle"/>
          <p:cNvSpPr/>
          <p:nvPr/>
        </p:nvSpPr>
        <p:spPr>
          <a:xfrm>
            <a:off x="6387031" y="7119865"/>
            <a:ext cx="2371091" cy="2371091"/>
          </a:xfrm>
          <a:prstGeom prst="ellipse">
            <a:avLst/>
          </a:prstGeom>
          <a:solidFill>
            <a:srgbClr val="AFD8EC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5" name="Circle"/>
          <p:cNvSpPr/>
          <p:nvPr/>
        </p:nvSpPr>
        <p:spPr>
          <a:xfrm>
            <a:off x="6387031" y="9883385"/>
            <a:ext cx="2371091" cy="2371091"/>
          </a:xfrm>
          <a:prstGeom prst="ellipse">
            <a:avLst/>
          </a:prstGeom>
          <a:solidFill>
            <a:srgbClr val="CCB5AF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6" name="Circle"/>
          <p:cNvSpPr/>
          <p:nvPr/>
        </p:nvSpPr>
        <p:spPr>
          <a:xfrm>
            <a:off x="9106217" y="9883385"/>
            <a:ext cx="2371091" cy="2371091"/>
          </a:xfrm>
          <a:prstGeom prst="ellipse">
            <a:avLst/>
          </a:prstGeom>
          <a:solidFill>
            <a:srgbClr val="AFBCC4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7" name="Circle"/>
          <p:cNvSpPr/>
          <p:nvPr/>
        </p:nvSpPr>
        <p:spPr>
          <a:xfrm>
            <a:off x="6239249" y="4267676"/>
            <a:ext cx="2371091" cy="2371091"/>
          </a:xfrm>
          <a:prstGeom prst="ellipse">
            <a:avLst/>
          </a:prstGeom>
          <a:solidFill>
            <a:srgbClr val="F3C18E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8" name="Circle"/>
          <p:cNvSpPr/>
          <p:nvPr/>
        </p:nvSpPr>
        <p:spPr>
          <a:xfrm>
            <a:off x="15778422" y="1415487"/>
            <a:ext cx="2371091" cy="2371091"/>
          </a:xfrm>
          <a:prstGeom prst="ellipse">
            <a:avLst/>
          </a:prstGeom>
          <a:solidFill>
            <a:srgbClr val="FCF7E0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89" name="Circle"/>
          <p:cNvSpPr/>
          <p:nvPr/>
        </p:nvSpPr>
        <p:spPr>
          <a:xfrm>
            <a:off x="15778422" y="4356345"/>
            <a:ext cx="2371091" cy="2371091"/>
          </a:xfrm>
          <a:prstGeom prst="ellipse">
            <a:avLst/>
          </a:prstGeom>
          <a:solidFill>
            <a:srgbClr val="FFF3FF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90" name="Circle"/>
          <p:cNvSpPr/>
          <p:nvPr/>
        </p:nvSpPr>
        <p:spPr>
          <a:xfrm>
            <a:off x="15778422" y="7115103"/>
            <a:ext cx="2371091" cy="2371091"/>
          </a:xfrm>
          <a:prstGeom prst="ellipse">
            <a:avLst/>
          </a:prstGeom>
          <a:solidFill>
            <a:srgbClr val="ECF7F6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91" name="Circle"/>
          <p:cNvSpPr/>
          <p:nvPr/>
        </p:nvSpPr>
        <p:spPr>
          <a:xfrm>
            <a:off x="15778422" y="9883385"/>
            <a:ext cx="2371091" cy="2371091"/>
          </a:xfrm>
          <a:prstGeom prst="ellipse">
            <a:avLst/>
          </a:prstGeom>
          <a:solidFill>
            <a:srgbClr val="F1F4F5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92" name="Circle"/>
          <p:cNvSpPr/>
          <p:nvPr/>
        </p:nvSpPr>
        <p:spPr>
          <a:xfrm>
            <a:off x="12705022" y="1466287"/>
            <a:ext cx="2371091" cy="2371091"/>
          </a:xfrm>
          <a:prstGeom prst="ellipse">
            <a:avLst/>
          </a:prstGeom>
          <a:solidFill>
            <a:srgbClr val="F8F5FA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7F5FA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93" name="Circle"/>
          <p:cNvSpPr/>
          <p:nvPr/>
        </p:nvSpPr>
        <p:spPr>
          <a:xfrm>
            <a:off x="12705022" y="4407145"/>
            <a:ext cx="2371091" cy="2371091"/>
          </a:xfrm>
          <a:prstGeom prst="ellipse">
            <a:avLst/>
          </a:prstGeom>
          <a:solidFill>
            <a:srgbClr val="FCF4EC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94" name="Circle"/>
          <p:cNvSpPr/>
          <p:nvPr/>
        </p:nvSpPr>
        <p:spPr>
          <a:xfrm>
            <a:off x="12705022" y="7165903"/>
            <a:ext cx="2371091" cy="2371091"/>
          </a:xfrm>
          <a:prstGeom prst="ellipse">
            <a:avLst/>
          </a:prstGeom>
          <a:solidFill>
            <a:srgbClr val="F2F9FC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395" name="Circle"/>
          <p:cNvSpPr/>
          <p:nvPr/>
        </p:nvSpPr>
        <p:spPr>
          <a:xfrm>
            <a:off x="12705022" y="9934185"/>
            <a:ext cx="2371091" cy="2371091"/>
          </a:xfrm>
          <a:prstGeom prst="ellipse">
            <a:avLst/>
          </a:prstGeom>
          <a:solidFill>
            <a:srgbClr val="F6F2F1"/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CF7E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0" name="Group"/>
          <p:cNvGrpSpPr/>
          <p:nvPr/>
        </p:nvGrpSpPr>
        <p:grpSpPr>
          <a:xfrm>
            <a:off x="1142176" y="-1780225"/>
            <a:ext cx="22538869" cy="14522226"/>
            <a:chOff x="0" y="0"/>
            <a:chExt cx="22538867" cy="14522224"/>
          </a:xfrm>
        </p:grpSpPr>
        <p:sp>
          <p:nvSpPr>
            <p:cNvPr id="177" name="Shape"/>
            <p:cNvSpPr/>
            <p:nvPr/>
          </p:nvSpPr>
          <p:spPr>
            <a:xfrm>
              <a:off x="0" y="9578565"/>
              <a:ext cx="3836498" cy="49436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96" y="10328"/>
                  </a:moveTo>
                  <a:lnTo>
                    <a:pt x="8190" y="21505"/>
                  </a:lnTo>
                  <a:lnTo>
                    <a:pt x="16181" y="21600"/>
                  </a:lnTo>
                  <a:lnTo>
                    <a:pt x="21600" y="17766"/>
                  </a:lnTo>
                  <a:lnTo>
                    <a:pt x="19359" y="10536"/>
                  </a:lnTo>
                  <a:lnTo>
                    <a:pt x="14881" y="0"/>
                  </a:lnTo>
                  <a:lnTo>
                    <a:pt x="0" y="861"/>
                  </a:lnTo>
                  <a:lnTo>
                    <a:pt x="96" y="10328"/>
                  </a:lnTo>
                  <a:close/>
                </a:path>
              </a:pathLst>
            </a:custGeom>
            <a:solidFill>
              <a:srgbClr val="CCB5AF"/>
            </a:solidFill>
            <a:ln w="12700" cap="flat">
              <a:solidFill>
                <a:srgbClr val="00013D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  <p:sp>
          <p:nvSpPr>
            <p:cNvPr id="178" name="Shape"/>
            <p:cNvSpPr/>
            <p:nvPr/>
          </p:nvSpPr>
          <p:spPr>
            <a:xfrm rot="21079669">
              <a:off x="4038530" y="361684"/>
              <a:ext cx="5217950" cy="55451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77" h="20733" fill="norm" stroke="1" extrusionOk="0">
                  <a:moveTo>
                    <a:pt x="18587" y="1169"/>
                  </a:moveTo>
                  <a:cubicBezTo>
                    <a:pt x="20810" y="2721"/>
                    <a:pt x="21215" y="5474"/>
                    <a:pt x="21174" y="8071"/>
                  </a:cubicBezTo>
                  <a:cubicBezTo>
                    <a:pt x="21087" y="13523"/>
                    <a:pt x="18994" y="19146"/>
                    <a:pt x="13577" y="20484"/>
                  </a:cubicBezTo>
                  <a:cubicBezTo>
                    <a:pt x="9866" y="21400"/>
                    <a:pt x="6100" y="19694"/>
                    <a:pt x="3506" y="16964"/>
                  </a:cubicBezTo>
                  <a:cubicBezTo>
                    <a:pt x="940" y="14264"/>
                    <a:pt x="-385" y="10808"/>
                    <a:pt x="98" y="7460"/>
                  </a:cubicBezTo>
                  <a:cubicBezTo>
                    <a:pt x="473" y="4861"/>
                    <a:pt x="1957" y="2441"/>
                    <a:pt x="4574" y="1169"/>
                  </a:cubicBezTo>
                  <a:cubicBezTo>
                    <a:pt x="6762" y="105"/>
                    <a:pt x="9275" y="148"/>
                    <a:pt x="11632" y="59"/>
                  </a:cubicBezTo>
                  <a:cubicBezTo>
                    <a:pt x="14048" y="-32"/>
                    <a:pt x="16626" y="-200"/>
                    <a:pt x="18587" y="1169"/>
                  </a:cubicBezTo>
                  <a:close/>
                </a:path>
              </a:pathLst>
            </a:custGeom>
            <a:solidFill>
              <a:srgbClr val="F3C18E"/>
            </a:solidFill>
            <a:ln w="12700" cap="flat">
              <a:solidFill>
                <a:srgbClr val="00013D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  <p:sp>
          <p:nvSpPr>
            <p:cNvPr id="179" name="Shape"/>
            <p:cNvSpPr/>
            <p:nvPr/>
          </p:nvSpPr>
          <p:spPr>
            <a:xfrm rot="303400">
              <a:off x="13669129" y="3350597"/>
              <a:ext cx="8649322" cy="53833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944" y="0"/>
                  </a:moveTo>
                  <a:lnTo>
                    <a:pt x="0" y="21600"/>
                  </a:lnTo>
                  <a:lnTo>
                    <a:pt x="21600" y="21600"/>
                  </a:lnTo>
                  <a:lnTo>
                    <a:pt x="19417" y="4443"/>
                  </a:lnTo>
                  <a:lnTo>
                    <a:pt x="2944" y="0"/>
                  </a:lnTo>
                  <a:close/>
                </a:path>
              </a:pathLst>
            </a:custGeom>
            <a:solidFill>
              <a:srgbClr val="F0D242"/>
            </a:solidFill>
            <a:ln w="12700" cap="flat">
              <a:solidFill>
                <a:srgbClr val="00013D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</p:grpSp>
      <p:sp>
        <p:nvSpPr>
          <p:cNvPr id="181" name="My big why as a career…"/>
          <p:cNvSpPr txBox="1"/>
          <p:nvPr/>
        </p:nvSpPr>
        <p:spPr>
          <a:xfrm>
            <a:off x="685155" y="4572000"/>
            <a:ext cx="23013690" cy="4572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pPr>
            <a:r>
              <a:t>My big why as a career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pPr>
            <a:r>
              <a:t>&amp; business coach</a:t>
            </a:r>
          </a:p>
        </p:txBody>
      </p:sp>
      <p:sp>
        <p:nvSpPr>
          <p:cNvPr id="182" name="Presentations are communication tools that can be used as demonstrations, lectures, speeches, reports, and more. It is mostly presented before an audience. It serves a variety of purposes, making presentations powerful tools for convincing and teaching."/>
          <p:cNvSpPr txBox="1"/>
          <p:nvPr/>
        </p:nvSpPr>
        <p:spPr>
          <a:xfrm>
            <a:off x="6677334" y="9802700"/>
            <a:ext cx="11029333" cy="13589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algn="ctr">
              <a:lnSpc>
                <a:spcPct val="100000"/>
              </a:lnSpc>
              <a:spcBef>
                <a:spcPts val="0"/>
              </a:spcBef>
              <a:defRPr spc="-96" sz="2400">
                <a:latin typeface="Open Sans Light"/>
                <a:ea typeface="Open Sans Light"/>
                <a:cs typeface="Open Sans Light"/>
                <a:sym typeface="Open Sans Light"/>
              </a:defRPr>
            </a:lvl1pPr>
          </a:lstStyle>
          <a:p>
            <a:pPr/>
            <a:r>
              <a:t>Presentations are communication tools that can be used as demonstrations, lectures, speeches, reports, and more. It is mostly presented before an audience. It serves a variety of purposes, making presentations powerful tools for convincing and teaching.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7F5FA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7" name="Group"/>
          <p:cNvGrpSpPr/>
          <p:nvPr/>
        </p:nvGrpSpPr>
        <p:grpSpPr>
          <a:xfrm>
            <a:off x="1064685" y="427164"/>
            <a:ext cx="21892737" cy="15226471"/>
            <a:chOff x="0" y="0"/>
            <a:chExt cx="21892737" cy="15226470"/>
          </a:xfrm>
        </p:grpSpPr>
        <p:sp>
          <p:nvSpPr>
            <p:cNvPr id="184" name="Shape"/>
            <p:cNvSpPr/>
            <p:nvPr/>
          </p:nvSpPr>
          <p:spPr>
            <a:xfrm>
              <a:off x="0" y="772261"/>
              <a:ext cx="5127574" cy="42973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4719" y="127"/>
                  </a:moveTo>
                  <a:lnTo>
                    <a:pt x="0" y="12715"/>
                  </a:lnTo>
                  <a:lnTo>
                    <a:pt x="4745" y="21600"/>
                  </a:lnTo>
                  <a:lnTo>
                    <a:pt x="21600" y="12102"/>
                  </a:lnTo>
                  <a:lnTo>
                    <a:pt x="17858" y="0"/>
                  </a:lnTo>
                  <a:lnTo>
                    <a:pt x="4719" y="127"/>
                  </a:lnTo>
                  <a:close/>
                </a:path>
              </a:pathLst>
            </a:custGeom>
            <a:solidFill>
              <a:srgbClr val="D2C3E0"/>
            </a:solidFill>
            <a:ln w="9525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  <p:sp>
          <p:nvSpPr>
            <p:cNvPr id="185" name="Shape"/>
            <p:cNvSpPr/>
            <p:nvPr/>
          </p:nvSpPr>
          <p:spPr>
            <a:xfrm>
              <a:off x="8463211" y="11165043"/>
              <a:ext cx="6987539" cy="40614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4595" y="0"/>
                  </a:moveTo>
                  <a:lnTo>
                    <a:pt x="0" y="12461"/>
                  </a:lnTo>
                  <a:lnTo>
                    <a:pt x="10422" y="21600"/>
                  </a:lnTo>
                  <a:lnTo>
                    <a:pt x="21600" y="8909"/>
                  </a:lnTo>
                  <a:lnTo>
                    <a:pt x="4595" y="0"/>
                  </a:lnTo>
                  <a:close/>
                </a:path>
              </a:pathLst>
            </a:custGeom>
            <a:solidFill>
              <a:srgbClr val="7DC8C3"/>
            </a:solidFill>
            <a:ln w="9525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  <p:sp>
          <p:nvSpPr>
            <p:cNvPr id="186" name="Shape"/>
            <p:cNvSpPr/>
            <p:nvPr/>
          </p:nvSpPr>
          <p:spPr>
            <a:xfrm rot="21079669">
              <a:off x="12823416" y="618761"/>
              <a:ext cx="8664449" cy="60273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070" h="19100" fill="norm" stroke="1" extrusionOk="0">
                  <a:moveTo>
                    <a:pt x="10952" y="654"/>
                  </a:moveTo>
                  <a:cubicBezTo>
                    <a:pt x="15525" y="1414"/>
                    <a:pt x="20587" y="2533"/>
                    <a:pt x="21043" y="7836"/>
                  </a:cubicBezTo>
                  <a:cubicBezTo>
                    <a:pt x="21302" y="10853"/>
                    <a:pt x="19624" y="13310"/>
                    <a:pt x="17682" y="15155"/>
                  </a:cubicBezTo>
                  <a:cubicBezTo>
                    <a:pt x="12868" y="19729"/>
                    <a:pt x="6377" y="20872"/>
                    <a:pt x="2326" y="15641"/>
                  </a:cubicBezTo>
                  <a:cubicBezTo>
                    <a:pt x="539" y="13334"/>
                    <a:pt x="-298" y="10060"/>
                    <a:pt x="95" y="6844"/>
                  </a:cubicBezTo>
                  <a:cubicBezTo>
                    <a:pt x="390" y="4436"/>
                    <a:pt x="1384" y="2225"/>
                    <a:pt x="3024" y="1021"/>
                  </a:cubicBezTo>
                  <a:cubicBezTo>
                    <a:pt x="5407" y="-728"/>
                    <a:pt x="8249" y="204"/>
                    <a:pt x="10952" y="654"/>
                  </a:cubicBezTo>
                  <a:close/>
                </a:path>
              </a:pathLst>
            </a:custGeom>
            <a:solidFill>
              <a:srgbClr val="F3ACBE"/>
            </a:solidFill>
            <a:ln w="9525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</p:grpSp>
      <p:sp>
        <p:nvSpPr>
          <p:cNvPr id="188" name="Anna Svansson"/>
          <p:cNvSpPr txBox="1"/>
          <p:nvPr/>
        </p:nvSpPr>
        <p:spPr>
          <a:xfrm>
            <a:off x="685155" y="3777135"/>
            <a:ext cx="23013690" cy="1689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algn="ctr">
              <a:lnSpc>
                <a:spcPct val="100000"/>
              </a:lnSpc>
              <a:spcBef>
                <a:spcPts val="0"/>
              </a:spcBef>
              <a:defRPr spc="-400" sz="10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Anna Svansson</a:t>
            </a:r>
          </a:p>
        </p:txBody>
      </p:sp>
      <p:grpSp>
        <p:nvGrpSpPr>
          <p:cNvPr id="191" name="Group"/>
          <p:cNvGrpSpPr/>
          <p:nvPr/>
        </p:nvGrpSpPr>
        <p:grpSpPr>
          <a:xfrm>
            <a:off x="3456919" y="7677018"/>
            <a:ext cx="7513362" cy="4844578"/>
            <a:chOff x="0" y="0"/>
            <a:chExt cx="7513360" cy="4844576"/>
          </a:xfrm>
        </p:grpSpPr>
        <p:sp>
          <p:nvSpPr>
            <p:cNvPr id="189" name="To create a stunning presentation, it's best to simplify your thoughts. Start with an outline of topics and identify highlights, which can be applied to whatever subject you plan on discussing.…"/>
            <p:cNvSpPr txBox="1"/>
            <p:nvPr/>
          </p:nvSpPr>
          <p:spPr>
            <a:xfrm>
              <a:off x="-1" y="1120154"/>
              <a:ext cx="7513362" cy="372442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To create a stunning presentation, it's best to simplify your thoughts. Start with an outline of topics and identify highlights, which can be applied to whatever subject you plan on discussing.</a:t>
              </a: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You can then organize them into your introduction, your main content, and your conclusion.</a:t>
              </a:r>
            </a:p>
          </p:txBody>
        </p:sp>
        <p:sp>
          <p:nvSpPr>
            <p:cNvPr id="190" name="15+ years of experience"/>
            <p:cNvSpPr txBox="1"/>
            <p:nvPr/>
          </p:nvSpPr>
          <p:spPr>
            <a:xfrm>
              <a:off x="0" y="0"/>
              <a:ext cx="7513361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15+ years of experience</a:t>
              </a:r>
            </a:p>
          </p:txBody>
        </p:sp>
      </p:grpSp>
      <p:grpSp>
        <p:nvGrpSpPr>
          <p:cNvPr id="194" name="Group"/>
          <p:cNvGrpSpPr/>
          <p:nvPr/>
        </p:nvGrpSpPr>
        <p:grpSpPr>
          <a:xfrm>
            <a:off x="13413719" y="7677018"/>
            <a:ext cx="7513362" cy="4844577"/>
            <a:chOff x="0" y="0"/>
            <a:chExt cx="7513360" cy="4844576"/>
          </a:xfrm>
        </p:grpSpPr>
        <p:sp>
          <p:nvSpPr>
            <p:cNvPr id="192" name="To create a stunning presentation, it's best to simplify your thoughts. Start with an outline of topics and identify highlights, which can be applied to whatever subject you plan on discussing.…"/>
            <p:cNvSpPr txBox="1"/>
            <p:nvPr/>
          </p:nvSpPr>
          <p:spPr>
            <a:xfrm>
              <a:off x="-1" y="1120154"/>
              <a:ext cx="7513362" cy="3724423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To create a stunning presentation, it's best to simplify your thoughts. Start with an outline of topics and identify highlights, which can be applied to whatever subject you plan on discussing.</a:t>
              </a: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You can then organize them into your introduction, your main content, and your conclusion.</a:t>
              </a:r>
            </a:p>
          </p:txBody>
        </p:sp>
        <p:sp>
          <p:nvSpPr>
            <p:cNvPr id="193" name="Committed to creativity"/>
            <p:cNvSpPr txBox="1"/>
            <p:nvPr/>
          </p:nvSpPr>
          <p:spPr>
            <a:xfrm>
              <a:off x="0" y="0"/>
              <a:ext cx="7513361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Committed to creativity</a:t>
              </a:r>
            </a:p>
          </p:txBody>
        </p:sp>
      </p:grpSp>
      <p:sp>
        <p:nvSpPr>
          <p:cNvPr id="195" name="Career and Business Coach"/>
          <p:cNvSpPr txBox="1"/>
          <p:nvPr/>
        </p:nvSpPr>
        <p:spPr>
          <a:xfrm>
            <a:off x="9170938" y="5554011"/>
            <a:ext cx="6042125" cy="800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lnSpc>
                <a:spcPct val="80000"/>
              </a:lnSpc>
              <a:spcBef>
                <a:spcPts val="0"/>
              </a:spcBef>
              <a:defRPr spc="-159" sz="4000">
                <a:latin typeface="OpenSans"/>
                <a:ea typeface="OpenSans"/>
                <a:cs typeface="OpenSans"/>
                <a:sym typeface="OpenSans"/>
              </a:defRPr>
            </a:lvl1pPr>
          </a:lstStyle>
          <a:p>
            <a:pPr/>
            <a:r>
              <a:t>Career and Business Coach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1F4F5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2" name="Group"/>
          <p:cNvGrpSpPr/>
          <p:nvPr/>
        </p:nvGrpSpPr>
        <p:grpSpPr>
          <a:xfrm>
            <a:off x="2310956" y="7080008"/>
            <a:ext cx="18255693" cy="2131678"/>
            <a:chOff x="0" y="0"/>
            <a:chExt cx="18255692" cy="2131676"/>
          </a:xfrm>
        </p:grpSpPr>
        <p:sp>
          <p:nvSpPr>
            <p:cNvPr id="197" name="Shape"/>
            <p:cNvSpPr/>
            <p:nvPr/>
          </p:nvSpPr>
          <p:spPr>
            <a:xfrm>
              <a:off x="4373918" y="47084"/>
              <a:ext cx="2225763" cy="19603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4" h="21600" fill="norm" stroke="1" extrusionOk="0">
                  <a:moveTo>
                    <a:pt x="287" y="0"/>
                  </a:moveTo>
                  <a:cubicBezTo>
                    <a:pt x="-96" y="2243"/>
                    <a:pt x="-96" y="4549"/>
                    <a:pt x="287" y="6792"/>
                  </a:cubicBezTo>
                  <a:cubicBezTo>
                    <a:pt x="1566" y="14284"/>
                    <a:pt x="6702" y="20141"/>
                    <a:pt x="13271" y="21600"/>
                  </a:cubicBezTo>
                  <a:lnTo>
                    <a:pt x="21504" y="12210"/>
                  </a:lnTo>
                  <a:lnTo>
                    <a:pt x="13368" y="2932"/>
                  </a:lnTo>
                  <a:lnTo>
                    <a:pt x="287" y="0"/>
                  </a:lnTo>
                  <a:close/>
                </a:path>
              </a:pathLst>
            </a:custGeom>
            <a:solidFill>
              <a:srgbClr val="F3ACBE"/>
            </a:solidFill>
            <a:ln w="9525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  <p:sp>
          <p:nvSpPr>
            <p:cNvPr id="198" name="Shape"/>
            <p:cNvSpPr/>
            <p:nvPr/>
          </p:nvSpPr>
          <p:spPr>
            <a:xfrm>
              <a:off x="0" y="0"/>
              <a:ext cx="2449305" cy="20527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4719" y="127"/>
                  </a:moveTo>
                  <a:lnTo>
                    <a:pt x="0" y="12715"/>
                  </a:lnTo>
                  <a:lnTo>
                    <a:pt x="4745" y="21600"/>
                  </a:lnTo>
                  <a:lnTo>
                    <a:pt x="21600" y="12102"/>
                  </a:lnTo>
                  <a:lnTo>
                    <a:pt x="17858" y="0"/>
                  </a:lnTo>
                  <a:lnTo>
                    <a:pt x="4719" y="127"/>
                  </a:lnTo>
                  <a:close/>
                </a:path>
              </a:pathLst>
            </a:custGeom>
            <a:solidFill>
              <a:srgbClr val="D2C3E0"/>
            </a:solidFill>
            <a:ln w="9525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  <p:sp>
          <p:nvSpPr>
            <p:cNvPr id="199" name="Shape"/>
            <p:cNvSpPr/>
            <p:nvPr/>
          </p:nvSpPr>
          <p:spPr>
            <a:xfrm>
              <a:off x="8726645" y="245673"/>
              <a:ext cx="2450111" cy="18860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379" h="20941" fill="norm" stroke="1" extrusionOk="0">
                  <a:moveTo>
                    <a:pt x="17721" y="4223"/>
                  </a:moveTo>
                  <a:cubicBezTo>
                    <a:pt x="15358" y="824"/>
                    <a:pt x="11846" y="-659"/>
                    <a:pt x="8466" y="273"/>
                  </a:cubicBezTo>
                  <a:cubicBezTo>
                    <a:pt x="2485" y="1922"/>
                    <a:pt x="-1221" y="9955"/>
                    <a:pt x="369" y="17828"/>
                  </a:cubicBezTo>
                  <a:lnTo>
                    <a:pt x="12927" y="20941"/>
                  </a:lnTo>
                  <a:lnTo>
                    <a:pt x="20379" y="11609"/>
                  </a:lnTo>
                  <a:lnTo>
                    <a:pt x="17721" y="4223"/>
                  </a:lnTo>
                  <a:close/>
                </a:path>
              </a:pathLst>
            </a:custGeom>
            <a:solidFill>
              <a:srgbClr val="AFBCC4"/>
            </a:solidFill>
            <a:ln w="9525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  <p:sp>
          <p:nvSpPr>
            <p:cNvPr id="200" name="Shape"/>
            <p:cNvSpPr/>
            <p:nvPr/>
          </p:nvSpPr>
          <p:spPr>
            <a:xfrm>
              <a:off x="12541502" y="246003"/>
              <a:ext cx="1956307" cy="18850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11692"/>
                  </a:moveTo>
                  <a:lnTo>
                    <a:pt x="6355" y="21600"/>
                  </a:lnTo>
                  <a:lnTo>
                    <a:pt x="21600" y="15720"/>
                  </a:lnTo>
                  <a:lnTo>
                    <a:pt x="21513" y="1788"/>
                  </a:lnTo>
                  <a:lnTo>
                    <a:pt x="5483" y="0"/>
                  </a:lnTo>
                  <a:lnTo>
                    <a:pt x="0" y="11692"/>
                  </a:lnTo>
                  <a:close/>
                </a:path>
              </a:pathLst>
            </a:custGeom>
            <a:solidFill>
              <a:srgbClr val="F0D242"/>
            </a:solidFill>
            <a:ln w="9525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  <p:sp>
          <p:nvSpPr>
            <p:cNvPr id="201" name="Shape"/>
            <p:cNvSpPr/>
            <p:nvPr/>
          </p:nvSpPr>
          <p:spPr>
            <a:xfrm>
              <a:off x="15811352" y="301743"/>
              <a:ext cx="2444341" cy="17733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080" y="0"/>
                  </a:moveTo>
                  <a:lnTo>
                    <a:pt x="16021" y="1277"/>
                  </a:lnTo>
                  <a:lnTo>
                    <a:pt x="21600" y="21600"/>
                  </a:lnTo>
                  <a:lnTo>
                    <a:pt x="0" y="16813"/>
                  </a:lnTo>
                  <a:lnTo>
                    <a:pt x="10080" y="0"/>
                  </a:lnTo>
                  <a:close/>
                </a:path>
              </a:pathLst>
            </a:custGeom>
            <a:solidFill>
              <a:srgbClr val="AFD8EC"/>
            </a:solidFill>
            <a:ln w="9525" cap="flat">
              <a:solidFill>
                <a:srgbClr val="000000"/>
              </a:solidFill>
              <a:prstDash val="solid"/>
              <a:miter lim="400000"/>
            </a:ln>
            <a:effectLst/>
          </p:spPr>
          <p:txBody>
            <a:bodyPr wrap="square" lIns="50800" tIns="50800" rIns="50800" bIns="50800" numCol="1" anchor="ctr">
              <a:noAutofit/>
            </a:bodyPr>
            <a:lstStyle/>
            <a:p>
              <a:pPr algn="ctr" defTabSz="825500">
                <a:lnSpc>
                  <a:spcPct val="100000"/>
                </a:lnSpc>
                <a:spcBef>
                  <a:spcPts val="0"/>
                </a:spcBef>
                <a:defRPr sz="3200">
                  <a:solidFill>
                    <a:srgbClr val="FFFFFF"/>
                  </a:solidFill>
                  <a:latin typeface="Helvetica Neue Medium"/>
                  <a:ea typeface="Helvetica Neue Medium"/>
                  <a:cs typeface="Helvetica Neue Medium"/>
                  <a:sym typeface="Helvetica Neue Medium"/>
                </a:defRPr>
              </a:pPr>
            </a:p>
          </p:txBody>
        </p:sp>
      </p:grpSp>
      <p:sp>
        <p:nvSpPr>
          <p:cNvPr id="203" name="Educational Background"/>
          <p:cNvSpPr txBox="1"/>
          <p:nvPr/>
        </p:nvSpPr>
        <p:spPr>
          <a:xfrm>
            <a:off x="4323421" y="4054541"/>
            <a:ext cx="15737158" cy="16891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 algn="ctr">
              <a:lnSpc>
                <a:spcPct val="100000"/>
              </a:lnSpc>
              <a:spcBef>
                <a:spcPts val="0"/>
              </a:spcBef>
              <a:defRPr spc="-400" sz="10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Educational Background</a:t>
            </a:r>
          </a:p>
        </p:txBody>
      </p:sp>
      <p:grpSp>
        <p:nvGrpSpPr>
          <p:cNvPr id="206" name="Group"/>
          <p:cNvGrpSpPr/>
          <p:nvPr/>
        </p:nvGrpSpPr>
        <p:grpSpPr>
          <a:xfrm>
            <a:off x="2137418" y="8300200"/>
            <a:ext cx="3492484" cy="3360319"/>
            <a:chOff x="0" y="0"/>
            <a:chExt cx="3492483" cy="3360317"/>
          </a:xfrm>
        </p:grpSpPr>
        <p:sp>
          <p:nvSpPr>
            <p:cNvPr id="204" name="Remember to keep your presentation easy-to-read."/>
            <p:cNvSpPr txBox="1"/>
            <p:nvPr/>
          </p:nvSpPr>
          <p:spPr>
            <a:xfrm>
              <a:off x="0" y="1120154"/>
              <a:ext cx="3492484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Remember to keep your presentation easy-to-read.</a:t>
              </a:r>
            </a:p>
          </p:txBody>
        </p:sp>
        <p:sp>
          <p:nvSpPr>
            <p:cNvPr id="205" name="Item 1"/>
            <p:cNvSpPr txBox="1"/>
            <p:nvPr/>
          </p:nvSpPr>
          <p:spPr>
            <a:xfrm>
              <a:off x="0" y="0"/>
              <a:ext cx="3492484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1</a:t>
              </a:r>
            </a:p>
          </p:txBody>
        </p:sp>
      </p:grpSp>
      <p:grpSp>
        <p:nvGrpSpPr>
          <p:cNvPr id="209" name="Group"/>
          <p:cNvGrpSpPr/>
          <p:nvPr/>
        </p:nvGrpSpPr>
        <p:grpSpPr>
          <a:xfrm>
            <a:off x="6291588" y="8300200"/>
            <a:ext cx="3492484" cy="3360319"/>
            <a:chOff x="0" y="0"/>
            <a:chExt cx="3492483" cy="3360317"/>
          </a:xfrm>
        </p:grpSpPr>
        <p:sp>
          <p:nvSpPr>
            <p:cNvPr id="207" name="Remember to keep your presentation easy-to-read."/>
            <p:cNvSpPr txBox="1"/>
            <p:nvPr/>
          </p:nvSpPr>
          <p:spPr>
            <a:xfrm>
              <a:off x="0" y="1120154"/>
              <a:ext cx="3492484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Remember to keep your presentation easy-to-read.</a:t>
              </a:r>
            </a:p>
          </p:txBody>
        </p:sp>
        <p:sp>
          <p:nvSpPr>
            <p:cNvPr id="208" name="Item 1"/>
            <p:cNvSpPr txBox="1"/>
            <p:nvPr/>
          </p:nvSpPr>
          <p:spPr>
            <a:xfrm>
              <a:off x="0" y="0"/>
              <a:ext cx="3492484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1</a:t>
              </a:r>
            </a:p>
          </p:txBody>
        </p:sp>
      </p:grpSp>
      <p:grpSp>
        <p:nvGrpSpPr>
          <p:cNvPr id="212" name="Group"/>
          <p:cNvGrpSpPr/>
          <p:nvPr/>
        </p:nvGrpSpPr>
        <p:grpSpPr>
          <a:xfrm>
            <a:off x="10445758" y="8300200"/>
            <a:ext cx="3492484" cy="3360319"/>
            <a:chOff x="0" y="0"/>
            <a:chExt cx="3492483" cy="3360317"/>
          </a:xfrm>
        </p:grpSpPr>
        <p:sp>
          <p:nvSpPr>
            <p:cNvPr id="210" name="Remember to keep your presentation easy-to-read."/>
            <p:cNvSpPr txBox="1"/>
            <p:nvPr/>
          </p:nvSpPr>
          <p:spPr>
            <a:xfrm>
              <a:off x="0" y="1120154"/>
              <a:ext cx="3492484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Remember to keep your presentation easy-to-read.</a:t>
              </a:r>
            </a:p>
          </p:txBody>
        </p:sp>
        <p:sp>
          <p:nvSpPr>
            <p:cNvPr id="211" name="Item 1"/>
            <p:cNvSpPr txBox="1"/>
            <p:nvPr/>
          </p:nvSpPr>
          <p:spPr>
            <a:xfrm>
              <a:off x="0" y="0"/>
              <a:ext cx="3492484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1</a:t>
              </a:r>
            </a:p>
          </p:txBody>
        </p:sp>
      </p:grpSp>
      <p:grpSp>
        <p:nvGrpSpPr>
          <p:cNvPr id="215" name="Group"/>
          <p:cNvGrpSpPr/>
          <p:nvPr/>
        </p:nvGrpSpPr>
        <p:grpSpPr>
          <a:xfrm>
            <a:off x="14599928" y="8300200"/>
            <a:ext cx="3492484" cy="3360319"/>
            <a:chOff x="0" y="0"/>
            <a:chExt cx="3492483" cy="3360317"/>
          </a:xfrm>
        </p:grpSpPr>
        <p:sp>
          <p:nvSpPr>
            <p:cNvPr id="213" name="Remember to keep your presentation easy-to-read."/>
            <p:cNvSpPr txBox="1"/>
            <p:nvPr/>
          </p:nvSpPr>
          <p:spPr>
            <a:xfrm>
              <a:off x="0" y="1120154"/>
              <a:ext cx="3492484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Remember to keep your presentation easy-to-read.</a:t>
              </a:r>
            </a:p>
          </p:txBody>
        </p:sp>
        <p:sp>
          <p:nvSpPr>
            <p:cNvPr id="214" name="Item 1"/>
            <p:cNvSpPr txBox="1"/>
            <p:nvPr/>
          </p:nvSpPr>
          <p:spPr>
            <a:xfrm>
              <a:off x="0" y="0"/>
              <a:ext cx="3492484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1</a:t>
              </a:r>
            </a:p>
          </p:txBody>
        </p:sp>
      </p:grpSp>
      <p:grpSp>
        <p:nvGrpSpPr>
          <p:cNvPr id="218" name="Group"/>
          <p:cNvGrpSpPr/>
          <p:nvPr/>
        </p:nvGrpSpPr>
        <p:grpSpPr>
          <a:xfrm>
            <a:off x="18754098" y="8300200"/>
            <a:ext cx="3492484" cy="3360319"/>
            <a:chOff x="0" y="0"/>
            <a:chExt cx="3492483" cy="3360317"/>
          </a:xfrm>
        </p:grpSpPr>
        <p:sp>
          <p:nvSpPr>
            <p:cNvPr id="216" name="Remember to keep your presentation easy-to-read."/>
            <p:cNvSpPr txBox="1"/>
            <p:nvPr/>
          </p:nvSpPr>
          <p:spPr>
            <a:xfrm>
              <a:off x="0" y="1120154"/>
              <a:ext cx="3492484" cy="2240164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Remember to keep your presentation easy-to-read.</a:t>
              </a:r>
            </a:p>
          </p:txBody>
        </p:sp>
        <p:sp>
          <p:nvSpPr>
            <p:cNvPr id="217" name="Item 1"/>
            <p:cNvSpPr txBox="1"/>
            <p:nvPr/>
          </p:nvSpPr>
          <p:spPr>
            <a:xfrm>
              <a:off x="0" y="0"/>
              <a:ext cx="3492484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Item 1</a:t>
              </a:r>
            </a:p>
          </p:txBody>
        </p:sp>
      </p:grp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2F9FC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0" name="Shape"/>
          <p:cNvSpPr/>
          <p:nvPr/>
        </p:nvSpPr>
        <p:spPr>
          <a:xfrm>
            <a:off x="19527311" y="5632821"/>
            <a:ext cx="6003342" cy="50313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719" y="127"/>
                </a:moveTo>
                <a:lnTo>
                  <a:pt x="0" y="12715"/>
                </a:lnTo>
                <a:lnTo>
                  <a:pt x="4745" y="21600"/>
                </a:lnTo>
                <a:lnTo>
                  <a:pt x="21600" y="12102"/>
                </a:lnTo>
                <a:lnTo>
                  <a:pt x="17858" y="0"/>
                </a:lnTo>
                <a:lnTo>
                  <a:pt x="4719" y="127"/>
                </a:lnTo>
                <a:close/>
              </a:path>
            </a:pathLst>
          </a:custGeom>
          <a:solidFill>
            <a:srgbClr val="D2C3E0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21" name="Shape"/>
          <p:cNvSpPr/>
          <p:nvPr/>
        </p:nvSpPr>
        <p:spPr>
          <a:xfrm>
            <a:off x="13521619" y="791007"/>
            <a:ext cx="8497882" cy="49392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595" y="0"/>
                </a:moveTo>
                <a:lnTo>
                  <a:pt x="0" y="12461"/>
                </a:lnTo>
                <a:lnTo>
                  <a:pt x="10422" y="21600"/>
                </a:lnTo>
                <a:lnTo>
                  <a:pt x="21600" y="8909"/>
                </a:lnTo>
                <a:lnTo>
                  <a:pt x="4595" y="0"/>
                </a:lnTo>
                <a:close/>
              </a:path>
            </a:pathLst>
          </a:custGeom>
          <a:solidFill>
            <a:srgbClr val="7DC8C3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22" name="Shape"/>
          <p:cNvSpPr/>
          <p:nvPr/>
        </p:nvSpPr>
        <p:spPr>
          <a:xfrm>
            <a:off x="5440309" y="10846118"/>
            <a:ext cx="3872330" cy="341050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fill="norm" stroke="1" extrusionOk="0">
                <a:moveTo>
                  <a:pt x="287" y="0"/>
                </a:moveTo>
                <a:cubicBezTo>
                  <a:pt x="-96" y="2243"/>
                  <a:pt x="-96" y="4549"/>
                  <a:pt x="287" y="6792"/>
                </a:cubicBezTo>
                <a:cubicBezTo>
                  <a:pt x="1566" y="14284"/>
                  <a:pt x="6702" y="20141"/>
                  <a:pt x="13271" y="21600"/>
                </a:cubicBezTo>
                <a:lnTo>
                  <a:pt x="21504" y="12210"/>
                </a:lnTo>
                <a:lnTo>
                  <a:pt x="13368" y="2932"/>
                </a:lnTo>
                <a:lnTo>
                  <a:pt x="287" y="0"/>
                </a:lnTo>
                <a:close/>
              </a:path>
            </a:pathLst>
          </a:custGeom>
          <a:solidFill>
            <a:srgbClr val="F3ACBE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23" name="Aside from being a coach, I’m also a…"/>
          <p:cNvSpPr txBox="1"/>
          <p:nvPr/>
        </p:nvSpPr>
        <p:spPr>
          <a:xfrm>
            <a:off x="1270000" y="1574800"/>
            <a:ext cx="13766001" cy="32766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spc="-400" sz="10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Aside from being a coach, I’m also a…</a:t>
            </a:r>
          </a:p>
        </p:txBody>
      </p:sp>
      <p:grpSp>
        <p:nvGrpSpPr>
          <p:cNvPr id="226" name="Group"/>
          <p:cNvGrpSpPr/>
          <p:nvPr/>
        </p:nvGrpSpPr>
        <p:grpSpPr>
          <a:xfrm>
            <a:off x="1269999" y="6488521"/>
            <a:ext cx="7853848" cy="5045860"/>
            <a:chOff x="0" y="0"/>
            <a:chExt cx="7853846" cy="5045858"/>
          </a:xfrm>
        </p:grpSpPr>
        <p:sp>
          <p:nvSpPr>
            <p:cNvPr id="224" name="To create a stunning presentation, it's best to simplify your thoughts. Start with an outline of topics and identify highlights, which can be applied to whatever subject you plan on discussing.…"/>
            <p:cNvSpPr txBox="1"/>
            <p:nvPr/>
          </p:nvSpPr>
          <p:spPr>
            <a:xfrm>
              <a:off x="0" y="1120154"/>
              <a:ext cx="7853847" cy="3925705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To create a stunning presentation, it's best to simplify your thoughts. Start with an outline of topics and identify highlights, which can be applied to whatever subject you plan on discussing.</a:t>
              </a: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You can then organize them into your introduction, your main content, and your conclusion.</a:t>
              </a:r>
            </a:p>
          </p:txBody>
        </p:sp>
        <p:sp>
          <p:nvSpPr>
            <p:cNvPr id="225" name="Mother of 2 beautiful children"/>
            <p:cNvSpPr txBox="1"/>
            <p:nvPr/>
          </p:nvSpPr>
          <p:spPr>
            <a:xfrm>
              <a:off x="0" y="0"/>
              <a:ext cx="785384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Mother of 2 beautiful children</a:t>
              </a:r>
            </a:p>
          </p:txBody>
        </p:sp>
      </p:grpSp>
      <p:grpSp>
        <p:nvGrpSpPr>
          <p:cNvPr id="229" name="Group"/>
          <p:cNvGrpSpPr/>
          <p:nvPr/>
        </p:nvGrpSpPr>
        <p:grpSpPr>
          <a:xfrm>
            <a:off x="10395059" y="6435034"/>
            <a:ext cx="7853848" cy="2761443"/>
            <a:chOff x="0" y="0"/>
            <a:chExt cx="7853846" cy="2761442"/>
          </a:xfrm>
        </p:grpSpPr>
        <p:sp>
          <p:nvSpPr>
            <p:cNvPr id="227" name="It is mostly presented before an audience. It serves a variety of purposes, making presentations powerful tools for convincing and teaching."/>
            <p:cNvSpPr txBox="1"/>
            <p:nvPr/>
          </p:nvSpPr>
          <p:spPr>
            <a:xfrm>
              <a:off x="0" y="1120154"/>
              <a:ext cx="7853847" cy="164128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It is mostly presented before an audience. It serves a variety of purposes, making presentations powerful tools for convincing and teaching.</a:t>
              </a:r>
            </a:p>
          </p:txBody>
        </p:sp>
        <p:sp>
          <p:nvSpPr>
            <p:cNvPr id="228" name="Part-time baker"/>
            <p:cNvSpPr txBox="1"/>
            <p:nvPr/>
          </p:nvSpPr>
          <p:spPr>
            <a:xfrm>
              <a:off x="0" y="0"/>
              <a:ext cx="785384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Part-time baker</a:t>
              </a:r>
            </a:p>
          </p:txBody>
        </p:sp>
      </p:grpSp>
      <p:grpSp>
        <p:nvGrpSpPr>
          <p:cNvPr id="232" name="Group"/>
          <p:cNvGrpSpPr/>
          <p:nvPr/>
        </p:nvGrpSpPr>
        <p:grpSpPr>
          <a:xfrm>
            <a:off x="10395059" y="9893871"/>
            <a:ext cx="7853848" cy="2761443"/>
            <a:chOff x="0" y="0"/>
            <a:chExt cx="7853846" cy="2761442"/>
          </a:xfrm>
        </p:grpSpPr>
        <p:sp>
          <p:nvSpPr>
            <p:cNvPr id="230" name="Presentations are communication tools that can be used as demonstrations, lectures, speeches, reports, and more."/>
            <p:cNvSpPr txBox="1"/>
            <p:nvPr/>
          </p:nvSpPr>
          <p:spPr>
            <a:xfrm>
              <a:off x="0" y="1120154"/>
              <a:ext cx="7853847" cy="164128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Presentations are communication tools that can be used as demonstrations, lectures, speeches, reports, and more.</a:t>
              </a:r>
            </a:p>
          </p:txBody>
        </p:sp>
        <p:sp>
          <p:nvSpPr>
            <p:cNvPr id="231" name="Weekend cyclist"/>
            <p:cNvSpPr txBox="1"/>
            <p:nvPr/>
          </p:nvSpPr>
          <p:spPr>
            <a:xfrm>
              <a:off x="0" y="0"/>
              <a:ext cx="785384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Weekend cyclist</a:t>
              </a:r>
            </a:p>
          </p:txBody>
        </p:sp>
      </p:grpSp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FF3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4" name="Shape"/>
          <p:cNvSpPr/>
          <p:nvPr/>
        </p:nvSpPr>
        <p:spPr>
          <a:xfrm>
            <a:off x="3536914" y="8609268"/>
            <a:ext cx="8058158" cy="709711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fill="norm" stroke="1" extrusionOk="0">
                <a:moveTo>
                  <a:pt x="287" y="0"/>
                </a:moveTo>
                <a:cubicBezTo>
                  <a:pt x="-96" y="2243"/>
                  <a:pt x="-96" y="4549"/>
                  <a:pt x="287" y="6792"/>
                </a:cubicBezTo>
                <a:cubicBezTo>
                  <a:pt x="1566" y="14284"/>
                  <a:pt x="6702" y="20141"/>
                  <a:pt x="13271" y="21600"/>
                </a:cubicBezTo>
                <a:lnTo>
                  <a:pt x="21504" y="12210"/>
                </a:lnTo>
                <a:lnTo>
                  <a:pt x="13368" y="2932"/>
                </a:lnTo>
                <a:lnTo>
                  <a:pt x="287" y="0"/>
                </a:lnTo>
                <a:close/>
              </a:path>
            </a:pathLst>
          </a:custGeom>
          <a:solidFill>
            <a:srgbClr val="F3ACBE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5" name="Shape"/>
          <p:cNvSpPr/>
          <p:nvPr/>
        </p:nvSpPr>
        <p:spPr>
          <a:xfrm>
            <a:off x="9922482" y="5747998"/>
            <a:ext cx="2652975" cy="33227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467" h="20225" fill="norm" stroke="1" extrusionOk="0">
                <a:moveTo>
                  <a:pt x="13898" y="121"/>
                </a:moveTo>
                <a:cubicBezTo>
                  <a:pt x="5847" y="-891"/>
                  <a:pt x="-1133" y="4613"/>
                  <a:pt x="153" y="10964"/>
                </a:cubicBezTo>
                <a:cubicBezTo>
                  <a:pt x="902" y="14662"/>
                  <a:pt x="4088" y="17360"/>
                  <a:pt x="7884" y="18858"/>
                </a:cubicBezTo>
                <a:cubicBezTo>
                  <a:pt x="11616" y="20331"/>
                  <a:pt x="16074" y="20709"/>
                  <a:pt x="20467" y="19519"/>
                </a:cubicBezTo>
                <a:cubicBezTo>
                  <a:pt x="19372" y="16286"/>
                  <a:pt x="18277" y="13053"/>
                  <a:pt x="17182" y="9820"/>
                </a:cubicBezTo>
                <a:cubicBezTo>
                  <a:pt x="16087" y="6587"/>
                  <a:pt x="14992" y="3354"/>
                  <a:pt x="13898" y="121"/>
                </a:cubicBezTo>
                <a:close/>
              </a:path>
            </a:pathLst>
          </a:custGeom>
          <a:solidFill>
            <a:srgbClr val="CCB5AF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6" name="Shape"/>
          <p:cNvSpPr/>
          <p:nvPr/>
        </p:nvSpPr>
        <p:spPr>
          <a:xfrm>
            <a:off x="2303331" y="684331"/>
            <a:ext cx="3148914" cy="32480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39" h="21600" fill="norm" stroke="1" extrusionOk="0">
                <a:moveTo>
                  <a:pt x="15319" y="111"/>
                </a:moveTo>
                <a:cubicBezTo>
                  <a:pt x="6532" y="859"/>
                  <a:pt x="-161" y="8126"/>
                  <a:pt x="3" y="16740"/>
                </a:cubicBezTo>
                <a:cubicBezTo>
                  <a:pt x="35" y="18399"/>
                  <a:pt x="349" y="20041"/>
                  <a:pt x="933" y="21600"/>
                </a:cubicBezTo>
                <a:lnTo>
                  <a:pt x="9264" y="21600"/>
                </a:lnTo>
                <a:lnTo>
                  <a:pt x="21439" y="0"/>
                </a:lnTo>
                <a:lnTo>
                  <a:pt x="15319" y="111"/>
                </a:lnTo>
                <a:close/>
              </a:path>
            </a:pathLst>
          </a:custGeom>
          <a:solidFill>
            <a:srgbClr val="D2C3E0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37" name="My primary responsibi-lities to my clients"/>
          <p:cNvSpPr txBox="1"/>
          <p:nvPr/>
        </p:nvSpPr>
        <p:spPr>
          <a:xfrm>
            <a:off x="1269999" y="1574800"/>
            <a:ext cx="10751131" cy="90424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lnSpc>
                <a:spcPct val="100000"/>
              </a:lnSpc>
              <a:spcBef>
                <a:spcPts val="0"/>
              </a:spcBef>
              <a:defRPr spc="-560" sz="14000">
                <a:solidFill>
                  <a:srgbClr val="00013D"/>
                </a:solidFill>
                <a:latin typeface="+mn-lt"/>
                <a:ea typeface="+mn-ea"/>
                <a:cs typeface="+mn-cs"/>
                <a:sym typeface="Merriweather Regular"/>
              </a:defRPr>
            </a:lvl1pPr>
          </a:lstStyle>
          <a:p>
            <a:pPr/>
            <a:r>
              <a:t>My primary responsibi-lities to my clients</a:t>
            </a:r>
          </a:p>
        </p:txBody>
      </p:sp>
      <p:grpSp>
        <p:nvGrpSpPr>
          <p:cNvPr id="240" name="Group"/>
          <p:cNvGrpSpPr/>
          <p:nvPr/>
        </p:nvGrpSpPr>
        <p:grpSpPr>
          <a:xfrm>
            <a:off x="14696125" y="1785812"/>
            <a:ext cx="7853848" cy="2761443"/>
            <a:chOff x="0" y="0"/>
            <a:chExt cx="7853846" cy="2761442"/>
          </a:xfrm>
        </p:grpSpPr>
        <p:sp>
          <p:nvSpPr>
            <p:cNvPr id="238" name="Start with an outline of topics and identify highlights, which can be applied to whatever subject you plan on discussing."/>
            <p:cNvSpPr txBox="1"/>
            <p:nvPr/>
          </p:nvSpPr>
          <p:spPr>
            <a:xfrm>
              <a:off x="0" y="1120154"/>
              <a:ext cx="7853847" cy="164128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Start with an outline of topics and identify highlights, which can be applied to whatever subject you plan on discussing.</a:t>
              </a:r>
            </a:p>
          </p:txBody>
        </p:sp>
        <p:sp>
          <p:nvSpPr>
            <p:cNvPr id="239" name="Responsibility 1"/>
            <p:cNvSpPr txBox="1"/>
            <p:nvPr/>
          </p:nvSpPr>
          <p:spPr>
            <a:xfrm>
              <a:off x="0" y="0"/>
              <a:ext cx="785384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Responsibility 1</a:t>
              </a:r>
            </a:p>
          </p:txBody>
        </p:sp>
      </p:grpSp>
      <p:grpSp>
        <p:nvGrpSpPr>
          <p:cNvPr id="243" name="Group"/>
          <p:cNvGrpSpPr/>
          <p:nvPr/>
        </p:nvGrpSpPr>
        <p:grpSpPr>
          <a:xfrm>
            <a:off x="14696126" y="4715278"/>
            <a:ext cx="7853848" cy="2761444"/>
            <a:chOff x="0" y="0"/>
            <a:chExt cx="7853846" cy="2761442"/>
          </a:xfrm>
        </p:grpSpPr>
        <p:sp>
          <p:nvSpPr>
            <p:cNvPr id="241" name="Presentations are communication tools that can be used as lectures, speeches, reports, and more."/>
            <p:cNvSpPr txBox="1"/>
            <p:nvPr/>
          </p:nvSpPr>
          <p:spPr>
            <a:xfrm>
              <a:off x="0" y="1120154"/>
              <a:ext cx="7853847" cy="164128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Presentations are communication tools that can be used as lectures, speeches, reports, and more.</a:t>
              </a:r>
            </a:p>
          </p:txBody>
        </p:sp>
        <p:sp>
          <p:nvSpPr>
            <p:cNvPr id="242" name="Responsibility 2"/>
            <p:cNvSpPr txBox="1"/>
            <p:nvPr/>
          </p:nvSpPr>
          <p:spPr>
            <a:xfrm>
              <a:off x="0" y="0"/>
              <a:ext cx="785384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Responsibility 2</a:t>
              </a:r>
            </a:p>
          </p:txBody>
        </p:sp>
      </p:grpSp>
      <p:grpSp>
        <p:nvGrpSpPr>
          <p:cNvPr id="246" name="Group"/>
          <p:cNvGrpSpPr/>
          <p:nvPr/>
        </p:nvGrpSpPr>
        <p:grpSpPr>
          <a:xfrm>
            <a:off x="14696126" y="7644745"/>
            <a:ext cx="7853848" cy="2761443"/>
            <a:chOff x="0" y="0"/>
            <a:chExt cx="7853846" cy="2761442"/>
          </a:xfrm>
        </p:grpSpPr>
        <p:sp>
          <p:nvSpPr>
            <p:cNvPr id="244" name="It all depends on the purpose of your presentation, and how you plan to arrange the details."/>
            <p:cNvSpPr txBox="1"/>
            <p:nvPr/>
          </p:nvSpPr>
          <p:spPr>
            <a:xfrm>
              <a:off x="0" y="1120154"/>
              <a:ext cx="7853847" cy="1641289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>
              <a:lvl1pPr>
                <a:lnSpc>
                  <a:spcPct val="100000"/>
                </a:lnSpc>
                <a:spcBef>
                  <a:spcPts val="0"/>
                </a:spcBef>
                <a:defRPr spc="-96" sz="2400">
                  <a:latin typeface="Open Sans Light"/>
                  <a:ea typeface="Open Sans Light"/>
                  <a:cs typeface="Open Sans Light"/>
                  <a:sym typeface="Open Sans Light"/>
                </a:defRPr>
              </a:lvl1pPr>
            </a:lstStyle>
            <a:p>
              <a:pPr/>
              <a:r>
                <a:t>It all depends on the purpose of your presentation, and how you plan to arrange the details.</a:t>
              </a:r>
            </a:p>
          </p:txBody>
        </p:sp>
        <p:sp>
          <p:nvSpPr>
            <p:cNvPr id="245" name="Responsibility 3"/>
            <p:cNvSpPr txBox="1"/>
            <p:nvPr/>
          </p:nvSpPr>
          <p:spPr>
            <a:xfrm>
              <a:off x="0" y="0"/>
              <a:ext cx="785384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Responsibility 3</a:t>
              </a:r>
            </a:p>
          </p:txBody>
        </p:sp>
      </p:grpSp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CF4EC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8" name="Shape"/>
          <p:cNvSpPr/>
          <p:nvPr/>
        </p:nvSpPr>
        <p:spPr>
          <a:xfrm rot="21079669">
            <a:off x="10341119" y="2837507"/>
            <a:ext cx="11176933" cy="77751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70" h="19100" fill="norm" stroke="1" extrusionOk="0">
                <a:moveTo>
                  <a:pt x="10952" y="654"/>
                </a:moveTo>
                <a:cubicBezTo>
                  <a:pt x="15525" y="1414"/>
                  <a:pt x="20587" y="2533"/>
                  <a:pt x="21043" y="7836"/>
                </a:cubicBezTo>
                <a:cubicBezTo>
                  <a:pt x="21302" y="10853"/>
                  <a:pt x="19624" y="13310"/>
                  <a:pt x="17682" y="15155"/>
                </a:cubicBezTo>
                <a:cubicBezTo>
                  <a:pt x="12868" y="19729"/>
                  <a:pt x="6377" y="20872"/>
                  <a:pt x="2326" y="15641"/>
                </a:cubicBezTo>
                <a:cubicBezTo>
                  <a:pt x="539" y="13334"/>
                  <a:pt x="-298" y="10060"/>
                  <a:pt x="95" y="6844"/>
                </a:cubicBezTo>
                <a:cubicBezTo>
                  <a:pt x="390" y="4436"/>
                  <a:pt x="1384" y="2225"/>
                  <a:pt x="3024" y="1021"/>
                </a:cubicBezTo>
                <a:cubicBezTo>
                  <a:pt x="5407" y="-728"/>
                  <a:pt x="8249" y="204"/>
                  <a:pt x="10952" y="654"/>
                </a:cubicBezTo>
                <a:close/>
              </a:path>
            </a:pathLst>
          </a:custGeom>
          <a:blipFill>
            <a:blip r:embed="rId2"/>
            <a:stretch>
              <a:fillRect/>
            </a:stretch>
          </a:blip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grpSp>
        <p:nvGrpSpPr>
          <p:cNvPr id="251" name="Group"/>
          <p:cNvGrpSpPr/>
          <p:nvPr/>
        </p:nvGrpSpPr>
        <p:grpSpPr>
          <a:xfrm>
            <a:off x="1269999" y="5242878"/>
            <a:ext cx="7853848" cy="4688275"/>
            <a:chOff x="0" y="0"/>
            <a:chExt cx="7853846" cy="4688274"/>
          </a:xfrm>
        </p:grpSpPr>
        <p:sp>
          <p:nvSpPr>
            <p:cNvPr id="249" name="To create a stunning presentation, it's best to simplify your thoughts. Start with an outline of topics and identify highlights, which can be applied to whatever subject you plan on discussing.…"/>
            <p:cNvSpPr txBox="1"/>
            <p:nvPr/>
          </p:nvSpPr>
          <p:spPr>
            <a:xfrm>
              <a:off x="0" y="1120154"/>
              <a:ext cx="7853847" cy="35681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To create a stunning presentation, it's best to simplify your thoughts. Start with an outline of topics and identify highlights, which can be applied to whatever subject you plan on discussing.</a:t>
              </a: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You can then organize them into your introduction, your main content, and your conclusion.</a:t>
              </a:r>
            </a:p>
          </p:txBody>
        </p:sp>
        <p:sp>
          <p:nvSpPr>
            <p:cNvPr id="250" name="Small businesses"/>
            <p:cNvSpPr txBox="1"/>
            <p:nvPr/>
          </p:nvSpPr>
          <p:spPr>
            <a:xfrm>
              <a:off x="0" y="0"/>
              <a:ext cx="785384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Small businesses</a:t>
              </a:r>
            </a:p>
          </p:txBody>
        </p:sp>
      </p:grpSp>
      <p:sp>
        <p:nvSpPr>
          <p:cNvPr id="252" name="Shape"/>
          <p:cNvSpPr/>
          <p:nvPr/>
        </p:nvSpPr>
        <p:spPr>
          <a:xfrm>
            <a:off x="15879125" y="-1118658"/>
            <a:ext cx="6667492" cy="55879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719" y="127"/>
                </a:moveTo>
                <a:lnTo>
                  <a:pt x="0" y="12715"/>
                </a:lnTo>
                <a:lnTo>
                  <a:pt x="4745" y="21600"/>
                </a:lnTo>
                <a:lnTo>
                  <a:pt x="21600" y="12102"/>
                </a:lnTo>
                <a:lnTo>
                  <a:pt x="17858" y="0"/>
                </a:lnTo>
                <a:lnTo>
                  <a:pt x="4719" y="127"/>
                </a:lnTo>
                <a:close/>
              </a:path>
            </a:pathLst>
          </a:custGeom>
          <a:solidFill>
            <a:srgbClr val="F3C18E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3" name="Shape"/>
          <p:cNvSpPr/>
          <p:nvPr/>
        </p:nvSpPr>
        <p:spPr>
          <a:xfrm rot="1649343">
            <a:off x="10309143" y="9575858"/>
            <a:ext cx="8815393" cy="36821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37" fill="norm" stroke="1" extrusionOk="0">
                <a:moveTo>
                  <a:pt x="19770" y="43"/>
                </a:moveTo>
                <a:lnTo>
                  <a:pt x="21600" y="20803"/>
                </a:lnTo>
                <a:lnTo>
                  <a:pt x="0" y="21437"/>
                </a:lnTo>
                <a:cubicBezTo>
                  <a:pt x="38" y="15507"/>
                  <a:pt x="1253" y="10007"/>
                  <a:pt x="3252" y="6557"/>
                </a:cubicBezTo>
                <a:cubicBezTo>
                  <a:pt x="5006" y="3531"/>
                  <a:pt x="7182" y="2412"/>
                  <a:pt x="9349" y="1622"/>
                </a:cubicBezTo>
                <a:cubicBezTo>
                  <a:pt x="12797" y="365"/>
                  <a:pt x="16283" y="-163"/>
                  <a:pt x="19770" y="43"/>
                </a:cubicBezTo>
                <a:close/>
              </a:path>
            </a:pathLst>
          </a:custGeom>
          <a:solidFill>
            <a:srgbClr val="F3ACBE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54" name="Shape"/>
          <p:cNvSpPr/>
          <p:nvPr/>
        </p:nvSpPr>
        <p:spPr>
          <a:xfrm>
            <a:off x="4559755" y="1249505"/>
            <a:ext cx="3039270" cy="29285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1692"/>
                </a:moveTo>
                <a:lnTo>
                  <a:pt x="6355" y="21600"/>
                </a:lnTo>
                <a:lnTo>
                  <a:pt x="21600" y="15720"/>
                </a:lnTo>
                <a:lnTo>
                  <a:pt x="21513" y="1788"/>
                </a:lnTo>
                <a:lnTo>
                  <a:pt x="5483" y="0"/>
                </a:lnTo>
                <a:lnTo>
                  <a:pt x="0" y="11692"/>
                </a:lnTo>
                <a:close/>
              </a:path>
            </a:pathLst>
          </a:custGeom>
          <a:solidFill>
            <a:srgbClr val="F0D242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2F9FC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8" name="Group"/>
          <p:cNvGrpSpPr/>
          <p:nvPr/>
        </p:nvGrpSpPr>
        <p:grpSpPr>
          <a:xfrm>
            <a:off x="14230365" y="4760278"/>
            <a:ext cx="7853848" cy="4688276"/>
            <a:chOff x="0" y="0"/>
            <a:chExt cx="7853846" cy="4688274"/>
          </a:xfrm>
        </p:grpSpPr>
        <p:sp>
          <p:nvSpPr>
            <p:cNvPr id="256" name="To create a stunning presentation, it's best to simplify your thoughts. Start with an outline of topics and identify highlights, which can be applied to whatever subject you plan on discussing.…"/>
            <p:cNvSpPr txBox="1"/>
            <p:nvPr/>
          </p:nvSpPr>
          <p:spPr>
            <a:xfrm>
              <a:off x="0" y="1120154"/>
              <a:ext cx="7853847" cy="35681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To create a stunning presentation, it's best to simplify your thoughts. Start with an outline of topics and identify highlights, which can be applied to whatever subject you plan on discussing.</a:t>
              </a: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You can then organize them into your introduction, your main content, and your conclusion.</a:t>
              </a:r>
            </a:p>
          </p:txBody>
        </p:sp>
        <p:sp>
          <p:nvSpPr>
            <p:cNvPr id="257" name="Small businesses"/>
            <p:cNvSpPr txBox="1"/>
            <p:nvPr/>
          </p:nvSpPr>
          <p:spPr>
            <a:xfrm>
              <a:off x="0" y="0"/>
              <a:ext cx="785384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Small businesses</a:t>
              </a:r>
            </a:p>
          </p:txBody>
        </p:sp>
      </p:grpSp>
      <p:sp>
        <p:nvSpPr>
          <p:cNvPr id="259" name="Shape"/>
          <p:cNvSpPr/>
          <p:nvPr/>
        </p:nvSpPr>
        <p:spPr>
          <a:xfrm rot="20977216">
            <a:off x="2309453" y="3424193"/>
            <a:ext cx="9341762" cy="71909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379" h="20941" fill="norm" stroke="1" extrusionOk="0">
                <a:moveTo>
                  <a:pt x="17721" y="4223"/>
                </a:moveTo>
                <a:cubicBezTo>
                  <a:pt x="15358" y="824"/>
                  <a:pt x="11846" y="-659"/>
                  <a:pt x="8466" y="273"/>
                </a:cubicBezTo>
                <a:cubicBezTo>
                  <a:pt x="2485" y="1922"/>
                  <a:pt x="-1221" y="9955"/>
                  <a:pt x="369" y="17828"/>
                </a:cubicBezTo>
                <a:lnTo>
                  <a:pt x="12927" y="20941"/>
                </a:lnTo>
                <a:lnTo>
                  <a:pt x="20379" y="11609"/>
                </a:lnTo>
                <a:lnTo>
                  <a:pt x="17721" y="4223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0" name="Shape"/>
          <p:cNvSpPr/>
          <p:nvPr/>
        </p:nvSpPr>
        <p:spPr>
          <a:xfrm>
            <a:off x="10285410" y="1431688"/>
            <a:ext cx="2449480" cy="31563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96" y="10328"/>
                </a:moveTo>
                <a:lnTo>
                  <a:pt x="8190" y="21505"/>
                </a:lnTo>
                <a:lnTo>
                  <a:pt x="16181" y="21600"/>
                </a:lnTo>
                <a:lnTo>
                  <a:pt x="21600" y="17766"/>
                </a:lnTo>
                <a:lnTo>
                  <a:pt x="19359" y="10536"/>
                </a:lnTo>
                <a:lnTo>
                  <a:pt x="14881" y="0"/>
                </a:lnTo>
                <a:lnTo>
                  <a:pt x="0" y="861"/>
                </a:lnTo>
                <a:lnTo>
                  <a:pt x="96" y="10328"/>
                </a:lnTo>
                <a:close/>
              </a:path>
            </a:pathLst>
          </a:custGeom>
          <a:solidFill>
            <a:srgbClr val="CCB5AF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1" name="Shape"/>
          <p:cNvSpPr/>
          <p:nvPr/>
        </p:nvSpPr>
        <p:spPr>
          <a:xfrm>
            <a:off x="1125120" y="840112"/>
            <a:ext cx="3173673" cy="279517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4" h="21600" fill="norm" stroke="1" extrusionOk="0">
                <a:moveTo>
                  <a:pt x="287" y="0"/>
                </a:moveTo>
                <a:cubicBezTo>
                  <a:pt x="-96" y="2243"/>
                  <a:pt x="-96" y="4549"/>
                  <a:pt x="287" y="6792"/>
                </a:cubicBezTo>
                <a:cubicBezTo>
                  <a:pt x="1566" y="14284"/>
                  <a:pt x="6702" y="20141"/>
                  <a:pt x="13271" y="21600"/>
                </a:cubicBezTo>
                <a:lnTo>
                  <a:pt x="21504" y="12210"/>
                </a:lnTo>
                <a:lnTo>
                  <a:pt x="13368" y="2932"/>
                </a:lnTo>
                <a:lnTo>
                  <a:pt x="287" y="0"/>
                </a:lnTo>
                <a:close/>
              </a:path>
            </a:pathLst>
          </a:custGeom>
          <a:solidFill>
            <a:srgbClr val="F3ACBE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2" name="Shape"/>
          <p:cNvSpPr/>
          <p:nvPr/>
        </p:nvSpPr>
        <p:spPr>
          <a:xfrm>
            <a:off x="3308196" y="9762239"/>
            <a:ext cx="3339281" cy="27986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719" y="127"/>
                </a:moveTo>
                <a:lnTo>
                  <a:pt x="0" y="12715"/>
                </a:lnTo>
                <a:lnTo>
                  <a:pt x="4745" y="21600"/>
                </a:lnTo>
                <a:lnTo>
                  <a:pt x="21600" y="12102"/>
                </a:lnTo>
                <a:lnTo>
                  <a:pt x="17858" y="0"/>
                </a:lnTo>
                <a:lnTo>
                  <a:pt x="4719" y="127"/>
                </a:lnTo>
                <a:close/>
              </a:path>
            </a:pathLst>
          </a:custGeom>
          <a:solidFill>
            <a:srgbClr val="F3C18E"/>
          </a:solidFill>
          <a:ln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bg>
      <p:bgPr>
        <a:solidFill>
          <a:srgbClr val="FFF3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6" name="Group"/>
          <p:cNvGrpSpPr/>
          <p:nvPr/>
        </p:nvGrpSpPr>
        <p:grpSpPr>
          <a:xfrm>
            <a:off x="14230365" y="4760278"/>
            <a:ext cx="7853848" cy="4688276"/>
            <a:chOff x="0" y="0"/>
            <a:chExt cx="7853846" cy="4688274"/>
          </a:xfrm>
        </p:grpSpPr>
        <p:sp>
          <p:nvSpPr>
            <p:cNvPr id="264" name="To create a stunning presentation, it's best to simplify your thoughts. Start with an outline of topics and identify highlights, which can be applied to whatever subject you plan on discussing.…"/>
            <p:cNvSpPr txBox="1"/>
            <p:nvPr/>
          </p:nvSpPr>
          <p:spPr>
            <a:xfrm>
              <a:off x="0" y="1120154"/>
              <a:ext cx="7853847" cy="356812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t">
              <a:noAutofit/>
            </a:bodyPr>
            <a:lstStyle/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To create a stunning presentation, it's best to simplify your thoughts. Start with an outline of topics and identify highlights, which can be applied to whatever subject you plan on discussing.</a:t>
              </a: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</a:p>
            <a:p>
              <a:pPr>
                <a:lnSpc>
                  <a:spcPct val="100000"/>
                </a:lnSpc>
                <a:spcBef>
                  <a:spcPts val="0"/>
                </a:spcBef>
                <a:defRPr spc="-96" sz="2400">
                  <a:solidFill>
                    <a:srgbClr val="00013D"/>
                  </a:solidFill>
                  <a:latin typeface="Open Sans Light"/>
                  <a:ea typeface="Open Sans Light"/>
                  <a:cs typeface="Open Sans Light"/>
                  <a:sym typeface="Open Sans Light"/>
                </a:defRPr>
              </a:pPr>
              <a:r>
                <a:t>You can then organize them into your introduction, your main content, and your conclusion.</a:t>
              </a:r>
            </a:p>
          </p:txBody>
        </p:sp>
        <p:sp>
          <p:nvSpPr>
            <p:cNvPr id="265" name="Small businesses"/>
            <p:cNvSpPr txBox="1"/>
            <p:nvPr/>
          </p:nvSpPr>
          <p:spPr>
            <a:xfrm>
              <a:off x="0" y="0"/>
              <a:ext cx="7853847" cy="800101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square" lIns="50800" tIns="50800" rIns="50800" bIns="50800" numCol="1" anchor="ctr">
              <a:noAutofit/>
            </a:bodyPr>
            <a:lstStyle>
              <a:lvl1pPr>
                <a:lnSpc>
                  <a:spcPct val="80000"/>
                </a:lnSpc>
                <a:spcBef>
                  <a:spcPts val="0"/>
                </a:spcBef>
                <a:defRPr spc="-159" sz="4000">
                  <a:solidFill>
                    <a:srgbClr val="00013D"/>
                  </a:solidFill>
                  <a:latin typeface="OpenSans"/>
                  <a:ea typeface="OpenSans"/>
                  <a:cs typeface="OpenSans"/>
                  <a:sym typeface="OpenSans"/>
                </a:defRPr>
              </a:lvl1pPr>
            </a:lstStyle>
            <a:p>
              <a:pPr/>
              <a:r>
                <a:t>Small businesses</a:t>
              </a:r>
            </a:p>
          </p:txBody>
        </p:sp>
      </p:grpSp>
      <p:sp>
        <p:nvSpPr>
          <p:cNvPr id="267" name="Shape"/>
          <p:cNvSpPr/>
          <p:nvPr/>
        </p:nvSpPr>
        <p:spPr>
          <a:xfrm>
            <a:off x="1398895" y="2210397"/>
            <a:ext cx="8255066" cy="691849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719" y="127"/>
                </a:moveTo>
                <a:lnTo>
                  <a:pt x="0" y="12715"/>
                </a:lnTo>
                <a:lnTo>
                  <a:pt x="4745" y="21600"/>
                </a:lnTo>
                <a:lnTo>
                  <a:pt x="21600" y="12102"/>
                </a:lnTo>
                <a:lnTo>
                  <a:pt x="17858" y="0"/>
                </a:lnTo>
                <a:lnTo>
                  <a:pt x="4719" y="127"/>
                </a:lnTo>
                <a:close/>
              </a:path>
            </a:pathLst>
          </a:custGeom>
          <a:blipFill>
            <a:blip r:embed="rId2"/>
            <a:stretch>
              <a:fillRect/>
            </a:stretch>
          </a:blip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8" name="Shape"/>
          <p:cNvSpPr/>
          <p:nvPr/>
        </p:nvSpPr>
        <p:spPr>
          <a:xfrm>
            <a:off x="9484625" y="492203"/>
            <a:ext cx="3337205" cy="43002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96" y="10328"/>
                </a:moveTo>
                <a:lnTo>
                  <a:pt x="8190" y="21505"/>
                </a:lnTo>
                <a:lnTo>
                  <a:pt x="16181" y="21600"/>
                </a:lnTo>
                <a:lnTo>
                  <a:pt x="21600" y="17766"/>
                </a:lnTo>
                <a:lnTo>
                  <a:pt x="19359" y="10536"/>
                </a:lnTo>
                <a:lnTo>
                  <a:pt x="14881" y="0"/>
                </a:lnTo>
                <a:lnTo>
                  <a:pt x="0" y="861"/>
                </a:lnTo>
                <a:lnTo>
                  <a:pt x="96" y="10328"/>
                </a:lnTo>
                <a:close/>
              </a:path>
            </a:pathLst>
          </a:custGeom>
          <a:solidFill>
            <a:srgbClr val="CCB5AF"/>
          </a:solidFill>
          <a:ln w="12700">
            <a:solidFill>
              <a:srgbClr val="00013D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  <p:sp>
        <p:nvSpPr>
          <p:cNvPr id="269" name="Shape"/>
          <p:cNvSpPr/>
          <p:nvPr/>
        </p:nvSpPr>
        <p:spPr>
          <a:xfrm>
            <a:off x="4192436" y="6682167"/>
            <a:ext cx="7022066" cy="43705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944" y="0"/>
                </a:moveTo>
                <a:lnTo>
                  <a:pt x="0" y="21600"/>
                </a:lnTo>
                <a:lnTo>
                  <a:pt x="21600" y="21600"/>
                </a:lnTo>
                <a:lnTo>
                  <a:pt x="19417" y="4443"/>
                </a:lnTo>
                <a:lnTo>
                  <a:pt x="2944" y="0"/>
                </a:lnTo>
                <a:close/>
              </a:path>
            </a:pathLst>
          </a:custGeom>
          <a:solidFill>
            <a:srgbClr val="D2C3E0"/>
          </a:solidFill>
          <a:ln w="12700">
            <a:solidFill>
              <a:srgbClr val="000000"/>
            </a:solidFill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FFFFFF"/>
                </a:solidFill>
                <a:latin typeface="Helvetica Neue Medium"/>
                <a:ea typeface="Helvetica Neue Medium"/>
                <a:cs typeface="Helvetica Neue Medium"/>
                <a:sym typeface="Helvetica Neue Medium"/>
              </a:defRPr>
            </a:pP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Merriweather Regular"/>
        <a:ea typeface="Merriweather Regular"/>
        <a:cs typeface="Merriweather Regular"/>
      </a:majorFont>
      <a:minorFont>
        <a:latin typeface="Merriweather Regular"/>
        <a:ea typeface="Merriweather Regular"/>
        <a:cs typeface="Merriweather Regular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D2C3E0"/>
        </a:solidFill>
        <a:ln w="9525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21_BasicWhite">
  <a:themeElements>
    <a:clrScheme name="21_BasicWhite">
      <a:dk1>
        <a:srgbClr val="000000"/>
      </a:dk1>
      <a:lt1>
        <a:srgbClr val="FFFFFF"/>
      </a:lt1>
      <a:dk2>
        <a:srgbClr val="5E5E5E"/>
      </a:dk2>
      <a:lt2>
        <a:srgbClr val="D5D5D5"/>
      </a:lt2>
      <a:accent1>
        <a:srgbClr val="00A2FF"/>
      </a:accent1>
      <a:accent2>
        <a:srgbClr val="16E7CF"/>
      </a:accent2>
      <a:accent3>
        <a:srgbClr val="61D836"/>
      </a:accent3>
      <a:accent4>
        <a:srgbClr val="FFD932"/>
      </a:accent4>
      <a:accent5>
        <a:srgbClr val="FF644E"/>
      </a:accent5>
      <a:accent6>
        <a:srgbClr val="FF42A1"/>
      </a:accent6>
      <a:hlink>
        <a:srgbClr val="0000FF"/>
      </a:hlink>
      <a:folHlink>
        <a:srgbClr val="FF00FF"/>
      </a:folHlink>
    </a:clrScheme>
    <a:fontScheme name="21_BasicWhite">
      <a:majorFont>
        <a:latin typeface="Merriweather Regular"/>
        <a:ea typeface="Merriweather Regular"/>
        <a:cs typeface="Merriweather Regular"/>
      </a:majorFont>
      <a:minorFont>
        <a:latin typeface="Merriweather Regular"/>
        <a:ea typeface="Merriweather Regular"/>
        <a:cs typeface="Merriweather Regular"/>
      </a:minorFont>
    </a:fontScheme>
    <a:fmtScheme name="21_Basic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D2C3E0"/>
        </a:solidFill>
        <a:ln w="9525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Helvetica Neue Medium"/>
            <a:ea typeface="Helvetica Neue Medium"/>
            <a:cs typeface="Helvetica Neue Medium"/>
            <a:sym typeface="Helvetica Neue Medium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Helvetica Neue"/>
            <a:ea typeface="Helvetica Neue"/>
            <a:cs typeface="Helvetica Neue"/>
            <a:sym typeface="Helvetica Neue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