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370" r:id="rId2"/>
    <p:sldId id="294" r:id="rId3"/>
    <p:sldId id="287" r:id="rId4"/>
    <p:sldId id="290" r:id="rId5"/>
    <p:sldId id="295" r:id="rId6"/>
    <p:sldId id="324" r:id="rId7"/>
    <p:sldId id="298" r:id="rId8"/>
    <p:sldId id="263" r:id="rId9"/>
    <p:sldId id="267" r:id="rId10"/>
    <p:sldId id="312" r:id="rId11"/>
    <p:sldId id="265" r:id="rId12"/>
    <p:sldId id="309" r:id="rId13"/>
    <p:sldId id="310" r:id="rId14"/>
    <p:sldId id="292" r:id="rId15"/>
    <p:sldId id="288" r:id="rId16"/>
    <p:sldId id="266" r:id="rId17"/>
    <p:sldId id="270" r:id="rId18"/>
    <p:sldId id="314" r:id="rId19"/>
    <p:sldId id="268" r:id="rId20"/>
    <p:sldId id="269" r:id="rId21"/>
    <p:sldId id="313" r:id="rId22"/>
    <p:sldId id="301" r:id="rId23"/>
    <p:sldId id="369" r:id="rId24"/>
    <p:sldId id="315" r:id="rId25"/>
    <p:sldId id="273" r:id="rId26"/>
    <p:sldId id="279" r:id="rId27"/>
    <p:sldId id="320" r:id="rId28"/>
    <p:sldId id="331" r:id="rId29"/>
    <p:sldId id="328" r:id="rId30"/>
    <p:sldId id="330" r:id="rId31"/>
    <p:sldId id="277" r:id="rId32"/>
    <p:sldId id="278" r:id="rId33"/>
    <p:sldId id="321" r:id="rId34"/>
    <p:sldId id="327" r:id="rId35"/>
    <p:sldId id="284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" id="{9BA45500-7045-492E-BAD5-73E92DE0E966}">
          <p14:sldIdLst>
            <p14:sldId id="370"/>
            <p14:sldId id="294"/>
          </p14:sldIdLst>
        </p14:section>
        <p14:section name="Text Point 3" id="{B584891E-E1E2-4F74-8ECD-627430CB9D6B}">
          <p14:sldIdLst>
            <p14:sldId id="287"/>
            <p14:sldId id="290"/>
            <p14:sldId id="295"/>
          </p14:sldIdLst>
        </p14:section>
        <p14:section name="Image Gallery 3" id="{33FAC801-9AEC-4DDE-A31C-FC69B8683469}">
          <p14:sldIdLst>
            <p14:sldId id="324"/>
            <p14:sldId id="298"/>
            <p14:sldId id="263"/>
          </p14:sldIdLst>
        </p14:section>
        <p14:section name="Timeline 2" id="{CD8D298D-9D60-4051-A77C-09AB9E2476E8}">
          <p14:sldIdLst>
            <p14:sldId id="267"/>
            <p14:sldId id="312"/>
          </p14:sldIdLst>
        </p14:section>
        <p14:section name="Mockup Slide 5" id="{E0DB57C7-281F-49BE-8E93-5E5E80FA4276}">
          <p14:sldIdLst>
            <p14:sldId id="265"/>
            <p14:sldId id="309"/>
            <p14:sldId id="310"/>
            <p14:sldId id="292"/>
            <p14:sldId id="288"/>
          </p14:sldIdLst>
        </p14:section>
        <p14:section name="Break Slide" id="{8B89B2CF-CD35-44E6-BD26-A94B3C5C5E20}">
          <p14:sldIdLst>
            <p14:sldId id="266"/>
          </p14:sldIdLst>
        </p14:section>
        <p14:section name="Vector Iilustrator 2" id="{ED94AECC-CEAF-47FF-AB44-7430D7AA7015}">
          <p14:sldIdLst>
            <p14:sldId id="270"/>
            <p14:sldId id="314"/>
          </p14:sldIdLst>
        </p14:section>
        <p14:section name="Chart 5" id="{9B077DE3-84C8-4D42-8EA1-460490ED2F91}">
          <p14:sldIdLst>
            <p14:sldId id="268"/>
            <p14:sldId id="269"/>
            <p14:sldId id="313"/>
            <p14:sldId id="301"/>
            <p14:sldId id="369"/>
          </p14:sldIdLst>
        </p14:section>
        <p14:section name="Process Infographic" id="{56D78859-F0AC-4EE2-8B8B-260B9F39BF3F}">
          <p14:sldIdLst>
            <p14:sldId id="315"/>
            <p14:sldId id="273"/>
          </p14:sldIdLst>
        </p14:section>
        <p14:section name="Mind map infographic" id="{32B752FE-8F92-454B-B66C-F56A73F4EDCF}">
          <p14:sldIdLst>
            <p14:sldId id="279"/>
            <p14:sldId id="320"/>
          </p14:sldIdLst>
        </p14:section>
        <p14:section name="Infographic Cycle" id="{2E603427-599F-4073-9023-3BF2C9EEB361}">
          <p14:sldIdLst>
            <p14:sldId id="331"/>
          </p14:sldIdLst>
        </p14:section>
        <p14:section name="Infographic Layer" id="{06F0D303-A8EE-4683-A642-1B5F04FEC907}">
          <p14:sldIdLst>
            <p14:sldId id="328"/>
            <p14:sldId id="330"/>
          </p14:sldIdLst>
        </p14:section>
        <p14:section name="Maps Infographic 3" id="{06BB078C-27E6-48A1-B5B3-1328D1B76202}">
          <p14:sldIdLst>
            <p14:sldId id="277"/>
            <p14:sldId id="278"/>
            <p14:sldId id="321"/>
          </p14:sldIdLst>
        </p14:section>
        <p14:section name="Contact Slide" id="{36CB75C5-2410-4195-BF9F-74966FCF2B76}">
          <p14:sldIdLst>
            <p14:sldId id="327"/>
          </p14:sldIdLst>
        </p14:section>
        <p14:section name="End Slide" id="{07829A43-5C03-4CF7-B5C9-A720B39C7241}">
          <p14:sldIdLst>
            <p14:sldId id="28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015" autoAdjust="0"/>
    <p:restoredTop sz="94660"/>
  </p:normalViewPr>
  <p:slideViewPr>
    <p:cSldViewPr snapToGrid="0">
      <p:cViewPr varScale="1">
        <p:scale>
          <a:sx n="62" d="100"/>
          <a:sy n="62" d="100"/>
        </p:scale>
        <p:origin x="6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Text Here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Sample 1</c:v>
                </c:pt>
                <c:pt idx="1">
                  <c:v>Sample 2</c:v>
                </c:pt>
                <c:pt idx="2">
                  <c:v>Sample 3</c:v>
                </c:pt>
                <c:pt idx="3">
                  <c:v>Sample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50</c:v>
                </c:pt>
                <c:pt idx="1">
                  <c:v>40</c:v>
                </c:pt>
                <c:pt idx="2">
                  <c:v>50</c:v>
                </c:pt>
                <c:pt idx="3">
                  <c:v>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303-4126-B5B6-6962E87D23B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Text Here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Sample 1</c:v>
                </c:pt>
                <c:pt idx="1">
                  <c:v>Sample 2</c:v>
                </c:pt>
                <c:pt idx="2">
                  <c:v>Sample 3</c:v>
                </c:pt>
                <c:pt idx="3">
                  <c:v>Sample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40</c:v>
                </c:pt>
                <c:pt idx="1">
                  <c:v>55</c:v>
                </c:pt>
                <c:pt idx="2">
                  <c:v>40</c:v>
                </c:pt>
                <c:pt idx="3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303-4126-B5B6-6962E87D23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axId val="314847664"/>
        <c:axId val="228189704"/>
      </c:barChart>
      <c:catAx>
        <c:axId val="314847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8189704"/>
        <c:crosses val="autoZero"/>
        <c:auto val="1"/>
        <c:lblAlgn val="ctr"/>
        <c:lblOffset val="100"/>
        <c:noMultiLvlLbl val="0"/>
      </c:catAx>
      <c:valAx>
        <c:axId val="228189704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75000"/>
                  <a:alpha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4847664"/>
        <c:crosses val="autoZero"/>
        <c:crossBetween val="between"/>
        <c:majorUnit val="20"/>
      </c:valAx>
      <c:spPr>
        <a:noFill/>
        <a:ln>
          <a:solidFill>
            <a:schemeClr val="bg1">
              <a:lumMod val="75000"/>
              <a:alpha val="50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475-4FD3-B9CE-12D9CEFF7AE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475-4FD3-B9CE-12D9CEFF7AE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475-4FD3-B9CE-12D9CEFF7AE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E475-4FD3-B9CE-12D9CEFF7AE8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0.2</c:v>
                </c:pt>
                <c:pt idx="1">
                  <c:v>0.1</c:v>
                </c:pt>
                <c:pt idx="2">
                  <c:v>0.3</c:v>
                </c:pt>
                <c:pt idx="3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475-4FD3-B9CE-12D9CEFF7A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432242885686249"/>
          <c:y val="0.91389660532558581"/>
          <c:w val="0.7135514228627502"/>
          <c:h val="5.241497602225272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0028049182270134E-2"/>
          <c:y val="6.4739337746414022E-2"/>
          <c:w val="0.95601628886482026"/>
          <c:h val="0.819169938872346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2.6</c:v>
                </c:pt>
                <c:pt idx="1">
                  <c:v>5</c:v>
                </c:pt>
                <c:pt idx="2">
                  <c:v>3.5</c:v>
                </c:pt>
                <c:pt idx="3">
                  <c:v>4.5</c:v>
                </c:pt>
                <c:pt idx="4">
                  <c:v>2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52E-40B5-B719-930B2A32637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</c:numCache>
            </c:numRef>
          </c:cat>
          <c:val>
            <c:numRef>
              <c:f>Sheet1!$D$2:$D$7</c:f>
              <c:numCache>
                <c:formatCode>General</c:formatCode>
                <c:ptCount val="6"/>
                <c:pt idx="0">
                  <c:v>1.8</c:v>
                </c:pt>
                <c:pt idx="1">
                  <c:v>4</c:v>
                </c:pt>
                <c:pt idx="2">
                  <c:v>3</c:v>
                </c:pt>
                <c:pt idx="3">
                  <c:v>5</c:v>
                </c:pt>
                <c:pt idx="4">
                  <c:v>4</c:v>
                </c:pt>
                <c:pt idx="5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52E-40B5-B719-930B2A3263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9"/>
        <c:axId val="869837759"/>
        <c:axId val="869816959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accent2"/>
              </a:solidFill>
              <a:ln>
                <a:noFill/>
              </a:ln>
              <a:effectLst/>
            </c:spPr>
          </c:marker>
          <c:cat>
            <c:numRef>
              <c:f>Sheet1!$A$2:$A$7</c:f>
              <c:numCache>
                <c:formatCode>General</c:formatCode>
                <c:ptCount val="6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4.7</c:v>
                </c:pt>
                <c:pt idx="2">
                  <c:v>4</c:v>
                </c:pt>
                <c:pt idx="3">
                  <c:v>2</c:v>
                </c:pt>
                <c:pt idx="4">
                  <c:v>3.3</c:v>
                </c:pt>
                <c:pt idx="5">
                  <c:v>3.8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52E-40B5-B719-930B2A3263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69837759"/>
        <c:axId val="869816959"/>
      </c:lineChart>
      <c:catAx>
        <c:axId val="869837759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Roboto Thin" panose="02000000000000000000" pitchFamily="2" charset="0"/>
                <a:cs typeface="+mn-cs"/>
              </a:defRPr>
            </a:pPr>
            <a:endParaRPr lang="en-US"/>
          </a:p>
        </c:txPr>
        <c:crossAx val="869816959"/>
        <c:crosses val="autoZero"/>
        <c:auto val="1"/>
        <c:lblAlgn val="ctr"/>
        <c:lblOffset val="100"/>
        <c:noMultiLvlLbl val="0"/>
      </c:catAx>
      <c:valAx>
        <c:axId val="869816959"/>
        <c:scaling>
          <c:orientation val="minMax"/>
        </c:scaling>
        <c:delete val="0"/>
        <c:axPos val="l"/>
        <c:majorGridlines>
          <c:spPr>
            <a:ln w="12700" cap="flat" cmpd="sng" algn="ctr">
              <a:solidFill>
                <a:schemeClr val="bg1">
                  <a:lumMod val="65000"/>
                  <a:alpha val="2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Roboto Thin" panose="02000000000000000000" pitchFamily="2" charset="0"/>
                <a:cs typeface="+mn-cs"/>
              </a:defRPr>
            </a:pPr>
            <a:endParaRPr lang="en-US"/>
          </a:p>
        </c:txPr>
        <c:crossAx val="8698377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chemeClr val="tx1">
              <a:lumMod val="65000"/>
              <a:lumOff val="35000"/>
            </a:schemeClr>
          </a:solidFill>
          <a:latin typeface="+mn-lt"/>
          <a:ea typeface="Roboto Thin" panose="02000000000000000000" pitchFamily="2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  <a:effectLst>
              <a:outerShdw blurRad="508000" dist="317500" dir="5400000" sx="95000" sy="95000" algn="t" rotWithShape="0">
                <a:schemeClr val="accent1">
                  <a:alpha val="15000"/>
                </a:schemeClr>
              </a:outerShdw>
            </a:effectLst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>
                <a:outerShdw blurRad="508000" dist="317500" dir="5400000" sx="95000" sy="95000" algn="t" rotWithShape="0">
                  <a:schemeClr val="accent1">
                    <a:alpha val="15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76B3-47E5-92EA-167CE2C9EDD7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noFill/>
              </a:ln>
              <a:effectLst>
                <a:outerShdw blurRad="508000" dist="317500" dir="5400000" sx="95000" sy="95000" algn="t" rotWithShape="0">
                  <a:schemeClr val="accent1">
                    <a:alpha val="15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76B3-47E5-92EA-167CE2C9EDD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>
                <a:outerShdw blurRad="508000" dist="317500" dir="5400000" sx="95000" sy="95000" algn="t" rotWithShape="0">
                  <a:schemeClr val="accent1">
                    <a:alpha val="15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76B3-47E5-92EA-167CE2C9EDD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>
                <a:outerShdw blurRad="508000" dist="317500" dir="5400000" sx="95000" sy="95000" algn="t" rotWithShape="0">
                  <a:schemeClr val="accent1">
                    <a:alpha val="15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76B3-47E5-92EA-167CE2C9EDD7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6B3-47E5-92EA-167CE2C9ED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  <a:effectLst>
              <a:outerShdw blurRad="508000" dist="317500" dir="5400000" sx="95000" sy="95000" algn="t" rotWithShape="0">
                <a:schemeClr val="accent2">
                  <a:alpha val="15000"/>
                </a:schemeClr>
              </a:outerShdw>
            </a:effectLst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>
                <a:outerShdw blurRad="508000" dist="317500" dir="5400000" sx="95000" sy="95000" algn="t" rotWithShape="0">
                  <a:schemeClr val="accent2">
                    <a:alpha val="15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76B3-47E5-92EA-167CE2C9EDD7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noFill/>
              </a:ln>
              <a:effectLst>
                <a:outerShdw blurRad="508000" dist="317500" dir="5400000" sx="95000" sy="95000" algn="t" rotWithShape="0">
                  <a:schemeClr val="accent2">
                    <a:alpha val="15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76B3-47E5-92EA-167CE2C9EDD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>
                <a:outerShdw blurRad="508000" dist="317500" dir="5400000" sx="95000" sy="95000" algn="t" rotWithShape="0">
                  <a:schemeClr val="accent2">
                    <a:alpha val="15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76B3-47E5-92EA-167CE2C9EDD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>
                <a:outerShdw blurRad="508000" dist="317500" dir="5400000" sx="95000" sy="95000" algn="t" rotWithShape="0">
                  <a:schemeClr val="accent2">
                    <a:alpha val="15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76B3-47E5-92EA-167CE2C9EDD7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6B3-47E5-92EA-167CE2C9ED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  <a:effectLst>
              <a:outerShdw blurRad="508000" dist="317500" dir="5400000" sx="95000" sy="95000" algn="t" rotWithShape="0">
                <a:schemeClr val="accent3">
                  <a:alpha val="15000"/>
                </a:schemeClr>
              </a:outerShdw>
            </a:effectLst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>
                <a:outerShdw blurRad="508000" dist="317500" dir="5400000" sx="95000" sy="95000" algn="t" rotWithShape="0">
                  <a:schemeClr val="accent3">
                    <a:alpha val="15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76B3-47E5-92EA-167CE2C9EDD7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noFill/>
              </a:ln>
              <a:effectLst>
                <a:outerShdw blurRad="508000" dist="317500" dir="5400000" sx="95000" sy="95000" algn="t" rotWithShape="0">
                  <a:schemeClr val="accent3">
                    <a:alpha val="15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76B3-47E5-92EA-167CE2C9EDD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>
                <a:outerShdw blurRad="508000" dist="317500" dir="5400000" sx="95000" sy="95000" algn="t" rotWithShape="0">
                  <a:schemeClr val="accent3">
                    <a:alpha val="15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76B3-47E5-92EA-167CE2C9EDD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>
                <a:outerShdw blurRad="508000" dist="317500" dir="5400000" sx="95000" sy="95000" algn="t" rotWithShape="0">
                  <a:schemeClr val="accent3">
                    <a:alpha val="15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76B3-47E5-92EA-167CE2C9EDD7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6B3-47E5-92EA-167CE2C9ED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  <a:effectLst>
              <a:outerShdw blurRad="508000" dist="317500" dir="5400000" sx="95000" sy="95000" algn="t" rotWithShape="0">
                <a:schemeClr val="accent4">
                  <a:alpha val="15000"/>
                </a:schemeClr>
              </a:outerShdw>
            </a:effectLst>
          </c:spPr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>
                <a:outerShdw blurRad="508000" dist="317500" dir="5400000" sx="95000" sy="95000" algn="t" rotWithShape="0">
                  <a:schemeClr val="accent4">
                    <a:alpha val="15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76B3-47E5-92EA-167CE2C9EDD7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noFill/>
              </a:ln>
              <a:effectLst>
                <a:outerShdw blurRad="508000" dist="317500" dir="5400000" sx="95000" sy="95000" algn="t" rotWithShape="0">
                  <a:schemeClr val="accent4">
                    <a:alpha val="15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76B3-47E5-92EA-167CE2C9EDD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>
                <a:outerShdw blurRad="508000" dist="317500" dir="5400000" sx="95000" sy="95000" algn="t" rotWithShape="0">
                  <a:schemeClr val="accent4">
                    <a:alpha val="15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76B3-47E5-92EA-167CE2C9EDD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>
                <a:outerShdw blurRad="508000" dist="317500" dir="5400000" sx="95000" sy="95000" algn="t" rotWithShape="0">
                  <a:schemeClr val="accent4">
                    <a:alpha val="15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76B3-47E5-92EA-167CE2C9EDD7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6B3-47E5-92EA-167CE2C9ED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622BAA-F097-49B5-A698-49F287C77B3A}" type="datetimeFigureOut">
              <a:rPr lang="en-ID" smtClean="0"/>
              <a:t>13/03/2022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4F3C6C-0F1B-4216-A418-0BEBBA78622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7143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585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F319E7F-3540-4329-9928-7000BAB258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52881" y="865648"/>
            <a:ext cx="4674654" cy="4674654"/>
          </a:xfrm>
          <a:custGeom>
            <a:avLst/>
            <a:gdLst>
              <a:gd name="connsiteX0" fmla="*/ 2337327 w 4674654"/>
              <a:gd name="connsiteY0" fmla="*/ 0 h 4674654"/>
              <a:gd name="connsiteX1" fmla="*/ 4674654 w 4674654"/>
              <a:gd name="connsiteY1" fmla="*/ 2337327 h 4674654"/>
              <a:gd name="connsiteX2" fmla="*/ 2337327 w 4674654"/>
              <a:gd name="connsiteY2" fmla="*/ 4674654 h 4674654"/>
              <a:gd name="connsiteX3" fmla="*/ 0 w 4674654"/>
              <a:gd name="connsiteY3" fmla="*/ 2337327 h 4674654"/>
              <a:gd name="connsiteX4" fmla="*/ 2337327 w 4674654"/>
              <a:gd name="connsiteY4" fmla="*/ 0 h 4674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4654" h="4674654">
                <a:moveTo>
                  <a:pt x="2337327" y="0"/>
                </a:moveTo>
                <a:cubicBezTo>
                  <a:pt x="3628197" y="0"/>
                  <a:pt x="4674654" y="1046457"/>
                  <a:pt x="4674654" y="2337327"/>
                </a:cubicBezTo>
                <a:cubicBezTo>
                  <a:pt x="4674654" y="3628197"/>
                  <a:pt x="3628197" y="4674654"/>
                  <a:pt x="2337327" y="4674654"/>
                </a:cubicBezTo>
                <a:cubicBezTo>
                  <a:pt x="1046457" y="4674654"/>
                  <a:pt x="0" y="3628197"/>
                  <a:pt x="0" y="2337327"/>
                </a:cubicBezTo>
                <a:cubicBezTo>
                  <a:pt x="0" y="1046457"/>
                  <a:pt x="1046457" y="0"/>
                  <a:pt x="2337327" y="0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>
            <a:noAutofit/>
          </a:bodyPr>
          <a:lstStyle>
            <a:lvl1pPr>
              <a:defRPr lang="en-US"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509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1F69EF6-279C-47D9-9775-E3E1C61B13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</p:spPr>
        <p:txBody>
          <a:bodyPr/>
          <a:lstStyle>
            <a:lvl1pPr>
              <a:defRPr lang="en-US"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268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21941F3-7408-4797-8BC3-7150AAAC377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-1" y="4778477"/>
            <a:ext cx="12192000" cy="2079523"/>
          </a:xfrm>
          <a:custGeom>
            <a:avLst/>
            <a:gdLst>
              <a:gd name="connsiteX0" fmla="*/ 0 w 12192000"/>
              <a:gd name="connsiteY0" fmla="*/ 0 h 2945567"/>
              <a:gd name="connsiteX1" fmla="*/ 12192000 w 12192000"/>
              <a:gd name="connsiteY1" fmla="*/ 0 h 2945567"/>
              <a:gd name="connsiteX2" fmla="*/ 12192000 w 12192000"/>
              <a:gd name="connsiteY2" fmla="*/ 2945567 h 2945567"/>
              <a:gd name="connsiteX3" fmla="*/ 0 w 12192000"/>
              <a:gd name="connsiteY3" fmla="*/ 2945567 h 2945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45567">
                <a:moveTo>
                  <a:pt x="0" y="0"/>
                </a:moveTo>
                <a:lnTo>
                  <a:pt x="12192000" y="0"/>
                </a:lnTo>
                <a:lnTo>
                  <a:pt x="12192000" y="2945567"/>
                </a:lnTo>
                <a:lnTo>
                  <a:pt x="0" y="2945567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>
            <a:noAutofit/>
          </a:bodyPr>
          <a:lstStyle>
            <a:lvl1pPr>
              <a:defRPr lang="en-US" sz="2000" dirty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001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1F387039-FC8F-4B7C-A20B-2B9EAF47A515}"/>
              </a:ext>
            </a:extLst>
          </p:cNvPr>
          <p:cNvSpPr/>
          <p:nvPr userDrawn="1"/>
        </p:nvSpPr>
        <p:spPr>
          <a:xfrm>
            <a:off x="2839109" y="5646119"/>
            <a:ext cx="3167532" cy="31675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4D215D7-E099-442D-8B02-ECD64F7F0D5A}"/>
              </a:ext>
            </a:extLst>
          </p:cNvPr>
          <p:cNvGrpSpPr/>
          <p:nvPr userDrawn="1"/>
        </p:nvGrpSpPr>
        <p:grpSpPr>
          <a:xfrm rot="20435252">
            <a:off x="5647363" y="4438053"/>
            <a:ext cx="4432602" cy="4432602"/>
            <a:chOff x="8691461" y="4428177"/>
            <a:chExt cx="5363448" cy="5363448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AC642470-DCE8-40D4-B3CF-447B5070235C}"/>
                </a:ext>
              </a:extLst>
            </p:cNvPr>
            <p:cNvSpPr/>
            <p:nvPr/>
          </p:nvSpPr>
          <p:spPr>
            <a:xfrm>
              <a:off x="9250902" y="4979828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Block Arc 5">
              <a:extLst>
                <a:ext uri="{FF2B5EF4-FFF2-40B4-BE49-F238E27FC236}">
                  <a16:creationId xmlns:a16="http://schemas.microsoft.com/office/drawing/2014/main" id="{A7C72CDA-5840-40FC-B56E-7761CA5863CA}"/>
                </a:ext>
              </a:extLst>
            </p:cNvPr>
            <p:cNvSpPr/>
            <p:nvPr/>
          </p:nvSpPr>
          <p:spPr>
            <a:xfrm>
              <a:off x="8691461" y="4428177"/>
              <a:ext cx="5363448" cy="5363448"/>
            </a:xfrm>
            <a:prstGeom prst="blockArc">
              <a:avLst>
                <a:gd name="adj1" fmla="val 9807714"/>
                <a:gd name="adj2" fmla="val 21393853"/>
                <a:gd name="adj3" fmla="val 2090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AEB36B4-EE97-42AA-B7EF-3BCD783D6880}"/>
              </a:ext>
            </a:extLst>
          </p:cNvPr>
          <p:cNvGrpSpPr/>
          <p:nvPr userDrawn="1"/>
        </p:nvGrpSpPr>
        <p:grpSpPr>
          <a:xfrm>
            <a:off x="4243926" y="1149873"/>
            <a:ext cx="3590354" cy="6988910"/>
            <a:chOff x="4190454" y="1143071"/>
            <a:chExt cx="3773498" cy="734541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EF3FBBC-950A-43E0-AE9D-EC7F163CF9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406435">
              <a:off x="4190454" y="1143071"/>
              <a:ext cx="3773498" cy="7345415"/>
            </a:xfrm>
            <a:prstGeom prst="rect">
              <a:avLst/>
            </a:prstGeom>
            <a:effectLst>
              <a:outerShdw blurRad="508000" dist="444500" dir="2700000" algn="tl" rotWithShape="0">
                <a:prstClr val="black">
                  <a:alpha val="15000"/>
                </a:prstClr>
              </a:outerShdw>
            </a:effectLst>
          </p:spPr>
        </p:pic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002D9A8-A8A4-4D0D-A576-F42EE335542F}"/>
                </a:ext>
              </a:extLst>
            </p:cNvPr>
            <p:cNvSpPr/>
            <p:nvPr userDrawn="1"/>
          </p:nvSpPr>
          <p:spPr>
            <a:xfrm rot="21406435">
              <a:off x="4563086" y="1497232"/>
              <a:ext cx="3045018" cy="6637093"/>
            </a:xfrm>
            <a:custGeom>
              <a:avLst/>
              <a:gdLst>
                <a:gd name="connsiteX0" fmla="*/ 169229 w 1807429"/>
                <a:gd name="connsiteY0" fmla="*/ 0 h 3931479"/>
                <a:gd name="connsiteX1" fmla="*/ 390265 w 1807429"/>
                <a:gd name="connsiteY1" fmla="*/ 0 h 3931479"/>
                <a:gd name="connsiteX2" fmla="*/ 390265 w 1807429"/>
                <a:gd name="connsiteY2" fmla="*/ 12586 h 3931479"/>
                <a:gd name="connsiteX3" fmla="*/ 525211 w 1807429"/>
                <a:gd name="connsiteY3" fmla="*/ 147201 h 3931479"/>
                <a:gd name="connsiteX4" fmla="*/ 1284674 w 1807429"/>
                <a:gd name="connsiteY4" fmla="*/ 147201 h 3931479"/>
                <a:gd name="connsiteX5" fmla="*/ 1419618 w 1807429"/>
                <a:gd name="connsiteY5" fmla="*/ 12586 h 3931479"/>
                <a:gd name="connsiteX6" fmla="*/ 1419618 w 1807429"/>
                <a:gd name="connsiteY6" fmla="*/ 0 h 3931479"/>
                <a:gd name="connsiteX7" fmla="*/ 1638200 w 1807429"/>
                <a:gd name="connsiteY7" fmla="*/ 0 h 3931479"/>
                <a:gd name="connsiteX8" fmla="*/ 1807429 w 1807429"/>
                <a:gd name="connsiteY8" fmla="*/ 168817 h 3931479"/>
                <a:gd name="connsiteX9" fmla="*/ 1807429 w 1807429"/>
                <a:gd name="connsiteY9" fmla="*/ 3762663 h 3931479"/>
                <a:gd name="connsiteX10" fmla="*/ 1638200 w 1807429"/>
                <a:gd name="connsiteY10" fmla="*/ 3931479 h 3931479"/>
                <a:gd name="connsiteX11" fmla="*/ 169229 w 1807429"/>
                <a:gd name="connsiteY11" fmla="*/ 3931479 h 3931479"/>
                <a:gd name="connsiteX12" fmla="*/ 0 w 1807429"/>
                <a:gd name="connsiteY12" fmla="*/ 3762663 h 3931479"/>
                <a:gd name="connsiteX13" fmla="*/ 0 w 1807429"/>
                <a:gd name="connsiteY13" fmla="*/ 168817 h 3931479"/>
                <a:gd name="connsiteX14" fmla="*/ 169229 w 1807429"/>
                <a:gd name="connsiteY14" fmla="*/ 0 h 3931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07429" h="3931479">
                  <a:moveTo>
                    <a:pt x="169229" y="0"/>
                  </a:moveTo>
                  <a:lnTo>
                    <a:pt x="390265" y="0"/>
                  </a:lnTo>
                  <a:lnTo>
                    <a:pt x="390265" y="12586"/>
                  </a:lnTo>
                  <a:cubicBezTo>
                    <a:pt x="390265" y="86932"/>
                    <a:pt x="450683" y="147201"/>
                    <a:pt x="525211" y="147201"/>
                  </a:cubicBezTo>
                  <a:lnTo>
                    <a:pt x="1284674" y="147201"/>
                  </a:lnTo>
                  <a:cubicBezTo>
                    <a:pt x="1359201" y="147201"/>
                    <a:pt x="1419618" y="86932"/>
                    <a:pt x="1419618" y="12586"/>
                  </a:cubicBezTo>
                  <a:lnTo>
                    <a:pt x="1419618" y="0"/>
                  </a:lnTo>
                  <a:lnTo>
                    <a:pt x="1638200" y="0"/>
                  </a:lnTo>
                  <a:cubicBezTo>
                    <a:pt x="1731663" y="0"/>
                    <a:pt x="1807429" y="75581"/>
                    <a:pt x="1807429" y="168817"/>
                  </a:cubicBezTo>
                  <a:lnTo>
                    <a:pt x="1807429" y="3762663"/>
                  </a:lnTo>
                  <a:cubicBezTo>
                    <a:pt x="1807429" y="3855898"/>
                    <a:pt x="1731663" y="3931479"/>
                    <a:pt x="1638200" y="3931479"/>
                  </a:cubicBezTo>
                  <a:lnTo>
                    <a:pt x="169229" y="3931479"/>
                  </a:lnTo>
                  <a:cubicBezTo>
                    <a:pt x="75766" y="3931479"/>
                    <a:pt x="0" y="3855898"/>
                    <a:pt x="0" y="3762663"/>
                  </a:cubicBezTo>
                  <a:lnTo>
                    <a:pt x="0" y="168817"/>
                  </a:lnTo>
                  <a:cubicBezTo>
                    <a:pt x="0" y="75581"/>
                    <a:pt x="75766" y="0"/>
                    <a:pt x="169229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081731B-0099-48A7-82F6-69457C7D59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 rot="21406435">
            <a:off x="4598880" y="1486845"/>
            <a:ext cx="2897230" cy="6314966"/>
          </a:xfrm>
          <a:custGeom>
            <a:avLst/>
            <a:gdLst>
              <a:gd name="connsiteX0" fmla="*/ 285104 w 3045018"/>
              <a:gd name="connsiteY0" fmla="*/ 0 h 6637093"/>
              <a:gd name="connsiteX1" fmla="*/ 657488 w 3045018"/>
              <a:gd name="connsiteY1" fmla="*/ 0 h 6637093"/>
              <a:gd name="connsiteX2" fmla="*/ 657488 w 3045018"/>
              <a:gd name="connsiteY2" fmla="*/ 21248 h 6637093"/>
              <a:gd name="connsiteX3" fmla="*/ 884836 w 3045018"/>
              <a:gd name="connsiteY3" fmla="*/ 248504 h 6637093"/>
              <a:gd name="connsiteX4" fmla="*/ 2164321 w 3045018"/>
              <a:gd name="connsiteY4" fmla="*/ 248504 h 6637093"/>
              <a:gd name="connsiteX5" fmla="*/ 2391664 w 3045018"/>
              <a:gd name="connsiteY5" fmla="*/ 21248 h 6637093"/>
              <a:gd name="connsiteX6" fmla="*/ 2391664 w 3045018"/>
              <a:gd name="connsiteY6" fmla="*/ 0 h 6637093"/>
              <a:gd name="connsiteX7" fmla="*/ 2759914 w 3045018"/>
              <a:gd name="connsiteY7" fmla="*/ 0 h 6637093"/>
              <a:gd name="connsiteX8" fmla="*/ 3045018 w 3045018"/>
              <a:gd name="connsiteY8" fmla="*/ 284996 h 6637093"/>
              <a:gd name="connsiteX9" fmla="*/ 3045018 w 3045018"/>
              <a:gd name="connsiteY9" fmla="*/ 6352099 h 6637093"/>
              <a:gd name="connsiteX10" fmla="*/ 2759914 w 3045018"/>
              <a:gd name="connsiteY10" fmla="*/ 6637093 h 6637093"/>
              <a:gd name="connsiteX11" fmla="*/ 285104 w 3045018"/>
              <a:gd name="connsiteY11" fmla="*/ 6637093 h 6637093"/>
              <a:gd name="connsiteX12" fmla="*/ 0 w 3045018"/>
              <a:gd name="connsiteY12" fmla="*/ 6352099 h 6637093"/>
              <a:gd name="connsiteX13" fmla="*/ 0 w 3045018"/>
              <a:gd name="connsiteY13" fmla="*/ 284996 h 6637093"/>
              <a:gd name="connsiteX14" fmla="*/ 285104 w 3045018"/>
              <a:gd name="connsiteY14" fmla="*/ 0 h 6637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045018" h="6637093">
                <a:moveTo>
                  <a:pt x="285104" y="0"/>
                </a:moveTo>
                <a:lnTo>
                  <a:pt x="657488" y="0"/>
                </a:lnTo>
                <a:lnTo>
                  <a:pt x="657488" y="21248"/>
                </a:lnTo>
                <a:cubicBezTo>
                  <a:pt x="657488" y="146758"/>
                  <a:pt x="759276" y="248504"/>
                  <a:pt x="884836" y="248504"/>
                </a:cubicBezTo>
                <a:lnTo>
                  <a:pt x="2164321" y="248504"/>
                </a:lnTo>
                <a:cubicBezTo>
                  <a:pt x="2289878" y="248504"/>
                  <a:pt x="2391664" y="146758"/>
                  <a:pt x="2391664" y="21248"/>
                </a:cubicBezTo>
                <a:lnTo>
                  <a:pt x="2391664" y="0"/>
                </a:lnTo>
                <a:lnTo>
                  <a:pt x="2759914" y="0"/>
                </a:lnTo>
                <a:cubicBezTo>
                  <a:pt x="2917373" y="0"/>
                  <a:pt x="3045018" y="127595"/>
                  <a:pt x="3045018" y="284996"/>
                </a:cubicBezTo>
                <a:lnTo>
                  <a:pt x="3045018" y="6352099"/>
                </a:lnTo>
                <a:cubicBezTo>
                  <a:pt x="3045018" y="6509498"/>
                  <a:pt x="2917373" y="6637093"/>
                  <a:pt x="2759914" y="6637093"/>
                </a:cubicBezTo>
                <a:lnTo>
                  <a:pt x="285104" y="6637093"/>
                </a:lnTo>
                <a:cubicBezTo>
                  <a:pt x="127645" y="6637093"/>
                  <a:pt x="0" y="6509498"/>
                  <a:pt x="0" y="6352099"/>
                </a:cubicBezTo>
                <a:lnTo>
                  <a:pt x="0" y="284996"/>
                </a:lnTo>
                <a:cubicBezTo>
                  <a:pt x="0" y="127595"/>
                  <a:pt x="127645" y="0"/>
                  <a:pt x="285104" y="0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>
            <a:noAutofit/>
          </a:bodyPr>
          <a:lstStyle>
            <a:lvl1pPr>
              <a:defRPr lang="en-US"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252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DEC9FF7-B423-40D7-9A57-648C9377318C}"/>
              </a:ext>
            </a:extLst>
          </p:cNvPr>
          <p:cNvGrpSpPr/>
          <p:nvPr userDrawn="1"/>
        </p:nvGrpSpPr>
        <p:grpSpPr>
          <a:xfrm rot="3227710">
            <a:off x="7338172" y="489252"/>
            <a:ext cx="3176847" cy="3208615"/>
            <a:chOff x="-522354" y="5173792"/>
            <a:chExt cx="5255194" cy="5307746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914D86D2-2E14-48D9-87E2-F43050721209}"/>
                </a:ext>
              </a:extLst>
            </p:cNvPr>
            <p:cNvSpPr/>
            <p:nvPr/>
          </p:nvSpPr>
          <p:spPr>
            <a:xfrm>
              <a:off x="-17040" y="5697592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Block Arc 4">
              <a:extLst>
                <a:ext uri="{FF2B5EF4-FFF2-40B4-BE49-F238E27FC236}">
                  <a16:creationId xmlns:a16="http://schemas.microsoft.com/office/drawing/2014/main" id="{C6A1849F-92B2-4CB0-98E7-5DBD43E9F2AF}"/>
                </a:ext>
              </a:extLst>
            </p:cNvPr>
            <p:cNvSpPr/>
            <p:nvPr/>
          </p:nvSpPr>
          <p:spPr>
            <a:xfrm rot="12817100">
              <a:off x="-522354" y="5173792"/>
              <a:ext cx="5255194" cy="5307746"/>
            </a:xfrm>
            <a:prstGeom prst="blockArc">
              <a:avLst>
                <a:gd name="adj1" fmla="val 13069614"/>
                <a:gd name="adj2" fmla="val 109030"/>
                <a:gd name="adj3" fmla="val 1978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7825DB2-F418-4519-ACFB-F429D291772F}"/>
              </a:ext>
            </a:extLst>
          </p:cNvPr>
          <p:cNvGrpSpPr/>
          <p:nvPr userDrawn="1"/>
        </p:nvGrpSpPr>
        <p:grpSpPr>
          <a:xfrm>
            <a:off x="1667476" y="1191962"/>
            <a:ext cx="9086067" cy="5408447"/>
            <a:chOff x="1667476" y="1191962"/>
            <a:chExt cx="9086067" cy="540844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825198A-1B74-46A9-967C-1F3B4A1DD2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89" r="2489"/>
            <a:stretch/>
          </p:blipFill>
          <p:spPr>
            <a:xfrm>
              <a:off x="1667476" y="1191962"/>
              <a:ext cx="9086067" cy="5408447"/>
            </a:xfrm>
            <a:prstGeom prst="rect">
              <a:avLst/>
            </a:prstGeom>
          </p:spPr>
        </p:pic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F525C2B-E1EC-4484-B282-BB4F5BD7EBDA}"/>
                </a:ext>
              </a:extLst>
            </p:cNvPr>
            <p:cNvSpPr/>
            <p:nvPr userDrawn="1"/>
          </p:nvSpPr>
          <p:spPr>
            <a:xfrm>
              <a:off x="3058482" y="1591028"/>
              <a:ext cx="6304055" cy="3918251"/>
            </a:xfrm>
            <a:custGeom>
              <a:avLst/>
              <a:gdLst>
                <a:gd name="connsiteX0" fmla="*/ 0 w 4717555"/>
                <a:gd name="connsiteY0" fmla="*/ 0 h 2932171"/>
                <a:gd name="connsiteX1" fmla="*/ 4717555 w 4717555"/>
                <a:gd name="connsiteY1" fmla="*/ 0 h 2932171"/>
                <a:gd name="connsiteX2" fmla="*/ 4717555 w 4717555"/>
                <a:gd name="connsiteY2" fmla="*/ 2932171 h 2932171"/>
                <a:gd name="connsiteX3" fmla="*/ 0 w 4717555"/>
                <a:gd name="connsiteY3" fmla="*/ 2932171 h 2932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17555" h="2932171">
                  <a:moveTo>
                    <a:pt x="0" y="0"/>
                  </a:moveTo>
                  <a:lnTo>
                    <a:pt x="4717555" y="0"/>
                  </a:lnTo>
                  <a:lnTo>
                    <a:pt x="4717555" y="2932171"/>
                  </a:lnTo>
                  <a:lnTo>
                    <a:pt x="0" y="2932171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44FFD54-435C-45DF-BD7A-7A49A1FE27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058482" y="1591028"/>
            <a:ext cx="6304055" cy="3918251"/>
          </a:xfrm>
          <a:custGeom>
            <a:avLst/>
            <a:gdLst>
              <a:gd name="connsiteX0" fmla="*/ 0 w 6304055"/>
              <a:gd name="connsiteY0" fmla="*/ 0 h 3918251"/>
              <a:gd name="connsiteX1" fmla="*/ 6304055 w 6304055"/>
              <a:gd name="connsiteY1" fmla="*/ 0 h 3918251"/>
              <a:gd name="connsiteX2" fmla="*/ 6304055 w 6304055"/>
              <a:gd name="connsiteY2" fmla="*/ 3918251 h 3918251"/>
              <a:gd name="connsiteX3" fmla="*/ 0 w 6304055"/>
              <a:gd name="connsiteY3" fmla="*/ 3918251 h 3918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04055" h="3918251">
                <a:moveTo>
                  <a:pt x="0" y="0"/>
                </a:moveTo>
                <a:lnTo>
                  <a:pt x="6304055" y="0"/>
                </a:lnTo>
                <a:lnTo>
                  <a:pt x="6304055" y="3918251"/>
                </a:lnTo>
                <a:lnTo>
                  <a:pt x="0" y="3918251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>
            <a:noAutofit/>
          </a:bodyPr>
          <a:lstStyle>
            <a:lvl1pPr>
              <a:defRPr lang="en-US"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545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D9E2F79A-8E0E-474F-A42B-6BF8AF99CC2C}"/>
              </a:ext>
            </a:extLst>
          </p:cNvPr>
          <p:cNvSpPr/>
          <p:nvPr userDrawn="1"/>
        </p:nvSpPr>
        <p:spPr>
          <a:xfrm>
            <a:off x="-4173527" y="-862888"/>
            <a:ext cx="8958731" cy="89587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FD158EF-446D-42E3-9253-403CEE567DAC}"/>
              </a:ext>
            </a:extLst>
          </p:cNvPr>
          <p:cNvGrpSpPr/>
          <p:nvPr userDrawn="1"/>
        </p:nvGrpSpPr>
        <p:grpSpPr>
          <a:xfrm rot="21435053">
            <a:off x="-1198902" y="1366092"/>
            <a:ext cx="8095006" cy="4814492"/>
            <a:chOff x="1619250" y="1203490"/>
            <a:chExt cx="8095006" cy="481449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32844DF-FA4C-41C7-8683-CEC1D0662BC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19250" y="1203490"/>
              <a:ext cx="8095006" cy="4814492"/>
            </a:xfrm>
            <a:prstGeom prst="rect">
              <a:avLst/>
            </a:prstGeom>
          </p:spPr>
        </p:pic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C96FE7E-4716-475A-8918-8C5BCF686FD2}"/>
                </a:ext>
              </a:extLst>
            </p:cNvPr>
            <p:cNvSpPr/>
            <p:nvPr/>
          </p:nvSpPr>
          <p:spPr>
            <a:xfrm>
              <a:off x="2282893" y="1570881"/>
              <a:ext cx="6691520" cy="4079710"/>
            </a:xfrm>
            <a:custGeom>
              <a:avLst/>
              <a:gdLst>
                <a:gd name="connsiteX0" fmla="*/ 0 w 4717555"/>
                <a:gd name="connsiteY0" fmla="*/ 0 h 2932171"/>
                <a:gd name="connsiteX1" fmla="*/ 4717555 w 4717555"/>
                <a:gd name="connsiteY1" fmla="*/ 0 h 2932171"/>
                <a:gd name="connsiteX2" fmla="*/ 4717555 w 4717555"/>
                <a:gd name="connsiteY2" fmla="*/ 2932171 h 2932171"/>
                <a:gd name="connsiteX3" fmla="*/ 0 w 4717555"/>
                <a:gd name="connsiteY3" fmla="*/ 2932171 h 2932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17555" h="2932171">
                  <a:moveTo>
                    <a:pt x="0" y="0"/>
                  </a:moveTo>
                  <a:lnTo>
                    <a:pt x="4717555" y="0"/>
                  </a:lnTo>
                  <a:lnTo>
                    <a:pt x="4717555" y="2932171"/>
                  </a:lnTo>
                  <a:lnTo>
                    <a:pt x="0" y="2932171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1BA7B2D-7CC9-4866-B9C1-D9126012C3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 rot="21444013">
            <a:off x="-528441" y="1719009"/>
            <a:ext cx="6685402" cy="4082873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</p:spPr>
        <p:txBody>
          <a:bodyPr wrap="square">
            <a:noAutofit/>
          </a:bodyPr>
          <a:lstStyle>
            <a:lvl1pPr>
              <a:defRPr lang="en-US" sz="2000" dirty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156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EF1B588-2B15-4C9D-B138-F1384D32C24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-220045" y="-349101"/>
            <a:ext cx="2264569" cy="4924425"/>
          </a:xfrm>
          <a:custGeom>
            <a:avLst/>
            <a:gdLst>
              <a:gd name="connsiteX0" fmla="*/ 210741 w 2264569"/>
              <a:gd name="connsiteY0" fmla="*/ 0 h 4924425"/>
              <a:gd name="connsiteX1" fmla="*/ 538163 w 2264569"/>
              <a:gd name="connsiteY1" fmla="*/ 0 h 4924425"/>
              <a:gd name="connsiteX2" fmla="*/ 538163 w 2264569"/>
              <a:gd name="connsiteY2" fmla="*/ 85725 h 4924425"/>
              <a:gd name="connsiteX3" fmla="*/ 623889 w 2264569"/>
              <a:gd name="connsiteY3" fmla="*/ 171451 h 4924425"/>
              <a:gd name="connsiteX4" fmla="*/ 1640682 w 2264569"/>
              <a:gd name="connsiteY4" fmla="*/ 171452 h 4924425"/>
              <a:gd name="connsiteX5" fmla="*/ 1726407 w 2264569"/>
              <a:gd name="connsiteY5" fmla="*/ 85726 h 4924425"/>
              <a:gd name="connsiteX6" fmla="*/ 1726407 w 2264569"/>
              <a:gd name="connsiteY6" fmla="*/ 0 h 4924425"/>
              <a:gd name="connsiteX7" fmla="*/ 2053828 w 2264569"/>
              <a:gd name="connsiteY7" fmla="*/ 0 h 4924425"/>
              <a:gd name="connsiteX8" fmla="*/ 2264569 w 2264569"/>
              <a:gd name="connsiteY8" fmla="*/ 210741 h 4924425"/>
              <a:gd name="connsiteX9" fmla="*/ 2264569 w 2264569"/>
              <a:gd name="connsiteY9" fmla="*/ 4713684 h 4924425"/>
              <a:gd name="connsiteX10" fmla="*/ 2053828 w 2264569"/>
              <a:gd name="connsiteY10" fmla="*/ 4924425 h 4924425"/>
              <a:gd name="connsiteX11" fmla="*/ 210741 w 2264569"/>
              <a:gd name="connsiteY11" fmla="*/ 4924425 h 4924425"/>
              <a:gd name="connsiteX12" fmla="*/ 0 w 2264569"/>
              <a:gd name="connsiteY12" fmla="*/ 4713684 h 4924425"/>
              <a:gd name="connsiteX13" fmla="*/ 0 w 2264569"/>
              <a:gd name="connsiteY13" fmla="*/ 210741 h 4924425"/>
              <a:gd name="connsiteX14" fmla="*/ 210741 w 2264569"/>
              <a:gd name="connsiteY14" fmla="*/ 0 h 4924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64569" h="4924425">
                <a:moveTo>
                  <a:pt x="210741" y="0"/>
                </a:moveTo>
                <a:lnTo>
                  <a:pt x="538163" y="0"/>
                </a:lnTo>
                <a:lnTo>
                  <a:pt x="538163" y="85725"/>
                </a:lnTo>
                <a:cubicBezTo>
                  <a:pt x="538163" y="133070"/>
                  <a:pt x="576544" y="171451"/>
                  <a:pt x="623889" y="171451"/>
                </a:cubicBezTo>
                <a:lnTo>
                  <a:pt x="1640682" y="171452"/>
                </a:lnTo>
                <a:cubicBezTo>
                  <a:pt x="1688026" y="171452"/>
                  <a:pt x="1726407" y="133071"/>
                  <a:pt x="1726407" y="85726"/>
                </a:cubicBezTo>
                <a:lnTo>
                  <a:pt x="1726407" y="0"/>
                </a:lnTo>
                <a:lnTo>
                  <a:pt x="2053828" y="0"/>
                </a:lnTo>
                <a:cubicBezTo>
                  <a:pt x="2170218" y="0"/>
                  <a:pt x="2264569" y="94352"/>
                  <a:pt x="2264569" y="210741"/>
                </a:cubicBezTo>
                <a:lnTo>
                  <a:pt x="2264569" y="4713684"/>
                </a:lnTo>
                <a:cubicBezTo>
                  <a:pt x="2264569" y="4830073"/>
                  <a:pt x="2170218" y="4924425"/>
                  <a:pt x="2053828" y="4924425"/>
                </a:cubicBezTo>
                <a:lnTo>
                  <a:pt x="210741" y="4924425"/>
                </a:lnTo>
                <a:cubicBezTo>
                  <a:pt x="94352" y="4924425"/>
                  <a:pt x="0" y="4830073"/>
                  <a:pt x="0" y="4713684"/>
                </a:cubicBezTo>
                <a:lnTo>
                  <a:pt x="0" y="210741"/>
                </a:lnTo>
                <a:cubicBezTo>
                  <a:pt x="0" y="94352"/>
                  <a:pt x="94352" y="0"/>
                  <a:pt x="210741" y="0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600">
                <a:solidFill>
                  <a:schemeClr val="accent1">
                    <a:alpha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Image Placeholder</a:t>
            </a:r>
            <a:endParaRPr lang="en-ID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4678577-FC97-4312-AF23-3DAB93C9499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694705" y="971550"/>
            <a:ext cx="2264569" cy="4924425"/>
          </a:xfrm>
          <a:custGeom>
            <a:avLst/>
            <a:gdLst>
              <a:gd name="connsiteX0" fmla="*/ 210741 w 2264569"/>
              <a:gd name="connsiteY0" fmla="*/ 0 h 4924425"/>
              <a:gd name="connsiteX1" fmla="*/ 538163 w 2264569"/>
              <a:gd name="connsiteY1" fmla="*/ 0 h 4924425"/>
              <a:gd name="connsiteX2" fmla="*/ 538163 w 2264569"/>
              <a:gd name="connsiteY2" fmla="*/ 85725 h 4924425"/>
              <a:gd name="connsiteX3" fmla="*/ 623889 w 2264569"/>
              <a:gd name="connsiteY3" fmla="*/ 171451 h 4924425"/>
              <a:gd name="connsiteX4" fmla="*/ 1640682 w 2264569"/>
              <a:gd name="connsiteY4" fmla="*/ 171452 h 4924425"/>
              <a:gd name="connsiteX5" fmla="*/ 1726407 w 2264569"/>
              <a:gd name="connsiteY5" fmla="*/ 85726 h 4924425"/>
              <a:gd name="connsiteX6" fmla="*/ 1726407 w 2264569"/>
              <a:gd name="connsiteY6" fmla="*/ 0 h 4924425"/>
              <a:gd name="connsiteX7" fmla="*/ 2053828 w 2264569"/>
              <a:gd name="connsiteY7" fmla="*/ 0 h 4924425"/>
              <a:gd name="connsiteX8" fmla="*/ 2264569 w 2264569"/>
              <a:gd name="connsiteY8" fmla="*/ 210741 h 4924425"/>
              <a:gd name="connsiteX9" fmla="*/ 2264569 w 2264569"/>
              <a:gd name="connsiteY9" fmla="*/ 4713684 h 4924425"/>
              <a:gd name="connsiteX10" fmla="*/ 2053828 w 2264569"/>
              <a:gd name="connsiteY10" fmla="*/ 4924425 h 4924425"/>
              <a:gd name="connsiteX11" fmla="*/ 210741 w 2264569"/>
              <a:gd name="connsiteY11" fmla="*/ 4924425 h 4924425"/>
              <a:gd name="connsiteX12" fmla="*/ 0 w 2264569"/>
              <a:gd name="connsiteY12" fmla="*/ 4713684 h 4924425"/>
              <a:gd name="connsiteX13" fmla="*/ 0 w 2264569"/>
              <a:gd name="connsiteY13" fmla="*/ 210741 h 4924425"/>
              <a:gd name="connsiteX14" fmla="*/ 210741 w 2264569"/>
              <a:gd name="connsiteY14" fmla="*/ 0 h 4924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64569" h="4924425">
                <a:moveTo>
                  <a:pt x="210741" y="0"/>
                </a:moveTo>
                <a:lnTo>
                  <a:pt x="538163" y="0"/>
                </a:lnTo>
                <a:lnTo>
                  <a:pt x="538163" y="85725"/>
                </a:lnTo>
                <a:cubicBezTo>
                  <a:pt x="538163" y="133070"/>
                  <a:pt x="576544" y="171451"/>
                  <a:pt x="623889" y="171451"/>
                </a:cubicBezTo>
                <a:lnTo>
                  <a:pt x="1640682" y="171452"/>
                </a:lnTo>
                <a:cubicBezTo>
                  <a:pt x="1688026" y="171452"/>
                  <a:pt x="1726407" y="133071"/>
                  <a:pt x="1726407" y="85726"/>
                </a:cubicBezTo>
                <a:lnTo>
                  <a:pt x="1726407" y="0"/>
                </a:lnTo>
                <a:lnTo>
                  <a:pt x="2053828" y="0"/>
                </a:lnTo>
                <a:cubicBezTo>
                  <a:pt x="2170218" y="0"/>
                  <a:pt x="2264569" y="94352"/>
                  <a:pt x="2264569" y="210741"/>
                </a:cubicBezTo>
                <a:lnTo>
                  <a:pt x="2264569" y="4713684"/>
                </a:lnTo>
                <a:cubicBezTo>
                  <a:pt x="2264569" y="4830073"/>
                  <a:pt x="2170218" y="4924425"/>
                  <a:pt x="2053828" y="4924425"/>
                </a:cubicBezTo>
                <a:lnTo>
                  <a:pt x="210741" y="4924425"/>
                </a:lnTo>
                <a:cubicBezTo>
                  <a:pt x="94352" y="4924425"/>
                  <a:pt x="0" y="4830073"/>
                  <a:pt x="0" y="4713684"/>
                </a:cubicBezTo>
                <a:lnTo>
                  <a:pt x="0" y="210741"/>
                </a:lnTo>
                <a:cubicBezTo>
                  <a:pt x="0" y="94352"/>
                  <a:pt x="94352" y="0"/>
                  <a:pt x="210741" y="0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600">
                <a:solidFill>
                  <a:schemeClr val="accent1">
                    <a:alpha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Image Placeholder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70667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7560FCD-70C3-4AF9-A3C8-641DD39EA309}"/>
              </a:ext>
            </a:extLst>
          </p:cNvPr>
          <p:cNvSpPr/>
          <p:nvPr userDrawn="1"/>
        </p:nvSpPr>
        <p:spPr>
          <a:xfrm>
            <a:off x="0" y="4519613"/>
            <a:ext cx="12192000" cy="2338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25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7766B5A-8DC7-49CA-AEFD-CF3F4C0F2C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871" y="2014904"/>
            <a:ext cx="4488259" cy="3736731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CAE9C20-F41F-46AA-A44A-E1CD5D7E850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021005" y="2181225"/>
            <a:ext cx="4159331" cy="2338388"/>
          </a:xfrm>
          <a:custGeom>
            <a:avLst/>
            <a:gdLst>
              <a:gd name="connsiteX0" fmla="*/ 0 w 6644639"/>
              <a:gd name="connsiteY0" fmla="*/ 0 h 3741420"/>
              <a:gd name="connsiteX1" fmla="*/ 6644639 w 6644639"/>
              <a:gd name="connsiteY1" fmla="*/ 0 h 3741420"/>
              <a:gd name="connsiteX2" fmla="*/ 6644639 w 6644639"/>
              <a:gd name="connsiteY2" fmla="*/ 3741420 h 3741420"/>
              <a:gd name="connsiteX3" fmla="*/ 0 w 6644639"/>
              <a:gd name="connsiteY3" fmla="*/ 3741420 h 3741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44639" h="3741420">
                <a:moveTo>
                  <a:pt x="0" y="0"/>
                </a:moveTo>
                <a:lnTo>
                  <a:pt x="6644639" y="0"/>
                </a:lnTo>
                <a:lnTo>
                  <a:pt x="6644639" y="3741420"/>
                </a:lnTo>
                <a:lnTo>
                  <a:pt x="0" y="3741420"/>
                </a:lnTo>
                <a:close/>
              </a:path>
            </a:pathLst>
          </a:custGeom>
          <a:noFill/>
          <a:effectLst>
            <a:innerShdw blurRad="203200">
              <a:prstClr val="black">
                <a:alpha val="57000"/>
              </a:prstClr>
            </a:innerShdw>
          </a:effectLst>
        </p:spPr>
        <p:txBody>
          <a:bodyPr wrap="square">
            <a:noAutofit/>
          </a:bodyPr>
          <a:lstStyle>
            <a:lvl1pPr marL="0" marR="0" indent="0" algn="l" defTabSz="912971" rtl="0" eaLnBrk="1" fontAlgn="auto" latinLnBrk="0" hangingPunct="1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2971" rtl="0" eaLnBrk="1" fontAlgn="auto" latinLnBrk="0" hangingPunct="1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9491E94-1A18-4264-9F44-6EC07A569632}"/>
              </a:ext>
            </a:extLst>
          </p:cNvPr>
          <p:cNvSpPr/>
          <p:nvPr userDrawn="1"/>
        </p:nvSpPr>
        <p:spPr>
          <a:xfrm>
            <a:off x="5696892" y="6410325"/>
            <a:ext cx="798217" cy="230976"/>
          </a:xfrm>
          <a:custGeom>
            <a:avLst/>
            <a:gdLst>
              <a:gd name="connsiteX0" fmla="*/ 192236 w 1275172"/>
              <a:gd name="connsiteY0" fmla="*/ 0 h 369332"/>
              <a:gd name="connsiteX1" fmla="*/ 230409 w 1275172"/>
              <a:gd name="connsiteY1" fmla="*/ 0 h 369332"/>
              <a:gd name="connsiteX2" fmla="*/ 1044763 w 1275172"/>
              <a:gd name="connsiteY2" fmla="*/ 0 h 369332"/>
              <a:gd name="connsiteX3" fmla="*/ 1082936 w 1275172"/>
              <a:gd name="connsiteY3" fmla="*/ 0 h 369332"/>
              <a:gd name="connsiteX4" fmla="*/ 1148956 w 1275172"/>
              <a:gd name="connsiteY4" fmla="*/ 39612 h 369332"/>
              <a:gd name="connsiteX5" fmla="*/ 1266263 w 1275172"/>
              <a:gd name="connsiteY5" fmla="*/ 259298 h 369332"/>
              <a:gd name="connsiteX6" fmla="*/ 1200242 w 1275172"/>
              <a:gd name="connsiteY6" fmla="*/ 369332 h 369332"/>
              <a:gd name="connsiteX7" fmla="*/ 1044763 w 1275172"/>
              <a:gd name="connsiteY7" fmla="*/ 369332 h 369332"/>
              <a:gd name="connsiteX8" fmla="*/ 230409 w 1275172"/>
              <a:gd name="connsiteY8" fmla="*/ 369332 h 369332"/>
              <a:gd name="connsiteX9" fmla="*/ 74930 w 1275172"/>
              <a:gd name="connsiteY9" fmla="*/ 369332 h 369332"/>
              <a:gd name="connsiteX10" fmla="*/ 8909 w 1275172"/>
              <a:gd name="connsiteY10" fmla="*/ 259298 h 369332"/>
              <a:gd name="connsiteX11" fmla="*/ 126216 w 1275172"/>
              <a:gd name="connsiteY11" fmla="*/ 39612 h 369332"/>
              <a:gd name="connsiteX12" fmla="*/ 192236 w 1275172"/>
              <a:gd name="connsiteY12" fmla="*/ 0 h 36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75172" h="369332">
                <a:moveTo>
                  <a:pt x="192236" y="0"/>
                </a:moveTo>
                <a:lnTo>
                  <a:pt x="230409" y="0"/>
                </a:lnTo>
                <a:lnTo>
                  <a:pt x="1044763" y="0"/>
                </a:lnTo>
                <a:lnTo>
                  <a:pt x="1082936" y="0"/>
                </a:lnTo>
                <a:cubicBezTo>
                  <a:pt x="1110492" y="0"/>
                  <a:pt x="1135944" y="15309"/>
                  <a:pt x="1148956" y="39612"/>
                </a:cubicBezTo>
                <a:lnTo>
                  <a:pt x="1266263" y="259298"/>
                </a:lnTo>
                <a:cubicBezTo>
                  <a:pt x="1292862" y="309053"/>
                  <a:pt x="1256694" y="369332"/>
                  <a:pt x="1200242" y="369332"/>
                </a:cubicBezTo>
                <a:lnTo>
                  <a:pt x="1044763" y="369332"/>
                </a:lnTo>
                <a:lnTo>
                  <a:pt x="230409" y="369332"/>
                </a:lnTo>
                <a:lnTo>
                  <a:pt x="74930" y="369332"/>
                </a:lnTo>
                <a:cubicBezTo>
                  <a:pt x="18478" y="369332"/>
                  <a:pt x="-17690" y="309053"/>
                  <a:pt x="8909" y="259298"/>
                </a:cubicBezTo>
                <a:lnTo>
                  <a:pt x="126216" y="39612"/>
                </a:lnTo>
                <a:cubicBezTo>
                  <a:pt x="139228" y="15309"/>
                  <a:pt x="164680" y="0"/>
                  <a:pt x="1922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28600" dist="127000" dir="5400000" sx="90000" sy="90000" algn="t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25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A063F8-35C1-47DE-9E86-6A1D7C6AD58C}"/>
              </a:ext>
            </a:extLst>
          </p:cNvPr>
          <p:cNvSpPr txBox="1"/>
          <p:nvPr userDrawn="1"/>
        </p:nvSpPr>
        <p:spPr>
          <a:xfrm>
            <a:off x="5512546" y="6393157"/>
            <a:ext cx="1166909" cy="2654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fld id="{260E2A6B-A809-4840-BF14-8648BC0BDF87}" type="slidenum">
              <a:rPr lang="id-ID" sz="1125" i="0" smtClean="0">
                <a:solidFill>
                  <a:schemeClr val="bg1"/>
                </a:solidFill>
                <a:ea typeface="Liberation Sans" panose="020B0604020202020204" pitchFamily="34" charset="0"/>
                <a:cs typeface="Segoe UI" panose="020B0502040204020203" pitchFamily="34" charset="0"/>
              </a:rPr>
              <a:pPr algn="ctr"/>
              <a:t>‹#›</a:t>
            </a:fld>
            <a:endParaRPr lang="id-ID" sz="3375" i="0" dirty="0">
              <a:solidFill>
                <a:schemeClr val="bg1"/>
              </a:solidFill>
              <a:ea typeface="Liberation Sans" panose="020B0604020202020204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165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3BB1BA0-CF7F-442A-A8C4-04435E43D6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57183" y="0"/>
            <a:ext cx="4261145" cy="3480306"/>
          </a:xfrm>
          <a:custGeom>
            <a:avLst/>
            <a:gdLst>
              <a:gd name="connsiteX0" fmla="*/ 964445 w 4261145"/>
              <a:gd name="connsiteY0" fmla="*/ 0 h 3480306"/>
              <a:gd name="connsiteX1" fmla="*/ 4261145 w 4261145"/>
              <a:gd name="connsiteY1" fmla="*/ 0 h 3480306"/>
              <a:gd name="connsiteX2" fmla="*/ 2664014 w 4261145"/>
              <a:gd name="connsiteY2" fmla="*/ 2766312 h 3480306"/>
              <a:gd name="connsiteX3" fmla="*/ 713995 w 4261145"/>
              <a:gd name="connsiteY3" fmla="*/ 3288818 h 3480306"/>
              <a:gd name="connsiteX4" fmla="*/ 191489 w 4261145"/>
              <a:gd name="connsiteY4" fmla="*/ 1338799 h 3480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61145" h="3480306">
                <a:moveTo>
                  <a:pt x="964445" y="0"/>
                </a:moveTo>
                <a:lnTo>
                  <a:pt x="4261145" y="0"/>
                </a:lnTo>
                <a:lnTo>
                  <a:pt x="2664014" y="2766312"/>
                </a:lnTo>
                <a:cubicBezTo>
                  <a:pt x="2269817" y="3449081"/>
                  <a:pt x="1396764" y="3683015"/>
                  <a:pt x="713995" y="3288818"/>
                </a:cubicBezTo>
                <a:cubicBezTo>
                  <a:pt x="31226" y="2894621"/>
                  <a:pt x="-202708" y="2021568"/>
                  <a:pt x="191489" y="1338799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>
            <a:noAutofit/>
          </a:bodyPr>
          <a:lstStyle>
            <a:lvl1pPr>
              <a:defRPr lang="en-US"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 indent="0">
              <a:buNone/>
            </a:pPr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E924BD2-73B9-4356-8A2F-A8AA031722F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23521" y="1217184"/>
            <a:ext cx="5488062" cy="5640817"/>
          </a:xfrm>
          <a:custGeom>
            <a:avLst/>
            <a:gdLst>
              <a:gd name="connsiteX0" fmla="*/ 4098645 w 5488062"/>
              <a:gd name="connsiteY0" fmla="*/ 481 h 5640817"/>
              <a:gd name="connsiteX1" fmla="*/ 4774068 w 5488062"/>
              <a:gd name="connsiteY1" fmla="*/ 191489 h 5640817"/>
              <a:gd name="connsiteX2" fmla="*/ 5296574 w 5488062"/>
              <a:gd name="connsiteY2" fmla="*/ 2141509 h 5640817"/>
              <a:gd name="connsiteX3" fmla="*/ 3276247 w 5488062"/>
              <a:gd name="connsiteY3" fmla="*/ 5640817 h 5640817"/>
              <a:gd name="connsiteX4" fmla="*/ 0 w 5488062"/>
              <a:gd name="connsiteY4" fmla="*/ 5640817 h 5640817"/>
              <a:gd name="connsiteX5" fmla="*/ 24927 w 5488062"/>
              <a:gd name="connsiteY5" fmla="*/ 5576958 h 5640817"/>
              <a:gd name="connsiteX6" fmla="*/ 91522 w 5488062"/>
              <a:gd name="connsiteY6" fmla="*/ 5446872 h 5640817"/>
              <a:gd name="connsiteX7" fmla="*/ 2824049 w 5488062"/>
              <a:gd name="connsiteY7" fmla="*/ 713995 h 5640817"/>
              <a:gd name="connsiteX8" fmla="*/ 4098645 w 5488062"/>
              <a:gd name="connsiteY8" fmla="*/ 481 h 564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88062" h="5640817">
                <a:moveTo>
                  <a:pt x="4098645" y="481"/>
                </a:moveTo>
                <a:cubicBezTo>
                  <a:pt x="4328755" y="6457"/>
                  <a:pt x="4560703" y="68303"/>
                  <a:pt x="4774068" y="191489"/>
                </a:cubicBezTo>
                <a:cubicBezTo>
                  <a:pt x="5456837" y="585686"/>
                  <a:pt x="5690771" y="1458739"/>
                  <a:pt x="5296574" y="2141509"/>
                </a:cubicBezTo>
                <a:lnTo>
                  <a:pt x="3276247" y="5640817"/>
                </a:lnTo>
                <a:lnTo>
                  <a:pt x="0" y="5640817"/>
                </a:lnTo>
                <a:lnTo>
                  <a:pt x="24927" y="5576958"/>
                </a:lnTo>
                <a:cubicBezTo>
                  <a:pt x="44701" y="5532961"/>
                  <a:pt x="66884" y="5489545"/>
                  <a:pt x="91522" y="5446872"/>
                </a:cubicBezTo>
                <a:lnTo>
                  <a:pt x="2824049" y="713995"/>
                </a:lnTo>
                <a:cubicBezTo>
                  <a:pt x="3095059" y="244592"/>
                  <a:pt x="3592404" y="-12667"/>
                  <a:pt x="4098645" y="481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>
            <a:noAutofit/>
          </a:bodyPr>
          <a:lstStyle>
            <a:lvl1pPr>
              <a:defRPr lang="en-US"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 indent="0">
              <a:buNone/>
            </a:pPr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9BB0190-DE28-4A76-938C-8C5F7E61B1F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822552" y="0"/>
            <a:ext cx="3369449" cy="5564616"/>
          </a:xfrm>
          <a:custGeom>
            <a:avLst/>
            <a:gdLst>
              <a:gd name="connsiteX0" fmla="*/ 2238242 w 3369449"/>
              <a:gd name="connsiteY0" fmla="*/ 0 h 5564616"/>
              <a:gd name="connsiteX1" fmla="*/ 3369449 w 3369449"/>
              <a:gd name="connsiteY1" fmla="*/ 0 h 5564616"/>
              <a:gd name="connsiteX2" fmla="*/ 3369449 w 3369449"/>
              <a:gd name="connsiteY2" fmla="*/ 3628774 h 5564616"/>
              <a:gd name="connsiteX3" fmla="*/ 2664015 w 3369449"/>
              <a:gd name="connsiteY3" fmla="*/ 4850622 h 5564616"/>
              <a:gd name="connsiteX4" fmla="*/ 713995 w 3369449"/>
              <a:gd name="connsiteY4" fmla="*/ 5373128 h 5564616"/>
              <a:gd name="connsiteX5" fmla="*/ 191489 w 3369449"/>
              <a:gd name="connsiteY5" fmla="*/ 3423109 h 5564616"/>
              <a:gd name="connsiteX6" fmla="*/ 1979385 w 3369449"/>
              <a:gd name="connsiteY6" fmla="*/ 326382 h 5564616"/>
              <a:gd name="connsiteX7" fmla="*/ 2148348 w 3369449"/>
              <a:gd name="connsiteY7" fmla="*/ 91733 h 5564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69449" h="5564616">
                <a:moveTo>
                  <a:pt x="2238242" y="0"/>
                </a:moveTo>
                <a:lnTo>
                  <a:pt x="3369449" y="0"/>
                </a:lnTo>
                <a:lnTo>
                  <a:pt x="3369449" y="3628774"/>
                </a:lnTo>
                <a:lnTo>
                  <a:pt x="2664015" y="4850622"/>
                </a:lnTo>
                <a:cubicBezTo>
                  <a:pt x="2269818" y="5533391"/>
                  <a:pt x="1396765" y="5767325"/>
                  <a:pt x="713995" y="5373128"/>
                </a:cubicBezTo>
                <a:cubicBezTo>
                  <a:pt x="31226" y="4978931"/>
                  <a:pt x="-202708" y="4105878"/>
                  <a:pt x="191489" y="3423109"/>
                </a:cubicBezTo>
                <a:lnTo>
                  <a:pt x="1979385" y="326382"/>
                </a:lnTo>
                <a:cubicBezTo>
                  <a:pt x="2028660" y="241036"/>
                  <a:pt x="2085416" y="162703"/>
                  <a:pt x="2148348" y="91733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>
            <a:noAutofit/>
          </a:bodyPr>
          <a:lstStyle>
            <a:lvl1pPr>
              <a:defRPr lang="en-US"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170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6A4F727-DCA8-436A-8E50-388FC458817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07129" y="2706568"/>
            <a:ext cx="2518794" cy="2518794"/>
          </a:xfrm>
          <a:custGeom>
            <a:avLst/>
            <a:gdLst>
              <a:gd name="connsiteX0" fmla="*/ 1322817 w 2518794"/>
              <a:gd name="connsiteY0" fmla="*/ 1530 h 2518794"/>
              <a:gd name="connsiteX1" fmla="*/ 2517059 w 2518794"/>
              <a:gd name="connsiteY1" fmla="*/ 1193890 h 2518794"/>
              <a:gd name="connsiteX2" fmla="*/ 1324904 w 2518794"/>
              <a:gd name="connsiteY2" fmla="*/ 2517059 h 2518794"/>
              <a:gd name="connsiteX3" fmla="*/ 1735 w 2518794"/>
              <a:gd name="connsiteY3" fmla="*/ 1324904 h 2518794"/>
              <a:gd name="connsiteX4" fmla="*/ 1193890 w 2518794"/>
              <a:gd name="connsiteY4" fmla="*/ 1735 h 2518794"/>
              <a:gd name="connsiteX5" fmla="*/ 1322817 w 2518794"/>
              <a:gd name="connsiteY5" fmla="*/ 1530 h 2518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18794" h="2518794">
                <a:moveTo>
                  <a:pt x="1322817" y="1530"/>
                </a:moveTo>
                <a:cubicBezTo>
                  <a:pt x="1960355" y="32903"/>
                  <a:pt x="2483142" y="542714"/>
                  <a:pt x="2517059" y="1193890"/>
                </a:cubicBezTo>
                <a:cubicBezTo>
                  <a:pt x="2553238" y="1888478"/>
                  <a:pt x="2019492" y="2480881"/>
                  <a:pt x="1324904" y="2517059"/>
                </a:cubicBezTo>
                <a:cubicBezTo>
                  <a:pt x="630317" y="2553238"/>
                  <a:pt x="37913" y="2019492"/>
                  <a:pt x="1735" y="1324904"/>
                </a:cubicBezTo>
                <a:cubicBezTo>
                  <a:pt x="-34444" y="630317"/>
                  <a:pt x="499302" y="37913"/>
                  <a:pt x="1193890" y="1735"/>
                </a:cubicBezTo>
                <a:cubicBezTo>
                  <a:pt x="1237302" y="-526"/>
                  <a:pt x="1280314" y="-561"/>
                  <a:pt x="1322817" y="1530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>
            <a:noAutofit/>
          </a:bodyPr>
          <a:lstStyle>
            <a:lvl1pPr>
              <a:defRPr lang="en-US"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 indent="0">
              <a:buNone/>
            </a:pPr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BFB63A1-4D6D-45BC-BDEC-AA4DE970ED0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98809" y="2406840"/>
            <a:ext cx="2518794" cy="2518795"/>
          </a:xfrm>
          <a:custGeom>
            <a:avLst/>
            <a:gdLst>
              <a:gd name="connsiteX0" fmla="*/ 1322817 w 2518794"/>
              <a:gd name="connsiteY0" fmla="*/ 1531 h 2518795"/>
              <a:gd name="connsiteX1" fmla="*/ 2517059 w 2518794"/>
              <a:gd name="connsiteY1" fmla="*/ 1193891 h 2518795"/>
              <a:gd name="connsiteX2" fmla="*/ 1324904 w 2518794"/>
              <a:gd name="connsiteY2" fmla="*/ 2517060 h 2518795"/>
              <a:gd name="connsiteX3" fmla="*/ 1735 w 2518794"/>
              <a:gd name="connsiteY3" fmla="*/ 1324905 h 2518795"/>
              <a:gd name="connsiteX4" fmla="*/ 1193890 w 2518794"/>
              <a:gd name="connsiteY4" fmla="*/ 1736 h 2518795"/>
              <a:gd name="connsiteX5" fmla="*/ 1322817 w 2518794"/>
              <a:gd name="connsiteY5" fmla="*/ 1531 h 2518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18794" h="2518795">
                <a:moveTo>
                  <a:pt x="1322817" y="1531"/>
                </a:moveTo>
                <a:cubicBezTo>
                  <a:pt x="1960355" y="32904"/>
                  <a:pt x="2483142" y="542715"/>
                  <a:pt x="2517059" y="1193891"/>
                </a:cubicBezTo>
                <a:cubicBezTo>
                  <a:pt x="2553238" y="1888479"/>
                  <a:pt x="2019492" y="2480882"/>
                  <a:pt x="1324904" y="2517060"/>
                </a:cubicBezTo>
                <a:cubicBezTo>
                  <a:pt x="630317" y="2553239"/>
                  <a:pt x="37913" y="2019493"/>
                  <a:pt x="1735" y="1324905"/>
                </a:cubicBezTo>
                <a:cubicBezTo>
                  <a:pt x="-34444" y="630318"/>
                  <a:pt x="499302" y="37914"/>
                  <a:pt x="1193890" y="1736"/>
                </a:cubicBezTo>
                <a:cubicBezTo>
                  <a:pt x="1237302" y="-526"/>
                  <a:pt x="1280315" y="-560"/>
                  <a:pt x="1322817" y="1531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>
            <a:noAutofit/>
          </a:bodyPr>
          <a:lstStyle>
            <a:lvl1pPr>
              <a:defRPr lang="en-US"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 indent="0">
              <a:buNone/>
            </a:pP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54F5AE2-7736-4A0D-AF18-1FF4AD238D5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590489" y="2107113"/>
            <a:ext cx="2518794" cy="2518794"/>
          </a:xfrm>
          <a:custGeom>
            <a:avLst/>
            <a:gdLst>
              <a:gd name="connsiteX0" fmla="*/ 1322817 w 2518794"/>
              <a:gd name="connsiteY0" fmla="*/ 1530 h 2518794"/>
              <a:gd name="connsiteX1" fmla="*/ 2517059 w 2518794"/>
              <a:gd name="connsiteY1" fmla="*/ 1193890 h 2518794"/>
              <a:gd name="connsiteX2" fmla="*/ 1324904 w 2518794"/>
              <a:gd name="connsiteY2" fmla="*/ 2517059 h 2518794"/>
              <a:gd name="connsiteX3" fmla="*/ 1735 w 2518794"/>
              <a:gd name="connsiteY3" fmla="*/ 1324904 h 2518794"/>
              <a:gd name="connsiteX4" fmla="*/ 1193890 w 2518794"/>
              <a:gd name="connsiteY4" fmla="*/ 1735 h 2518794"/>
              <a:gd name="connsiteX5" fmla="*/ 1322817 w 2518794"/>
              <a:gd name="connsiteY5" fmla="*/ 1530 h 2518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18794" h="2518794">
                <a:moveTo>
                  <a:pt x="1322817" y="1530"/>
                </a:moveTo>
                <a:cubicBezTo>
                  <a:pt x="1960355" y="32903"/>
                  <a:pt x="2483142" y="542714"/>
                  <a:pt x="2517059" y="1193890"/>
                </a:cubicBezTo>
                <a:cubicBezTo>
                  <a:pt x="2553238" y="1888478"/>
                  <a:pt x="2019491" y="2480881"/>
                  <a:pt x="1324904" y="2517059"/>
                </a:cubicBezTo>
                <a:cubicBezTo>
                  <a:pt x="630317" y="2553238"/>
                  <a:pt x="37913" y="2019492"/>
                  <a:pt x="1735" y="1324904"/>
                </a:cubicBezTo>
                <a:cubicBezTo>
                  <a:pt x="-34444" y="630317"/>
                  <a:pt x="499303" y="37913"/>
                  <a:pt x="1193890" y="1735"/>
                </a:cubicBezTo>
                <a:cubicBezTo>
                  <a:pt x="1237302" y="-526"/>
                  <a:pt x="1280314" y="-561"/>
                  <a:pt x="1322817" y="1530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>
            <a:noAutofit/>
          </a:bodyPr>
          <a:lstStyle>
            <a:lvl1pPr>
              <a:defRPr lang="en-US"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421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4477869-6442-4BD2-98FF-0EDCF2077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830B5A-C62F-44CB-BAD6-D4E68E55BB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A69F96-810F-44BC-B65F-3F41C5D23E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D2678-5567-480F-A495-AF519605178B}" type="datetimeFigureOut">
              <a:rPr lang="en-ID" smtClean="0"/>
              <a:t>13/03/2022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07D88D-4EAC-4E19-9B7E-BC43660D8D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A8BC74-6D74-4822-9CF4-8CD8792109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0E273-603C-46D8-A4C5-14AF8138C7B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20378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>
            <a:extLst>
              <a:ext uri="{FF2B5EF4-FFF2-40B4-BE49-F238E27FC236}">
                <a16:creationId xmlns:a16="http://schemas.microsoft.com/office/drawing/2014/main" id="{A95F07EF-46ED-4508-96B0-D4A6927D46BD}"/>
              </a:ext>
            </a:extLst>
          </p:cNvPr>
          <p:cNvSpPr/>
          <p:nvPr/>
        </p:nvSpPr>
        <p:spPr>
          <a:xfrm>
            <a:off x="9439330" y="-4184434"/>
            <a:ext cx="8379662" cy="83796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0A85482-91CA-497C-AE3F-29269960F184}"/>
              </a:ext>
            </a:extLst>
          </p:cNvPr>
          <p:cNvGrpSpPr/>
          <p:nvPr/>
        </p:nvGrpSpPr>
        <p:grpSpPr>
          <a:xfrm>
            <a:off x="2440335" y="2592654"/>
            <a:ext cx="7668063" cy="2086725"/>
            <a:chOff x="2440335" y="2592654"/>
            <a:chExt cx="7668063" cy="2086725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2DDAC13-A7C0-40BF-B9DB-6E7AF54B5F7C}"/>
                </a:ext>
              </a:extLst>
            </p:cNvPr>
            <p:cNvSpPr/>
            <p:nvPr/>
          </p:nvSpPr>
          <p:spPr>
            <a:xfrm rot="21423132">
              <a:off x="2440335" y="2592654"/>
              <a:ext cx="4904741" cy="2086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7200" dirty="0">
                  <a:solidFill>
                    <a:schemeClr val="accent1"/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Marketing Reel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A91971B-DF53-402D-83AC-6AD23F87E4B6}"/>
                </a:ext>
              </a:extLst>
            </p:cNvPr>
            <p:cNvSpPr/>
            <p:nvPr/>
          </p:nvSpPr>
          <p:spPr>
            <a:xfrm rot="21423132">
              <a:off x="7551863" y="2741709"/>
              <a:ext cx="2556535" cy="12865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Roboto Light" panose="02000000000000000000" pitchFamily="2" charset="0"/>
                </a:rPr>
                <a:t>CREATIVE MARKETING PRESENTATION</a:t>
              </a: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B4A22295-19CD-4A24-AE3D-BD19688FDC41}"/>
                </a:ext>
              </a:extLst>
            </p:cNvPr>
            <p:cNvCxnSpPr>
              <a:cxnSpLocks/>
            </p:cNvCxnSpPr>
            <p:nvPr/>
          </p:nvCxnSpPr>
          <p:spPr>
            <a:xfrm rot="21423132" flipV="1">
              <a:off x="7336316" y="2766568"/>
              <a:ext cx="0" cy="1361466"/>
            </a:xfrm>
            <a:prstGeom prst="line">
              <a:avLst/>
            </a:prstGeom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FF3AC890-3962-448C-B7A1-72350E8971A5}"/>
              </a:ext>
            </a:extLst>
          </p:cNvPr>
          <p:cNvGrpSpPr/>
          <p:nvPr/>
        </p:nvGrpSpPr>
        <p:grpSpPr>
          <a:xfrm rot="5719680">
            <a:off x="-2383052" y="3937470"/>
            <a:ext cx="4950630" cy="4950630"/>
            <a:chOff x="8979952" y="4933701"/>
            <a:chExt cx="4950630" cy="4950630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8846FE4B-35FC-4851-9EEA-FB64B43EA2DB}"/>
                </a:ext>
              </a:extLst>
            </p:cNvPr>
            <p:cNvSpPr/>
            <p:nvPr/>
          </p:nvSpPr>
          <p:spPr>
            <a:xfrm>
              <a:off x="9332984" y="5278943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Block Arc 11">
              <a:extLst>
                <a:ext uri="{FF2B5EF4-FFF2-40B4-BE49-F238E27FC236}">
                  <a16:creationId xmlns:a16="http://schemas.microsoft.com/office/drawing/2014/main" id="{16F47403-4ABE-4C6B-84C5-8BE5FD46B057}"/>
                </a:ext>
              </a:extLst>
            </p:cNvPr>
            <p:cNvSpPr/>
            <p:nvPr/>
          </p:nvSpPr>
          <p:spPr>
            <a:xfrm rot="12817100">
              <a:off x="8979952" y="4933701"/>
              <a:ext cx="4950630" cy="4950630"/>
            </a:xfrm>
            <a:prstGeom prst="blockArc">
              <a:avLst>
                <a:gd name="adj1" fmla="val 13069614"/>
                <a:gd name="adj2" fmla="val 479312"/>
                <a:gd name="adj3" fmla="val 13976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6" name="Speech Bubble: Oval 15">
            <a:extLst>
              <a:ext uri="{FF2B5EF4-FFF2-40B4-BE49-F238E27FC236}">
                <a16:creationId xmlns:a16="http://schemas.microsoft.com/office/drawing/2014/main" id="{B6C47C25-7ADE-4C16-9B56-C7ABC7837308}"/>
              </a:ext>
            </a:extLst>
          </p:cNvPr>
          <p:cNvSpPr/>
          <p:nvPr/>
        </p:nvSpPr>
        <p:spPr>
          <a:xfrm rot="21440898">
            <a:off x="9315687" y="863789"/>
            <a:ext cx="2080068" cy="2080068"/>
          </a:xfrm>
          <a:prstGeom prst="wedgeEllipseCallout">
            <a:avLst>
              <a:gd name="adj1" fmla="val -47077"/>
              <a:gd name="adj2" fmla="val 4199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rIns="91440" bIns="0" rtlCol="0" anchor="ctr"/>
          <a:lstStyle/>
          <a:p>
            <a:pPr algn="ctr"/>
            <a:r>
              <a:rPr lang="en-US" dirty="0"/>
              <a:t>Set up your product right now !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F8E459F-6A44-48ED-B9F8-ABDC097C6016}"/>
              </a:ext>
            </a:extLst>
          </p:cNvPr>
          <p:cNvSpPr/>
          <p:nvPr/>
        </p:nvSpPr>
        <p:spPr>
          <a:xfrm>
            <a:off x="1194715" y="4063778"/>
            <a:ext cx="444573" cy="44457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41877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>
            <a:extLst>
              <a:ext uri="{FF2B5EF4-FFF2-40B4-BE49-F238E27FC236}">
                <a16:creationId xmlns:a16="http://schemas.microsoft.com/office/drawing/2014/main" id="{8F106404-F33F-4245-B898-987D1C12DE32}"/>
              </a:ext>
            </a:extLst>
          </p:cNvPr>
          <p:cNvGrpSpPr/>
          <p:nvPr/>
        </p:nvGrpSpPr>
        <p:grpSpPr>
          <a:xfrm>
            <a:off x="1619590" y="2135939"/>
            <a:ext cx="8168175" cy="5493158"/>
            <a:chOff x="1200141" y="1706415"/>
            <a:chExt cx="8453728" cy="5844296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5BA950A9-749D-4456-99F9-F98AF08B175C}"/>
                </a:ext>
              </a:extLst>
            </p:cNvPr>
            <p:cNvCxnSpPr>
              <a:cxnSpLocks/>
              <a:endCxn id="27" idx="0"/>
            </p:cNvCxnSpPr>
            <p:nvPr/>
          </p:nvCxnSpPr>
          <p:spPr>
            <a:xfrm flipV="1">
              <a:off x="1200141" y="1708212"/>
              <a:ext cx="7225275" cy="416966"/>
            </a:xfrm>
            <a:prstGeom prst="line">
              <a:avLst/>
            </a:prstGeom>
            <a:ln w="15875">
              <a:solidFill>
                <a:schemeClr val="bg1">
                  <a:lumMod val="75000"/>
                  <a:alpha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BE1A2F38-1022-4DC9-985F-8F249957FFEE}"/>
                </a:ext>
              </a:extLst>
            </p:cNvPr>
            <p:cNvGrpSpPr/>
            <p:nvPr/>
          </p:nvGrpSpPr>
          <p:grpSpPr>
            <a:xfrm>
              <a:off x="2071664" y="1706415"/>
              <a:ext cx="7582205" cy="5844296"/>
              <a:chOff x="2071664" y="1706415"/>
              <a:chExt cx="7582205" cy="5844296"/>
            </a:xfrm>
          </p:grpSpPr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16C3F70D-0475-470B-943B-9DD75C247466}"/>
                  </a:ext>
                </a:extLst>
              </p:cNvPr>
              <p:cNvGrpSpPr/>
              <p:nvPr/>
            </p:nvGrpSpPr>
            <p:grpSpPr>
              <a:xfrm>
                <a:off x="2071664" y="4030744"/>
                <a:ext cx="6505531" cy="3519967"/>
                <a:chOff x="2071664" y="4030744"/>
                <a:chExt cx="6505531" cy="3519967"/>
              </a:xfrm>
            </p:grpSpPr>
            <p:sp>
              <p:nvSpPr>
                <p:cNvPr id="34" name="Arc 33">
                  <a:extLst>
                    <a:ext uri="{FF2B5EF4-FFF2-40B4-BE49-F238E27FC236}">
                      <a16:creationId xmlns:a16="http://schemas.microsoft.com/office/drawing/2014/main" id="{0F173C8D-5F5A-4B6E-8830-30EA11616B25}"/>
                    </a:ext>
                  </a:extLst>
                </p:cNvPr>
                <p:cNvSpPr/>
                <p:nvPr/>
              </p:nvSpPr>
              <p:spPr>
                <a:xfrm rot="21407233" flipH="1">
                  <a:off x="2071664" y="4328102"/>
                  <a:ext cx="3222609" cy="3222609"/>
                </a:xfrm>
                <a:prstGeom prst="arc">
                  <a:avLst>
                    <a:gd name="adj1" fmla="val 16200000"/>
                    <a:gd name="adj2" fmla="val 5333486"/>
                  </a:avLst>
                </a:prstGeom>
                <a:ln w="15875">
                  <a:solidFill>
                    <a:schemeClr val="bg1">
                      <a:lumMod val="75000"/>
                      <a:alpha val="50000"/>
                    </a:schemeClr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4D58DB80-CCAF-4205-89C7-25A826F9D184}"/>
                    </a:ext>
                  </a:extLst>
                </p:cNvPr>
                <p:cNvCxnSpPr>
                  <a:cxnSpLocks/>
                  <a:endCxn id="27" idx="2"/>
                </p:cNvCxnSpPr>
                <p:nvPr/>
              </p:nvCxnSpPr>
              <p:spPr>
                <a:xfrm flipV="1">
                  <a:off x="3438406" y="4030744"/>
                  <a:ext cx="5138789" cy="301760"/>
                </a:xfrm>
                <a:prstGeom prst="line">
                  <a:avLst/>
                </a:prstGeom>
                <a:ln w="15875">
                  <a:solidFill>
                    <a:schemeClr val="bg1">
                      <a:lumMod val="75000"/>
                      <a:alpha val="50000"/>
                    </a:schemeClr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7" name="Arc 26">
                <a:extLst>
                  <a:ext uri="{FF2B5EF4-FFF2-40B4-BE49-F238E27FC236}">
                    <a16:creationId xmlns:a16="http://schemas.microsoft.com/office/drawing/2014/main" id="{1CCB2B05-DF78-4C83-8AFF-57AF748C8971}"/>
                  </a:ext>
                </a:extLst>
              </p:cNvPr>
              <p:cNvSpPr/>
              <p:nvPr/>
            </p:nvSpPr>
            <p:spPr>
              <a:xfrm rot="21408917">
                <a:off x="7326274" y="1706415"/>
                <a:ext cx="2327595" cy="2327595"/>
              </a:xfrm>
              <a:prstGeom prst="arc">
                <a:avLst>
                  <a:gd name="adj1" fmla="val 16200000"/>
                  <a:gd name="adj2" fmla="val 5333486"/>
                </a:avLst>
              </a:prstGeom>
              <a:ln w="15875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5EB47D1-04C8-49F2-B930-73A9CC6A5D58}"/>
              </a:ext>
            </a:extLst>
          </p:cNvPr>
          <p:cNvGrpSpPr/>
          <p:nvPr/>
        </p:nvGrpSpPr>
        <p:grpSpPr>
          <a:xfrm rot="8927682">
            <a:off x="10828299" y="5444313"/>
            <a:ext cx="3693994" cy="3693994"/>
            <a:chOff x="-370072" y="5352350"/>
            <a:chExt cx="4950630" cy="4950630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61A92F0A-CC7B-4FBE-8F89-D7DA114C1EB7}"/>
                </a:ext>
              </a:extLst>
            </p:cNvPr>
            <p:cNvSpPr/>
            <p:nvPr/>
          </p:nvSpPr>
          <p:spPr>
            <a:xfrm>
              <a:off x="-17040" y="5697592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Block Arc 39">
              <a:extLst>
                <a:ext uri="{FF2B5EF4-FFF2-40B4-BE49-F238E27FC236}">
                  <a16:creationId xmlns:a16="http://schemas.microsoft.com/office/drawing/2014/main" id="{00DA179B-EF6C-4851-BF1A-4615DF6EF183}"/>
                </a:ext>
              </a:extLst>
            </p:cNvPr>
            <p:cNvSpPr/>
            <p:nvPr/>
          </p:nvSpPr>
          <p:spPr>
            <a:xfrm rot="12817100">
              <a:off x="-370072" y="5352350"/>
              <a:ext cx="4950630" cy="4950630"/>
            </a:xfrm>
            <a:prstGeom prst="blockArc">
              <a:avLst>
                <a:gd name="adj1" fmla="val 13069614"/>
                <a:gd name="adj2" fmla="val 479312"/>
                <a:gd name="adj3" fmla="val 13976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41" name="Oval 40">
            <a:extLst>
              <a:ext uri="{FF2B5EF4-FFF2-40B4-BE49-F238E27FC236}">
                <a16:creationId xmlns:a16="http://schemas.microsoft.com/office/drawing/2014/main" id="{6D05EBBA-8A99-4D98-9D6E-3EA42BD58086}"/>
              </a:ext>
            </a:extLst>
          </p:cNvPr>
          <p:cNvSpPr/>
          <p:nvPr/>
        </p:nvSpPr>
        <p:spPr>
          <a:xfrm>
            <a:off x="-4178003" y="5225988"/>
            <a:ext cx="9494610" cy="949461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F295216-523A-4992-8C6D-D2DBDA4FB779}"/>
              </a:ext>
            </a:extLst>
          </p:cNvPr>
          <p:cNvSpPr/>
          <p:nvPr/>
        </p:nvSpPr>
        <p:spPr>
          <a:xfrm>
            <a:off x="3768468" y="4384425"/>
            <a:ext cx="444573" cy="4445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52B49C-7EC5-4DC4-9BF9-0134C3780379}"/>
              </a:ext>
            </a:extLst>
          </p:cNvPr>
          <p:cNvSpPr/>
          <p:nvPr/>
        </p:nvSpPr>
        <p:spPr>
          <a:xfrm rot="21418058">
            <a:off x="4277850" y="5292380"/>
            <a:ext cx="2784403" cy="703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ea typeface="Roboto Light" panose="02000000000000000000" pitchFamily="2" charset="0"/>
              </a:rPr>
              <a:t>Leverage are agile frames on works to provide a robust.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6518600-B7F4-47D5-8B5F-0AC1EDF607D1}"/>
              </a:ext>
            </a:extLst>
          </p:cNvPr>
          <p:cNvSpPr/>
          <p:nvPr/>
        </p:nvSpPr>
        <p:spPr>
          <a:xfrm rot="21418058">
            <a:off x="4214218" y="4702680"/>
            <a:ext cx="3268124" cy="47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Income report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FC7AA23-6AFD-49CF-8D18-F9DDC0B1E1FA}"/>
              </a:ext>
            </a:extLst>
          </p:cNvPr>
          <p:cNvSpPr/>
          <p:nvPr/>
        </p:nvSpPr>
        <p:spPr>
          <a:xfrm>
            <a:off x="7806788" y="4174838"/>
            <a:ext cx="444573" cy="44457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F7DAC9D-8CBE-4670-9FAE-75BA4F2AC4E7}"/>
              </a:ext>
            </a:extLst>
          </p:cNvPr>
          <p:cNvSpPr/>
          <p:nvPr/>
        </p:nvSpPr>
        <p:spPr>
          <a:xfrm rot="21418058">
            <a:off x="8316170" y="5082793"/>
            <a:ext cx="2784403" cy="703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ea typeface="Roboto Light" panose="02000000000000000000" pitchFamily="2" charset="0"/>
              </a:rPr>
              <a:t>Leverage are agile frames on works to provide a robust.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C0C192D-BE43-48DA-A205-2528B7B3953E}"/>
              </a:ext>
            </a:extLst>
          </p:cNvPr>
          <p:cNvSpPr/>
          <p:nvPr/>
        </p:nvSpPr>
        <p:spPr>
          <a:xfrm rot="21418058">
            <a:off x="8252538" y="4493093"/>
            <a:ext cx="3268124" cy="47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Bring new ideas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240D139-9166-4F5D-B16A-B3C7522BBD18}"/>
              </a:ext>
            </a:extLst>
          </p:cNvPr>
          <p:cNvSpPr/>
          <p:nvPr/>
        </p:nvSpPr>
        <p:spPr>
          <a:xfrm>
            <a:off x="1458264" y="2312983"/>
            <a:ext cx="444573" cy="44457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E63482-B329-4BC0-84A4-E3DC66A365B4}"/>
              </a:ext>
            </a:extLst>
          </p:cNvPr>
          <p:cNvSpPr/>
          <p:nvPr/>
        </p:nvSpPr>
        <p:spPr>
          <a:xfrm rot="21418058">
            <a:off x="1967646" y="3177396"/>
            <a:ext cx="2784403" cy="703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ea typeface="Roboto Light" panose="02000000000000000000" pitchFamily="2" charset="0"/>
              </a:rPr>
              <a:t>Leverage are agile frames on works to provide a robust.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42C6358-C2D9-4A3A-A131-63A69D8C7A0D}"/>
              </a:ext>
            </a:extLst>
          </p:cNvPr>
          <p:cNvSpPr/>
          <p:nvPr/>
        </p:nvSpPr>
        <p:spPr>
          <a:xfrm rot="21418058">
            <a:off x="1904014" y="2587696"/>
            <a:ext cx="3268124" cy="47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Start a branding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C2FC326-C3D7-4310-8DEE-1148A50DC547}"/>
              </a:ext>
            </a:extLst>
          </p:cNvPr>
          <p:cNvSpPr/>
          <p:nvPr/>
        </p:nvSpPr>
        <p:spPr>
          <a:xfrm>
            <a:off x="5496584" y="2103396"/>
            <a:ext cx="444573" cy="4445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03DACEB-98A4-4171-AAE7-BCE907289BF7}"/>
              </a:ext>
            </a:extLst>
          </p:cNvPr>
          <p:cNvSpPr/>
          <p:nvPr/>
        </p:nvSpPr>
        <p:spPr>
          <a:xfrm rot="21418058">
            <a:off x="6005966" y="2967809"/>
            <a:ext cx="2784403" cy="703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ea typeface="Roboto Light" panose="02000000000000000000" pitchFamily="2" charset="0"/>
              </a:rPr>
              <a:t>Leverage are agile frames on works to provide a robust.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30AFD6E-4EEB-4454-997F-524B9660062A}"/>
              </a:ext>
            </a:extLst>
          </p:cNvPr>
          <p:cNvSpPr/>
          <p:nvPr/>
        </p:nvSpPr>
        <p:spPr>
          <a:xfrm rot="21418058">
            <a:off x="5942334" y="2378109"/>
            <a:ext cx="3268124" cy="47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Begin marketing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F062EAC-D34A-41D6-935C-B927502FCF7C}"/>
              </a:ext>
            </a:extLst>
          </p:cNvPr>
          <p:cNvSpPr/>
          <p:nvPr/>
        </p:nvSpPr>
        <p:spPr>
          <a:xfrm rot="21433399">
            <a:off x="1657755" y="984928"/>
            <a:ext cx="74326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chemeClr val="accent1"/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Timeline </a:t>
            </a:r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projects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0C9893CA-EEC9-48D1-A552-BB5C21D376D1}"/>
              </a:ext>
            </a:extLst>
          </p:cNvPr>
          <p:cNvSpPr/>
          <p:nvPr/>
        </p:nvSpPr>
        <p:spPr>
          <a:xfrm rot="21369732">
            <a:off x="10486575" y="293948"/>
            <a:ext cx="2328929" cy="92859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457200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C70E122-9D3B-418A-9246-412C047A3EB1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bg1"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10</a:t>
            </a:fld>
            <a:endParaRPr lang="id-ID" sz="49600" i="0" strike="noStrike" spc="0" dirty="0">
              <a:solidFill>
                <a:schemeClr val="bg1"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1924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DF0A166C-DA7B-4B31-B448-EC695E47574C}"/>
              </a:ext>
            </a:extLst>
          </p:cNvPr>
          <p:cNvSpPr/>
          <p:nvPr/>
        </p:nvSpPr>
        <p:spPr>
          <a:xfrm>
            <a:off x="1172903" y="3489206"/>
            <a:ext cx="379243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>
                <a:solidFill>
                  <a:schemeClr val="accent1"/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Mobile </a:t>
            </a:r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mockup</a:t>
            </a:r>
          </a:p>
        </p:txBody>
      </p:sp>
      <p:grpSp>
        <p:nvGrpSpPr>
          <p:cNvPr id="28" name="Graphic 295">
            <a:extLst>
              <a:ext uri="{FF2B5EF4-FFF2-40B4-BE49-F238E27FC236}">
                <a16:creationId xmlns:a16="http://schemas.microsoft.com/office/drawing/2014/main" id="{C97843F7-2906-4A3C-AAB6-B24D22F58665}"/>
              </a:ext>
            </a:extLst>
          </p:cNvPr>
          <p:cNvGrpSpPr/>
          <p:nvPr/>
        </p:nvGrpSpPr>
        <p:grpSpPr>
          <a:xfrm>
            <a:off x="1261916" y="2419666"/>
            <a:ext cx="562624" cy="813742"/>
            <a:chOff x="7166233" y="5097923"/>
            <a:chExt cx="259210" cy="374904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AD5E3F0-BDF5-4688-A2BE-C8D76D84661C}"/>
                </a:ext>
              </a:extLst>
            </p:cNvPr>
            <p:cNvSpPr/>
            <p:nvPr/>
          </p:nvSpPr>
          <p:spPr>
            <a:xfrm>
              <a:off x="7166233" y="5097923"/>
              <a:ext cx="259210" cy="374904"/>
            </a:xfrm>
            <a:custGeom>
              <a:avLst/>
              <a:gdLst>
                <a:gd name="connsiteX0" fmla="*/ 244566 w 259210"/>
                <a:gd name="connsiteY0" fmla="*/ 257836 h 374904"/>
                <a:gd name="connsiteX1" fmla="*/ 259211 w 259210"/>
                <a:gd name="connsiteY1" fmla="*/ 243191 h 374904"/>
                <a:gd name="connsiteX2" fmla="*/ 259211 w 259210"/>
                <a:gd name="connsiteY2" fmla="*/ 58579 h 374904"/>
                <a:gd name="connsiteX3" fmla="*/ 200632 w 259210"/>
                <a:gd name="connsiteY3" fmla="*/ 0 h 374904"/>
                <a:gd name="connsiteX4" fmla="*/ 58579 w 259210"/>
                <a:gd name="connsiteY4" fmla="*/ 0 h 374904"/>
                <a:gd name="connsiteX5" fmla="*/ 0 w 259210"/>
                <a:gd name="connsiteY5" fmla="*/ 58579 h 374904"/>
                <a:gd name="connsiteX6" fmla="*/ 0 w 259210"/>
                <a:gd name="connsiteY6" fmla="*/ 316325 h 374904"/>
                <a:gd name="connsiteX7" fmla="*/ 58579 w 259210"/>
                <a:gd name="connsiteY7" fmla="*/ 374904 h 374904"/>
                <a:gd name="connsiteX8" fmla="*/ 200632 w 259210"/>
                <a:gd name="connsiteY8" fmla="*/ 374904 h 374904"/>
                <a:gd name="connsiteX9" fmla="*/ 259211 w 259210"/>
                <a:gd name="connsiteY9" fmla="*/ 316325 h 374904"/>
                <a:gd name="connsiteX10" fmla="*/ 244566 w 259210"/>
                <a:gd name="connsiteY10" fmla="*/ 301681 h 374904"/>
                <a:gd name="connsiteX11" fmla="*/ 229922 w 259210"/>
                <a:gd name="connsiteY11" fmla="*/ 316325 h 374904"/>
                <a:gd name="connsiteX12" fmla="*/ 200632 w 259210"/>
                <a:gd name="connsiteY12" fmla="*/ 345615 h 374904"/>
                <a:gd name="connsiteX13" fmla="*/ 58579 w 259210"/>
                <a:gd name="connsiteY13" fmla="*/ 345615 h 374904"/>
                <a:gd name="connsiteX14" fmla="*/ 29289 w 259210"/>
                <a:gd name="connsiteY14" fmla="*/ 316325 h 374904"/>
                <a:gd name="connsiteX15" fmla="*/ 29289 w 259210"/>
                <a:gd name="connsiteY15" fmla="*/ 58579 h 374904"/>
                <a:gd name="connsiteX16" fmla="*/ 58579 w 259210"/>
                <a:gd name="connsiteY16" fmla="*/ 29289 h 374904"/>
                <a:gd name="connsiteX17" fmla="*/ 200632 w 259210"/>
                <a:gd name="connsiteY17" fmla="*/ 29289 h 374904"/>
                <a:gd name="connsiteX18" fmla="*/ 229922 w 259210"/>
                <a:gd name="connsiteY18" fmla="*/ 58579 h 374904"/>
                <a:gd name="connsiteX19" fmla="*/ 229922 w 259210"/>
                <a:gd name="connsiteY19" fmla="*/ 243191 h 374904"/>
                <a:gd name="connsiteX20" fmla="*/ 244566 w 259210"/>
                <a:gd name="connsiteY20" fmla="*/ 257836 h 374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9210" h="374904">
                  <a:moveTo>
                    <a:pt x="244566" y="257836"/>
                  </a:moveTo>
                  <a:cubicBezTo>
                    <a:pt x="252655" y="257836"/>
                    <a:pt x="259211" y="251279"/>
                    <a:pt x="259211" y="243191"/>
                  </a:cubicBezTo>
                  <a:lnTo>
                    <a:pt x="259211" y="58579"/>
                  </a:lnTo>
                  <a:cubicBezTo>
                    <a:pt x="259211" y="26278"/>
                    <a:pt x="232933" y="0"/>
                    <a:pt x="200632" y="0"/>
                  </a:cubicBezTo>
                  <a:lnTo>
                    <a:pt x="58579" y="0"/>
                  </a:lnTo>
                  <a:cubicBezTo>
                    <a:pt x="26278" y="0"/>
                    <a:pt x="0" y="26278"/>
                    <a:pt x="0" y="58579"/>
                  </a:cubicBezTo>
                  <a:lnTo>
                    <a:pt x="0" y="316325"/>
                  </a:lnTo>
                  <a:cubicBezTo>
                    <a:pt x="0" y="348626"/>
                    <a:pt x="26278" y="374904"/>
                    <a:pt x="58579" y="374904"/>
                  </a:cubicBezTo>
                  <a:lnTo>
                    <a:pt x="200632" y="374904"/>
                  </a:lnTo>
                  <a:cubicBezTo>
                    <a:pt x="232933" y="374904"/>
                    <a:pt x="259211" y="348626"/>
                    <a:pt x="259211" y="316325"/>
                  </a:cubicBezTo>
                  <a:cubicBezTo>
                    <a:pt x="259211" y="308237"/>
                    <a:pt x="252655" y="301681"/>
                    <a:pt x="244566" y="301681"/>
                  </a:cubicBezTo>
                  <a:cubicBezTo>
                    <a:pt x="236478" y="301681"/>
                    <a:pt x="229922" y="308237"/>
                    <a:pt x="229922" y="316325"/>
                  </a:cubicBezTo>
                  <a:cubicBezTo>
                    <a:pt x="229922" y="332475"/>
                    <a:pt x="216782" y="345615"/>
                    <a:pt x="200632" y="345615"/>
                  </a:cubicBezTo>
                  <a:lnTo>
                    <a:pt x="58579" y="345615"/>
                  </a:lnTo>
                  <a:cubicBezTo>
                    <a:pt x="42429" y="345615"/>
                    <a:pt x="29289" y="332475"/>
                    <a:pt x="29289" y="316325"/>
                  </a:cubicBezTo>
                  <a:lnTo>
                    <a:pt x="29289" y="58579"/>
                  </a:lnTo>
                  <a:cubicBezTo>
                    <a:pt x="29289" y="42429"/>
                    <a:pt x="42429" y="29289"/>
                    <a:pt x="58579" y="29289"/>
                  </a:cubicBezTo>
                  <a:lnTo>
                    <a:pt x="200632" y="29289"/>
                  </a:lnTo>
                  <a:cubicBezTo>
                    <a:pt x="216782" y="29289"/>
                    <a:pt x="229922" y="42429"/>
                    <a:pt x="229922" y="58579"/>
                  </a:cubicBezTo>
                  <a:lnTo>
                    <a:pt x="229922" y="243191"/>
                  </a:lnTo>
                  <a:cubicBezTo>
                    <a:pt x="229922" y="251279"/>
                    <a:pt x="236478" y="257836"/>
                    <a:pt x="244566" y="257836"/>
                  </a:cubicBezTo>
                  <a:close/>
                </a:path>
              </a:pathLst>
            </a:custGeom>
            <a:grpFill/>
            <a:ln w="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8050465-B7BA-4C42-858E-3F72614D7011}"/>
                </a:ext>
              </a:extLst>
            </p:cNvPr>
            <p:cNvSpPr/>
            <p:nvPr/>
          </p:nvSpPr>
          <p:spPr>
            <a:xfrm>
              <a:off x="7281194" y="5391638"/>
              <a:ext cx="29289" cy="29289"/>
            </a:xfrm>
            <a:custGeom>
              <a:avLst/>
              <a:gdLst>
                <a:gd name="connsiteX0" fmla="*/ 29289 w 29289"/>
                <a:gd name="connsiteY0" fmla="*/ 14645 h 29289"/>
                <a:gd name="connsiteX1" fmla="*/ 14645 w 29289"/>
                <a:gd name="connsiteY1" fmla="*/ 29289 h 29289"/>
                <a:gd name="connsiteX2" fmla="*/ 0 w 29289"/>
                <a:gd name="connsiteY2" fmla="*/ 14645 h 29289"/>
                <a:gd name="connsiteX3" fmla="*/ 14645 w 29289"/>
                <a:gd name="connsiteY3" fmla="*/ 0 h 29289"/>
                <a:gd name="connsiteX4" fmla="*/ 29289 w 29289"/>
                <a:gd name="connsiteY4" fmla="*/ 14645 h 29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289" h="29289">
                  <a:moveTo>
                    <a:pt x="29289" y="14645"/>
                  </a:moveTo>
                  <a:cubicBezTo>
                    <a:pt x="29289" y="22733"/>
                    <a:pt x="22733" y="29289"/>
                    <a:pt x="14645" y="29289"/>
                  </a:cubicBezTo>
                  <a:cubicBezTo>
                    <a:pt x="6557" y="29289"/>
                    <a:pt x="0" y="22733"/>
                    <a:pt x="0" y="14645"/>
                  </a:cubicBezTo>
                  <a:cubicBezTo>
                    <a:pt x="0" y="6557"/>
                    <a:pt x="6557" y="0"/>
                    <a:pt x="14645" y="0"/>
                  </a:cubicBezTo>
                  <a:cubicBezTo>
                    <a:pt x="22733" y="0"/>
                    <a:pt x="29289" y="6557"/>
                    <a:pt x="29289" y="14645"/>
                  </a:cubicBezTo>
                  <a:close/>
                </a:path>
              </a:pathLst>
            </a:custGeom>
            <a:grpFill/>
            <a:ln w="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2BA7A80-7D02-4C36-A7F1-243ED7543A95}"/>
                </a:ext>
              </a:extLst>
            </p:cNvPr>
            <p:cNvSpPr/>
            <p:nvPr/>
          </p:nvSpPr>
          <p:spPr>
            <a:xfrm>
              <a:off x="7266549" y="5150000"/>
              <a:ext cx="58578" cy="29289"/>
            </a:xfrm>
            <a:custGeom>
              <a:avLst/>
              <a:gdLst>
                <a:gd name="connsiteX0" fmla="*/ 58579 w 58578"/>
                <a:gd name="connsiteY0" fmla="*/ 14645 h 29289"/>
                <a:gd name="connsiteX1" fmla="*/ 43934 w 58578"/>
                <a:gd name="connsiteY1" fmla="*/ 0 h 29289"/>
                <a:gd name="connsiteX2" fmla="*/ 14645 w 58578"/>
                <a:gd name="connsiteY2" fmla="*/ 0 h 29289"/>
                <a:gd name="connsiteX3" fmla="*/ 0 w 58578"/>
                <a:gd name="connsiteY3" fmla="*/ 14645 h 29289"/>
                <a:gd name="connsiteX4" fmla="*/ 14645 w 58578"/>
                <a:gd name="connsiteY4" fmla="*/ 29289 h 29289"/>
                <a:gd name="connsiteX5" fmla="*/ 43934 w 58578"/>
                <a:gd name="connsiteY5" fmla="*/ 29289 h 29289"/>
                <a:gd name="connsiteX6" fmla="*/ 58579 w 58578"/>
                <a:gd name="connsiteY6" fmla="*/ 14645 h 29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578" h="29289">
                  <a:moveTo>
                    <a:pt x="58579" y="14645"/>
                  </a:moveTo>
                  <a:cubicBezTo>
                    <a:pt x="58579" y="6556"/>
                    <a:pt x="52022" y="0"/>
                    <a:pt x="43934" y="0"/>
                  </a:cubicBezTo>
                  <a:lnTo>
                    <a:pt x="14645" y="0"/>
                  </a:lnTo>
                  <a:cubicBezTo>
                    <a:pt x="6556" y="0"/>
                    <a:pt x="0" y="6556"/>
                    <a:pt x="0" y="14645"/>
                  </a:cubicBezTo>
                  <a:cubicBezTo>
                    <a:pt x="0" y="22733"/>
                    <a:pt x="6556" y="29289"/>
                    <a:pt x="14645" y="29289"/>
                  </a:cubicBezTo>
                  <a:lnTo>
                    <a:pt x="43934" y="29289"/>
                  </a:lnTo>
                  <a:cubicBezTo>
                    <a:pt x="52022" y="29289"/>
                    <a:pt x="58579" y="22732"/>
                    <a:pt x="58579" y="14645"/>
                  </a:cubicBezTo>
                  <a:close/>
                </a:path>
              </a:pathLst>
            </a:custGeom>
            <a:grpFill/>
            <a:ln w="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2" name="Oval 31">
            <a:extLst>
              <a:ext uri="{FF2B5EF4-FFF2-40B4-BE49-F238E27FC236}">
                <a16:creationId xmlns:a16="http://schemas.microsoft.com/office/drawing/2014/main" id="{464549EC-6A17-44A8-98AB-2598543AD064}"/>
              </a:ext>
            </a:extLst>
          </p:cNvPr>
          <p:cNvSpPr/>
          <p:nvPr/>
        </p:nvSpPr>
        <p:spPr>
          <a:xfrm>
            <a:off x="1690891" y="2197379"/>
            <a:ext cx="444573" cy="4445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12" name="Speech Bubble: Oval 11">
            <a:extLst>
              <a:ext uri="{FF2B5EF4-FFF2-40B4-BE49-F238E27FC236}">
                <a16:creationId xmlns:a16="http://schemas.microsoft.com/office/drawing/2014/main" id="{2074BB6C-ED78-498C-B8B7-C9D9E2D513DB}"/>
              </a:ext>
            </a:extLst>
          </p:cNvPr>
          <p:cNvSpPr/>
          <p:nvPr/>
        </p:nvSpPr>
        <p:spPr>
          <a:xfrm>
            <a:off x="8159030" y="1444830"/>
            <a:ext cx="2929070" cy="2929070"/>
          </a:xfrm>
          <a:prstGeom prst="wedgeEllipseCallout">
            <a:avLst>
              <a:gd name="adj1" fmla="val -53175"/>
              <a:gd name="adj2" fmla="val 2976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400" dirty="0"/>
              <a:t>Good products always have good market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2ACF4A8-F0A1-447D-92E2-F7C52C21F3EE}"/>
              </a:ext>
            </a:extLst>
          </p:cNvPr>
          <p:cNvGrpSpPr/>
          <p:nvPr/>
        </p:nvGrpSpPr>
        <p:grpSpPr>
          <a:xfrm>
            <a:off x="10040268" y="1139608"/>
            <a:ext cx="1077270" cy="1077270"/>
            <a:chOff x="5888096" y="864668"/>
            <a:chExt cx="890305" cy="890305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6BD57770-287C-4D50-8114-00FEB81958C5}"/>
                </a:ext>
              </a:extLst>
            </p:cNvPr>
            <p:cNvSpPr/>
            <p:nvPr/>
          </p:nvSpPr>
          <p:spPr>
            <a:xfrm>
              <a:off x="5888096" y="864668"/>
              <a:ext cx="890305" cy="89030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11" name="Graphic 272">
              <a:extLst>
                <a:ext uri="{FF2B5EF4-FFF2-40B4-BE49-F238E27FC236}">
                  <a16:creationId xmlns:a16="http://schemas.microsoft.com/office/drawing/2014/main" id="{E817B220-CAFA-43F4-982A-2F987E8B6821}"/>
                </a:ext>
              </a:extLst>
            </p:cNvPr>
            <p:cNvSpPr/>
            <p:nvPr/>
          </p:nvSpPr>
          <p:spPr>
            <a:xfrm>
              <a:off x="6158982" y="1094387"/>
              <a:ext cx="377561" cy="377562"/>
            </a:xfrm>
            <a:custGeom>
              <a:avLst/>
              <a:gdLst>
                <a:gd name="connsiteX0" fmla="*/ 366555 w 377561"/>
                <a:gd name="connsiteY0" fmla="*/ 89226 h 377562"/>
                <a:gd name="connsiteX1" fmla="*/ 335229 w 377561"/>
                <a:gd name="connsiteY1" fmla="*/ 42333 h 377562"/>
                <a:gd name="connsiteX2" fmla="*/ 288336 w 377561"/>
                <a:gd name="connsiteY2" fmla="*/ 11007 h 377562"/>
                <a:gd name="connsiteX3" fmla="*/ 233027 w 377561"/>
                <a:gd name="connsiteY3" fmla="*/ 0 h 377562"/>
                <a:gd name="connsiteX4" fmla="*/ 218278 w 377561"/>
                <a:gd name="connsiteY4" fmla="*/ 14749 h 377562"/>
                <a:gd name="connsiteX5" fmla="*/ 218278 w 377561"/>
                <a:gd name="connsiteY5" fmla="*/ 101358 h 377562"/>
                <a:gd name="connsiteX6" fmla="*/ 218278 w 377561"/>
                <a:gd name="connsiteY6" fmla="*/ 101361 h 377562"/>
                <a:gd name="connsiteX7" fmla="*/ 218278 w 377561"/>
                <a:gd name="connsiteY7" fmla="*/ 129787 h 377562"/>
                <a:gd name="connsiteX8" fmla="*/ 247775 w 377561"/>
                <a:gd name="connsiteY8" fmla="*/ 159284 h 377562"/>
                <a:gd name="connsiteX9" fmla="*/ 362813 w 377561"/>
                <a:gd name="connsiteY9" fmla="*/ 159284 h 377562"/>
                <a:gd name="connsiteX10" fmla="*/ 377562 w 377561"/>
                <a:gd name="connsiteY10" fmla="*/ 144535 h 377562"/>
                <a:gd name="connsiteX11" fmla="*/ 366555 w 377561"/>
                <a:gd name="connsiteY11" fmla="*/ 89226 h 377562"/>
                <a:gd name="connsiteX12" fmla="*/ 275734 w 377561"/>
                <a:gd name="connsiteY12" fmla="*/ 37793 h 377562"/>
                <a:gd name="connsiteX13" fmla="*/ 247775 w 377561"/>
                <a:gd name="connsiteY13" fmla="*/ 65752 h 377562"/>
                <a:gd name="connsiteX14" fmla="*/ 247775 w 377561"/>
                <a:gd name="connsiteY14" fmla="*/ 30465 h 377562"/>
                <a:gd name="connsiteX15" fmla="*/ 275734 w 377561"/>
                <a:gd name="connsiteY15" fmla="*/ 37793 h 377562"/>
                <a:gd name="connsiteX16" fmla="*/ 247775 w 377561"/>
                <a:gd name="connsiteY16" fmla="*/ 107468 h 377562"/>
                <a:gd name="connsiteX17" fmla="*/ 302422 w 377561"/>
                <a:gd name="connsiteY17" fmla="*/ 52821 h 377562"/>
                <a:gd name="connsiteX18" fmla="*/ 314371 w 377561"/>
                <a:gd name="connsiteY18" fmla="*/ 63191 h 377562"/>
                <a:gd name="connsiteX19" fmla="*/ 324874 w 377561"/>
                <a:gd name="connsiteY19" fmla="*/ 75310 h 377562"/>
                <a:gd name="connsiteX20" fmla="*/ 269705 w 377561"/>
                <a:gd name="connsiteY20" fmla="*/ 129787 h 377562"/>
                <a:gd name="connsiteX21" fmla="*/ 247775 w 377561"/>
                <a:gd name="connsiteY21" fmla="*/ 129787 h 377562"/>
                <a:gd name="connsiteX22" fmla="*/ 311686 w 377561"/>
                <a:gd name="connsiteY22" fmla="*/ 129787 h 377562"/>
                <a:gd name="connsiteX23" fmla="*/ 339835 w 377561"/>
                <a:gd name="connsiteY23" fmla="*/ 101990 h 377562"/>
                <a:gd name="connsiteX24" fmla="*/ 347097 w 377561"/>
                <a:gd name="connsiteY24" fmla="*/ 129787 h 377562"/>
                <a:gd name="connsiteX25" fmla="*/ 348065 w 377561"/>
                <a:gd name="connsiteY25" fmla="*/ 203530 h 377562"/>
                <a:gd name="connsiteX26" fmla="*/ 321368 w 377561"/>
                <a:gd name="connsiteY26" fmla="*/ 296197 h 377562"/>
                <a:gd name="connsiteX27" fmla="*/ 301025 w 377561"/>
                <a:gd name="connsiteY27" fmla="*/ 300812 h 377562"/>
                <a:gd name="connsiteX28" fmla="*/ 296411 w 377561"/>
                <a:gd name="connsiteY28" fmla="*/ 280470 h 377562"/>
                <a:gd name="connsiteX29" fmla="*/ 317819 w 377561"/>
                <a:gd name="connsiteY29" fmla="*/ 218278 h 377562"/>
                <a:gd name="connsiteX30" fmla="*/ 203530 w 377561"/>
                <a:gd name="connsiteY30" fmla="*/ 218278 h 377562"/>
                <a:gd name="connsiteX31" fmla="*/ 159284 w 377561"/>
                <a:gd name="connsiteY31" fmla="*/ 174032 h 377562"/>
                <a:gd name="connsiteX32" fmla="*/ 159284 w 377561"/>
                <a:gd name="connsiteY32" fmla="*/ 59740 h 377562"/>
                <a:gd name="connsiteX33" fmla="*/ 29497 w 377561"/>
                <a:gd name="connsiteY33" fmla="*/ 203530 h 377562"/>
                <a:gd name="connsiteX34" fmla="*/ 174032 w 377561"/>
                <a:gd name="connsiteY34" fmla="*/ 348065 h 377562"/>
                <a:gd name="connsiteX35" fmla="*/ 248965 w 377561"/>
                <a:gd name="connsiteY35" fmla="*/ 327152 h 377562"/>
                <a:gd name="connsiteX36" fmla="*/ 269230 w 377561"/>
                <a:gd name="connsiteY36" fmla="*/ 332098 h 377562"/>
                <a:gd name="connsiteX37" fmla="*/ 264284 w 377561"/>
                <a:gd name="connsiteY37" fmla="*/ 352360 h 377562"/>
                <a:gd name="connsiteX38" fmla="*/ 174032 w 377561"/>
                <a:gd name="connsiteY38" fmla="*/ 377562 h 377562"/>
                <a:gd name="connsiteX39" fmla="*/ 50877 w 377561"/>
                <a:gd name="connsiteY39" fmla="*/ 326686 h 377562"/>
                <a:gd name="connsiteX40" fmla="*/ 0 w 377561"/>
                <a:gd name="connsiteY40" fmla="*/ 203530 h 377562"/>
                <a:gd name="connsiteX41" fmla="*/ 50972 w 377561"/>
                <a:gd name="connsiteY41" fmla="*/ 80469 h 377562"/>
                <a:gd name="connsiteX42" fmla="*/ 174032 w 377561"/>
                <a:gd name="connsiteY42" fmla="*/ 29497 h 377562"/>
                <a:gd name="connsiteX43" fmla="*/ 188781 w 377561"/>
                <a:gd name="connsiteY43" fmla="*/ 44246 h 377562"/>
                <a:gd name="connsiteX44" fmla="*/ 188781 w 377561"/>
                <a:gd name="connsiteY44" fmla="*/ 174032 h 377562"/>
                <a:gd name="connsiteX45" fmla="*/ 203530 w 377561"/>
                <a:gd name="connsiteY45" fmla="*/ 188781 h 377562"/>
                <a:gd name="connsiteX46" fmla="*/ 333316 w 377561"/>
                <a:gd name="connsiteY46" fmla="*/ 188781 h 377562"/>
                <a:gd name="connsiteX47" fmla="*/ 348065 w 377561"/>
                <a:gd name="connsiteY47" fmla="*/ 203530 h 377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77561" h="377562">
                  <a:moveTo>
                    <a:pt x="366555" y="89226"/>
                  </a:moveTo>
                  <a:cubicBezTo>
                    <a:pt x="359253" y="71597"/>
                    <a:pt x="348713" y="55820"/>
                    <a:pt x="335229" y="42333"/>
                  </a:cubicBezTo>
                  <a:cubicBezTo>
                    <a:pt x="321746" y="28849"/>
                    <a:pt x="305965" y="18309"/>
                    <a:pt x="288336" y="11007"/>
                  </a:cubicBezTo>
                  <a:cubicBezTo>
                    <a:pt x="270708" y="3702"/>
                    <a:pt x="252096" y="0"/>
                    <a:pt x="233027" y="0"/>
                  </a:cubicBezTo>
                  <a:cubicBezTo>
                    <a:pt x="224880" y="0"/>
                    <a:pt x="218278" y="6602"/>
                    <a:pt x="218278" y="14749"/>
                  </a:cubicBezTo>
                  <a:lnTo>
                    <a:pt x="218278" y="101358"/>
                  </a:lnTo>
                  <a:lnTo>
                    <a:pt x="218278" y="101361"/>
                  </a:lnTo>
                  <a:lnTo>
                    <a:pt x="218278" y="129787"/>
                  </a:lnTo>
                  <a:cubicBezTo>
                    <a:pt x="218278" y="146051"/>
                    <a:pt x="231511" y="159284"/>
                    <a:pt x="247775" y="159284"/>
                  </a:cubicBezTo>
                  <a:lnTo>
                    <a:pt x="362813" y="159284"/>
                  </a:lnTo>
                  <a:cubicBezTo>
                    <a:pt x="370960" y="159284"/>
                    <a:pt x="377562" y="152682"/>
                    <a:pt x="377562" y="144535"/>
                  </a:cubicBezTo>
                  <a:cubicBezTo>
                    <a:pt x="377562" y="125466"/>
                    <a:pt x="373860" y="106854"/>
                    <a:pt x="366555" y="89226"/>
                  </a:cubicBezTo>
                  <a:close/>
                  <a:moveTo>
                    <a:pt x="275734" y="37793"/>
                  </a:moveTo>
                  <a:lnTo>
                    <a:pt x="247775" y="65752"/>
                  </a:lnTo>
                  <a:lnTo>
                    <a:pt x="247775" y="30465"/>
                  </a:lnTo>
                  <a:cubicBezTo>
                    <a:pt x="257373" y="31727"/>
                    <a:pt x="266776" y="34207"/>
                    <a:pt x="275734" y="37793"/>
                  </a:cubicBezTo>
                  <a:close/>
                  <a:moveTo>
                    <a:pt x="247775" y="107468"/>
                  </a:moveTo>
                  <a:lnTo>
                    <a:pt x="302422" y="52821"/>
                  </a:lnTo>
                  <a:cubicBezTo>
                    <a:pt x="306631" y="55987"/>
                    <a:pt x="310626" y="59446"/>
                    <a:pt x="314371" y="63191"/>
                  </a:cubicBezTo>
                  <a:cubicBezTo>
                    <a:pt x="318165" y="66985"/>
                    <a:pt x="321667" y="71041"/>
                    <a:pt x="324874" y="75310"/>
                  </a:cubicBezTo>
                  <a:lnTo>
                    <a:pt x="269705" y="129787"/>
                  </a:lnTo>
                  <a:lnTo>
                    <a:pt x="247775" y="129787"/>
                  </a:lnTo>
                  <a:close/>
                  <a:moveTo>
                    <a:pt x="311686" y="129787"/>
                  </a:moveTo>
                  <a:lnTo>
                    <a:pt x="339835" y="101990"/>
                  </a:lnTo>
                  <a:cubicBezTo>
                    <a:pt x="343384" y="110899"/>
                    <a:pt x="345841" y="120247"/>
                    <a:pt x="347097" y="129787"/>
                  </a:cubicBezTo>
                  <a:close/>
                  <a:moveTo>
                    <a:pt x="348065" y="203530"/>
                  </a:moveTo>
                  <a:cubicBezTo>
                    <a:pt x="348065" y="236437"/>
                    <a:pt x="338832" y="268481"/>
                    <a:pt x="321368" y="296197"/>
                  </a:cubicBezTo>
                  <a:cubicBezTo>
                    <a:pt x="317024" y="303088"/>
                    <a:pt x="307919" y="305153"/>
                    <a:pt x="301025" y="300812"/>
                  </a:cubicBezTo>
                  <a:cubicBezTo>
                    <a:pt x="294135" y="296468"/>
                    <a:pt x="292069" y="287363"/>
                    <a:pt x="296411" y="280470"/>
                  </a:cubicBezTo>
                  <a:cubicBezTo>
                    <a:pt x="308285" y="261631"/>
                    <a:pt x="315573" y="240375"/>
                    <a:pt x="317819" y="218278"/>
                  </a:cubicBezTo>
                  <a:lnTo>
                    <a:pt x="203530" y="218278"/>
                  </a:lnTo>
                  <a:cubicBezTo>
                    <a:pt x="179131" y="218278"/>
                    <a:pt x="159284" y="198431"/>
                    <a:pt x="159284" y="174032"/>
                  </a:cubicBezTo>
                  <a:lnTo>
                    <a:pt x="159284" y="59740"/>
                  </a:lnTo>
                  <a:cubicBezTo>
                    <a:pt x="86486" y="67149"/>
                    <a:pt x="29497" y="128808"/>
                    <a:pt x="29497" y="203530"/>
                  </a:cubicBezTo>
                  <a:cubicBezTo>
                    <a:pt x="29497" y="283226"/>
                    <a:pt x="94336" y="348065"/>
                    <a:pt x="174032" y="348065"/>
                  </a:cubicBezTo>
                  <a:cubicBezTo>
                    <a:pt x="200534" y="348065"/>
                    <a:pt x="226447" y="340832"/>
                    <a:pt x="248965" y="327152"/>
                  </a:cubicBezTo>
                  <a:cubicBezTo>
                    <a:pt x="255927" y="322923"/>
                    <a:pt x="264998" y="325135"/>
                    <a:pt x="269230" y="332098"/>
                  </a:cubicBezTo>
                  <a:cubicBezTo>
                    <a:pt x="273458" y="339057"/>
                    <a:pt x="271243" y="348131"/>
                    <a:pt x="264284" y="352360"/>
                  </a:cubicBezTo>
                  <a:cubicBezTo>
                    <a:pt x="237146" y="368849"/>
                    <a:pt x="205938" y="377562"/>
                    <a:pt x="174032" y="377562"/>
                  </a:cubicBezTo>
                  <a:cubicBezTo>
                    <a:pt x="127422" y="377562"/>
                    <a:pt x="83683" y="359495"/>
                    <a:pt x="50877" y="326686"/>
                  </a:cubicBezTo>
                  <a:cubicBezTo>
                    <a:pt x="18067" y="293879"/>
                    <a:pt x="0" y="250140"/>
                    <a:pt x="0" y="203530"/>
                  </a:cubicBezTo>
                  <a:cubicBezTo>
                    <a:pt x="0" y="157043"/>
                    <a:pt x="18102" y="113339"/>
                    <a:pt x="50972" y="80469"/>
                  </a:cubicBezTo>
                  <a:cubicBezTo>
                    <a:pt x="83842" y="47599"/>
                    <a:pt x="127546" y="29497"/>
                    <a:pt x="174032" y="29497"/>
                  </a:cubicBezTo>
                  <a:cubicBezTo>
                    <a:pt x="182179" y="29497"/>
                    <a:pt x="188781" y="36099"/>
                    <a:pt x="188781" y="44246"/>
                  </a:cubicBezTo>
                  <a:lnTo>
                    <a:pt x="188781" y="174032"/>
                  </a:lnTo>
                  <a:cubicBezTo>
                    <a:pt x="188781" y="182164"/>
                    <a:pt x="195398" y="188781"/>
                    <a:pt x="203530" y="188781"/>
                  </a:cubicBezTo>
                  <a:lnTo>
                    <a:pt x="333316" y="188781"/>
                  </a:lnTo>
                  <a:cubicBezTo>
                    <a:pt x="341463" y="188781"/>
                    <a:pt x="348065" y="195383"/>
                    <a:pt x="348065" y="203530"/>
                  </a:cubicBezTo>
                  <a:close/>
                </a:path>
              </a:pathLst>
            </a:custGeom>
            <a:solidFill>
              <a:schemeClr val="bg1"/>
            </a:solidFill>
            <a:ln w="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777791F5-C97A-4296-A25E-C65DF3098766}"/>
              </a:ext>
            </a:extLst>
          </p:cNvPr>
          <p:cNvSpPr/>
          <p:nvPr/>
        </p:nvSpPr>
        <p:spPr>
          <a:xfrm>
            <a:off x="6349055" y="657988"/>
            <a:ext cx="444573" cy="4445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D3EC367-4B67-4645-A0B0-32BB9A551F0A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tx1">
                    <a:lumMod val="75000"/>
                    <a:lumOff val="25000"/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11</a:t>
            </a:fld>
            <a:endParaRPr lang="id-ID" sz="49600" i="0" strike="noStrike" spc="0" dirty="0">
              <a:solidFill>
                <a:schemeClr val="tx1">
                  <a:lumMod val="75000"/>
                  <a:lumOff val="25000"/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8897153-4750-4163-A29D-95364CC4616B}"/>
              </a:ext>
            </a:extLst>
          </p:cNvPr>
          <p:cNvGrpSpPr/>
          <p:nvPr/>
        </p:nvGrpSpPr>
        <p:grpSpPr>
          <a:xfrm>
            <a:off x="6534618" y="624935"/>
            <a:ext cx="1864916" cy="1864916"/>
            <a:chOff x="3798330" y="4007292"/>
            <a:chExt cx="1864916" cy="1864916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55D62B1-1B2E-4874-AA9A-9C839B498454}"/>
                </a:ext>
              </a:extLst>
            </p:cNvPr>
            <p:cNvGrpSpPr/>
            <p:nvPr/>
          </p:nvGrpSpPr>
          <p:grpSpPr>
            <a:xfrm>
              <a:off x="3798330" y="4007292"/>
              <a:ext cx="1864916" cy="1864916"/>
              <a:chOff x="4967726" y="1725387"/>
              <a:chExt cx="2256549" cy="2256549"/>
            </a:xfrm>
          </p:grpSpPr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EF724E06-31A0-41C8-AC58-B3C70A9A1ABC}"/>
                  </a:ext>
                </a:extLst>
              </p:cNvPr>
              <p:cNvSpPr/>
              <p:nvPr/>
            </p:nvSpPr>
            <p:spPr>
              <a:xfrm>
                <a:off x="4967726" y="1725387"/>
                <a:ext cx="2256549" cy="2256549"/>
              </a:xfrm>
              <a:prstGeom prst="ellipse">
                <a:avLst/>
              </a:prstGeom>
              <a:solidFill>
                <a:schemeClr val="bg1">
                  <a:lumMod val="95000"/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/>
              </a:p>
            </p:txBody>
          </p: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00A2A4E5-BB79-4267-8C42-8D304D0FBDCA}"/>
                  </a:ext>
                </a:extLst>
              </p:cNvPr>
              <p:cNvGrpSpPr/>
              <p:nvPr/>
            </p:nvGrpSpPr>
            <p:grpSpPr>
              <a:xfrm>
                <a:off x="5202150" y="1959804"/>
                <a:ext cx="1787698" cy="1787705"/>
                <a:chOff x="2784238" y="4381965"/>
                <a:chExt cx="785018" cy="785022"/>
              </a:xfrm>
            </p:grpSpPr>
            <p:sp>
              <p:nvSpPr>
                <p:cNvPr id="20" name="Oval 19">
                  <a:extLst>
                    <a:ext uri="{FF2B5EF4-FFF2-40B4-BE49-F238E27FC236}">
                      <a16:creationId xmlns:a16="http://schemas.microsoft.com/office/drawing/2014/main" id="{8DAD8E56-B2CB-4313-B72F-B43605B7C794}"/>
                    </a:ext>
                  </a:extLst>
                </p:cNvPr>
                <p:cNvSpPr/>
                <p:nvPr/>
              </p:nvSpPr>
              <p:spPr>
                <a:xfrm>
                  <a:off x="2784238" y="4381965"/>
                  <a:ext cx="785018" cy="785018"/>
                </a:xfrm>
                <a:prstGeom prst="ellipse">
                  <a:avLst/>
                </a:prstGeom>
                <a:solidFill>
                  <a:schemeClr val="bg1"/>
                </a:solidFill>
                <a:ln w="127000" cap="rnd" cmpd="sng">
                  <a:solidFill>
                    <a:schemeClr val="bg1">
                      <a:lumMod val="8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en-US" sz="7200" baseline="30000" dirty="0"/>
                </a:p>
              </p:txBody>
            </p:sp>
            <p:sp>
              <p:nvSpPr>
                <p:cNvPr id="21" name="Arc 20">
                  <a:extLst>
                    <a:ext uri="{FF2B5EF4-FFF2-40B4-BE49-F238E27FC236}">
                      <a16:creationId xmlns:a16="http://schemas.microsoft.com/office/drawing/2014/main" id="{027E209B-585A-4D39-8313-D048D5CE1A92}"/>
                    </a:ext>
                  </a:extLst>
                </p:cNvPr>
                <p:cNvSpPr/>
                <p:nvPr/>
              </p:nvSpPr>
              <p:spPr>
                <a:xfrm>
                  <a:off x="2784238" y="4381969"/>
                  <a:ext cx="785018" cy="785018"/>
                </a:xfrm>
                <a:prstGeom prst="arc">
                  <a:avLst>
                    <a:gd name="adj1" fmla="val 16190776"/>
                    <a:gd name="adj2" fmla="val 12040380"/>
                  </a:avLst>
                </a:prstGeom>
                <a:ln w="127000" cap="rnd" cmpd="sng">
                  <a:solidFill>
                    <a:schemeClr val="accent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5112" dirty="0"/>
                </a:p>
              </p:txBody>
            </p:sp>
          </p:grp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BF13C66-9029-4A14-A170-A09B489985B8}"/>
                </a:ext>
              </a:extLst>
            </p:cNvPr>
            <p:cNvSpPr txBox="1"/>
            <p:nvPr/>
          </p:nvSpPr>
          <p:spPr>
            <a:xfrm>
              <a:off x="4061850" y="4598409"/>
              <a:ext cx="152321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7200">
                  <a:solidFill>
                    <a:schemeClr val="accent1"/>
                  </a:solidFill>
                  <a:latin typeface="Titillium Web" panose="00000500000000000000" pitchFamily="2" charset="0"/>
                </a:defRPr>
              </a:lvl1pPr>
            </a:lstStyle>
            <a:p>
              <a:r>
                <a:rPr 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85</a:t>
              </a:r>
              <a:r>
                <a:rPr lang="en-US" sz="4000" baseline="30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%</a:t>
              </a:r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1E024F07-FAF4-4536-8871-4AB0E7A66C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90995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id="{2D087D9D-3B07-409B-9767-170D430258FC}"/>
              </a:ext>
            </a:extLst>
          </p:cNvPr>
          <p:cNvSpPr/>
          <p:nvPr/>
        </p:nvSpPr>
        <p:spPr>
          <a:xfrm>
            <a:off x="7502585" y="675896"/>
            <a:ext cx="444573" cy="44457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98A7CD-FEF8-4C23-A3BF-A520B7749344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tx1">
                    <a:lumMod val="75000"/>
                    <a:lumOff val="25000"/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12</a:t>
            </a:fld>
            <a:endParaRPr lang="id-ID" sz="49600" i="0" strike="noStrike" spc="0" dirty="0">
              <a:solidFill>
                <a:schemeClr val="tx1">
                  <a:lumMod val="75000"/>
                  <a:lumOff val="25000"/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Speech Bubble: Oval 6">
            <a:extLst>
              <a:ext uri="{FF2B5EF4-FFF2-40B4-BE49-F238E27FC236}">
                <a16:creationId xmlns:a16="http://schemas.microsoft.com/office/drawing/2014/main" id="{0DE3AF0C-7E46-44FF-9EB1-31AE57339357}"/>
              </a:ext>
            </a:extLst>
          </p:cNvPr>
          <p:cNvSpPr/>
          <p:nvPr/>
        </p:nvSpPr>
        <p:spPr>
          <a:xfrm>
            <a:off x="8634775" y="1972825"/>
            <a:ext cx="2912351" cy="2912350"/>
          </a:xfrm>
          <a:prstGeom prst="wedgeEllipseCallout">
            <a:avLst>
              <a:gd name="adj1" fmla="val -58483"/>
              <a:gd name="adj2" fmla="val -2679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400" dirty="0"/>
              <a:t>Amazing teamwork for quality result</a:t>
            </a:r>
          </a:p>
        </p:txBody>
      </p:sp>
      <p:sp>
        <p:nvSpPr>
          <p:cNvPr id="15" name="Speech Bubble: Oval 14">
            <a:extLst>
              <a:ext uri="{FF2B5EF4-FFF2-40B4-BE49-F238E27FC236}">
                <a16:creationId xmlns:a16="http://schemas.microsoft.com/office/drawing/2014/main" id="{4FB3FFE1-4D26-495A-875D-684740619D02}"/>
              </a:ext>
            </a:extLst>
          </p:cNvPr>
          <p:cNvSpPr/>
          <p:nvPr/>
        </p:nvSpPr>
        <p:spPr>
          <a:xfrm>
            <a:off x="935848" y="2302791"/>
            <a:ext cx="2621378" cy="2621377"/>
          </a:xfrm>
          <a:prstGeom prst="wedgeEllipseCallout">
            <a:avLst>
              <a:gd name="adj1" fmla="val 57546"/>
              <a:gd name="adj2" fmla="val 2598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400" dirty="0"/>
              <a:t>The best marketing strategy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F9FA26D-89E2-4E0D-9371-924986138EBD}"/>
              </a:ext>
            </a:extLst>
          </p:cNvPr>
          <p:cNvGrpSpPr/>
          <p:nvPr/>
        </p:nvGrpSpPr>
        <p:grpSpPr>
          <a:xfrm>
            <a:off x="935848" y="2048620"/>
            <a:ext cx="890305" cy="890305"/>
            <a:chOff x="5888096" y="864668"/>
            <a:chExt cx="890305" cy="890305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38D48A41-D51C-4262-B64B-6EB65EC4B0D4}"/>
                </a:ext>
              </a:extLst>
            </p:cNvPr>
            <p:cNvSpPr/>
            <p:nvPr/>
          </p:nvSpPr>
          <p:spPr>
            <a:xfrm>
              <a:off x="5888096" y="864668"/>
              <a:ext cx="890305" cy="89030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18" name="Graphic 272">
              <a:extLst>
                <a:ext uri="{FF2B5EF4-FFF2-40B4-BE49-F238E27FC236}">
                  <a16:creationId xmlns:a16="http://schemas.microsoft.com/office/drawing/2014/main" id="{A7535A28-50F9-45D6-BBDB-601847749A9A}"/>
                </a:ext>
              </a:extLst>
            </p:cNvPr>
            <p:cNvSpPr/>
            <p:nvPr/>
          </p:nvSpPr>
          <p:spPr>
            <a:xfrm>
              <a:off x="6158982" y="1094387"/>
              <a:ext cx="377561" cy="377562"/>
            </a:xfrm>
            <a:custGeom>
              <a:avLst/>
              <a:gdLst>
                <a:gd name="connsiteX0" fmla="*/ 366555 w 377561"/>
                <a:gd name="connsiteY0" fmla="*/ 89226 h 377562"/>
                <a:gd name="connsiteX1" fmla="*/ 335229 w 377561"/>
                <a:gd name="connsiteY1" fmla="*/ 42333 h 377562"/>
                <a:gd name="connsiteX2" fmla="*/ 288336 w 377561"/>
                <a:gd name="connsiteY2" fmla="*/ 11007 h 377562"/>
                <a:gd name="connsiteX3" fmla="*/ 233027 w 377561"/>
                <a:gd name="connsiteY3" fmla="*/ 0 h 377562"/>
                <a:gd name="connsiteX4" fmla="*/ 218278 w 377561"/>
                <a:gd name="connsiteY4" fmla="*/ 14749 h 377562"/>
                <a:gd name="connsiteX5" fmla="*/ 218278 w 377561"/>
                <a:gd name="connsiteY5" fmla="*/ 101358 h 377562"/>
                <a:gd name="connsiteX6" fmla="*/ 218278 w 377561"/>
                <a:gd name="connsiteY6" fmla="*/ 101361 h 377562"/>
                <a:gd name="connsiteX7" fmla="*/ 218278 w 377561"/>
                <a:gd name="connsiteY7" fmla="*/ 129787 h 377562"/>
                <a:gd name="connsiteX8" fmla="*/ 247775 w 377561"/>
                <a:gd name="connsiteY8" fmla="*/ 159284 h 377562"/>
                <a:gd name="connsiteX9" fmla="*/ 362813 w 377561"/>
                <a:gd name="connsiteY9" fmla="*/ 159284 h 377562"/>
                <a:gd name="connsiteX10" fmla="*/ 377562 w 377561"/>
                <a:gd name="connsiteY10" fmla="*/ 144535 h 377562"/>
                <a:gd name="connsiteX11" fmla="*/ 366555 w 377561"/>
                <a:gd name="connsiteY11" fmla="*/ 89226 h 377562"/>
                <a:gd name="connsiteX12" fmla="*/ 275734 w 377561"/>
                <a:gd name="connsiteY12" fmla="*/ 37793 h 377562"/>
                <a:gd name="connsiteX13" fmla="*/ 247775 w 377561"/>
                <a:gd name="connsiteY13" fmla="*/ 65752 h 377562"/>
                <a:gd name="connsiteX14" fmla="*/ 247775 w 377561"/>
                <a:gd name="connsiteY14" fmla="*/ 30465 h 377562"/>
                <a:gd name="connsiteX15" fmla="*/ 275734 w 377561"/>
                <a:gd name="connsiteY15" fmla="*/ 37793 h 377562"/>
                <a:gd name="connsiteX16" fmla="*/ 247775 w 377561"/>
                <a:gd name="connsiteY16" fmla="*/ 107468 h 377562"/>
                <a:gd name="connsiteX17" fmla="*/ 302422 w 377561"/>
                <a:gd name="connsiteY17" fmla="*/ 52821 h 377562"/>
                <a:gd name="connsiteX18" fmla="*/ 314371 w 377561"/>
                <a:gd name="connsiteY18" fmla="*/ 63191 h 377562"/>
                <a:gd name="connsiteX19" fmla="*/ 324874 w 377561"/>
                <a:gd name="connsiteY19" fmla="*/ 75310 h 377562"/>
                <a:gd name="connsiteX20" fmla="*/ 269705 w 377561"/>
                <a:gd name="connsiteY20" fmla="*/ 129787 h 377562"/>
                <a:gd name="connsiteX21" fmla="*/ 247775 w 377561"/>
                <a:gd name="connsiteY21" fmla="*/ 129787 h 377562"/>
                <a:gd name="connsiteX22" fmla="*/ 311686 w 377561"/>
                <a:gd name="connsiteY22" fmla="*/ 129787 h 377562"/>
                <a:gd name="connsiteX23" fmla="*/ 339835 w 377561"/>
                <a:gd name="connsiteY23" fmla="*/ 101990 h 377562"/>
                <a:gd name="connsiteX24" fmla="*/ 347097 w 377561"/>
                <a:gd name="connsiteY24" fmla="*/ 129787 h 377562"/>
                <a:gd name="connsiteX25" fmla="*/ 348065 w 377561"/>
                <a:gd name="connsiteY25" fmla="*/ 203530 h 377562"/>
                <a:gd name="connsiteX26" fmla="*/ 321368 w 377561"/>
                <a:gd name="connsiteY26" fmla="*/ 296197 h 377562"/>
                <a:gd name="connsiteX27" fmla="*/ 301025 w 377561"/>
                <a:gd name="connsiteY27" fmla="*/ 300812 h 377562"/>
                <a:gd name="connsiteX28" fmla="*/ 296411 w 377561"/>
                <a:gd name="connsiteY28" fmla="*/ 280470 h 377562"/>
                <a:gd name="connsiteX29" fmla="*/ 317819 w 377561"/>
                <a:gd name="connsiteY29" fmla="*/ 218278 h 377562"/>
                <a:gd name="connsiteX30" fmla="*/ 203530 w 377561"/>
                <a:gd name="connsiteY30" fmla="*/ 218278 h 377562"/>
                <a:gd name="connsiteX31" fmla="*/ 159284 w 377561"/>
                <a:gd name="connsiteY31" fmla="*/ 174032 h 377562"/>
                <a:gd name="connsiteX32" fmla="*/ 159284 w 377561"/>
                <a:gd name="connsiteY32" fmla="*/ 59740 h 377562"/>
                <a:gd name="connsiteX33" fmla="*/ 29497 w 377561"/>
                <a:gd name="connsiteY33" fmla="*/ 203530 h 377562"/>
                <a:gd name="connsiteX34" fmla="*/ 174032 w 377561"/>
                <a:gd name="connsiteY34" fmla="*/ 348065 h 377562"/>
                <a:gd name="connsiteX35" fmla="*/ 248965 w 377561"/>
                <a:gd name="connsiteY35" fmla="*/ 327152 h 377562"/>
                <a:gd name="connsiteX36" fmla="*/ 269230 w 377561"/>
                <a:gd name="connsiteY36" fmla="*/ 332098 h 377562"/>
                <a:gd name="connsiteX37" fmla="*/ 264284 w 377561"/>
                <a:gd name="connsiteY37" fmla="*/ 352360 h 377562"/>
                <a:gd name="connsiteX38" fmla="*/ 174032 w 377561"/>
                <a:gd name="connsiteY38" fmla="*/ 377562 h 377562"/>
                <a:gd name="connsiteX39" fmla="*/ 50877 w 377561"/>
                <a:gd name="connsiteY39" fmla="*/ 326686 h 377562"/>
                <a:gd name="connsiteX40" fmla="*/ 0 w 377561"/>
                <a:gd name="connsiteY40" fmla="*/ 203530 h 377562"/>
                <a:gd name="connsiteX41" fmla="*/ 50972 w 377561"/>
                <a:gd name="connsiteY41" fmla="*/ 80469 h 377562"/>
                <a:gd name="connsiteX42" fmla="*/ 174032 w 377561"/>
                <a:gd name="connsiteY42" fmla="*/ 29497 h 377562"/>
                <a:gd name="connsiteX43" fmla="*/ 188781 w 377561"/>
                <a:gd name="connsiteY43" fmla="*/ 44246 h 377562"/>
                <a:gd name="connsiteX44" fmla="*/ 188781 w 377561"/>
                <a:gd name="connsiteY44" fmla="*/ 174032 h 377562"/>
                <a:gd name="connsiteX45" fmla="*/ 203530 w 377561"/>
                <a:gd name="connsiteY45" fmla="*/ 188781 h 377562"/>
                <a:gd name="connsiteX46" fmla="*/ 333316 w 377561"/>
                <a:gd name="connsiteY46" fmla="*/ 188781 h 377562"/>
                <a:gd name="connsiteX47" fmla="*/ 348065 w 377561"/>
                <a:gd name="connsiteY47" fmla="*/ 203530 h 377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77561" h="377562">
                  <a:moveTo>
                    <a:pt x="366555" y="89226"/>
                  </a:moveTo>
                  <a:cubicBezTo>
                    <a:pt x="359253" y="71597"/>
                    <a:pt x="348713" y="55820"/>
                    <a:pt x="335229" y="42333"/>
                  </a:cubicBezTo>
                  <a:cubicBezTo>
                    <a:pt x="321746" y="28849"/>
                    <a:pt x="305965" y="18309"/>
                    <a:pt x="288336" y="11007"/>
                  </a:cubicBezTo>
                  <a:cubicBezTo>
                    <a:pt x="270708" y="3702"/>
                    <a:pt x="252096" y="0"/>
                    <a:pt x="233027" y="0"/>
                  </a:cubicBezTo>
                  <a:cubicBezTo>
                    <a:pt x="224880" y="0"/>
                    <a:pt x="218278" y="6602"/>
                    <a:pt x="218278" y="14749"/>
                  </a:cubicBezTo>
                  <a:lnTo>
                    <a:pt x="218278" y="101358"/>
                  </a:lnTo>
                  <a:lnTo>
                    <a:pt x="218278" y="101361"/>
                  </a:lnTo>
                  <a:lnTo>
                    <a:pt x="218278" y="129787"/>
                  </a:lnTo>
                  <a:cubicBezTo>
                    <a:pt x="218278" y="146051"/>
                    <a:pt x="231511" y="159284"/>
                    <a:pt x="247775" y="159284"/>
                  </a:cubicBezTo>
                  <a:lnTo>
                    <a:pt x="362813" y="159284"/>
                  </a:lnTo>
                  <a:cubicBezTo>
                    <a:pt x="370960" y="159284"/>
                    <a:pt x="377562" y="152682"/>
                    <a:pt x="377562" y="144535"/>
                  </a:cubicBezTo>
                  <a:cubicBezTo>
                    <a:pt x="377562" y="125466"/>
                    <a:pt x="373860" y="106854"/>
                    <a:pt x="366555" y="89226"/>
                  </a:cubicBezTo>
                  <a:close/>
                  <a:moveTo>
                    <a:pt x="275734" y="37793"/>
                  </a:moveTo>
                  <a:lnTo>
                    <a:pt x="247775" y="65752"/>
                  </a:lnTo>
                  <a:lnTo>
                    <a:pt x="247775" y="30465"/>
                  </a:lnTo>
                  <a:cubicBezTo>
                    <a:pt x="257373" y="31727"/>
                    <a:pt x="266776" y="34207"/>
                    <a:pt x="275734" y="37793"/>
                  </a:cubicBezTo>
                  <a:close/>
                  <a:moveTo>
                    <a:pt x="247775" y="107468"/>
                  </a:moveTo>
                  <a:lnTo>
                    <a:pt x="302422" y="52821"/>
                  </a:lnTo>
                  <a:cubicBezTo>
                    <a:pt x="306631" y="55987"/>
                    <a:pt x="310626" y="59446"/>
                    <a:pt x="314371" y="63191"/>
                  </a:cubicBezTo>
                  <a:cubicBezTo>
                    <a:pt x="318165" y="66985"/>
                    <a:pt x="321667" y="71041"/>
                    <a:pt x="324874" y="75310"/>
                  </a:cubicBezTo>
                  <a:lnTo>
                    <a:pt x="269705" y="129787"/>
                  </a:lnTo>
                  <a:lnTo>
                    <a:pt x="247775" y="129787"/>
                  </a:lnTo>
                  <a:close/>
                  <a:moveTo>
                    <a:pt x="311686" y="129787"/>
                  </a:moveTo>
                  <a:lnTo>
                    <a:pt x="339835" y="101990"/>
                  </a:lnTo>
                  <a:cubicBezTo>
                    <a:pt x="343384" y="110899"/>
                    <a:pt x="345841" y="120247"/>
                    <a:pt x="347097" y="129787"/>
                  </a:cubicBezTo>
                  <a:close/>
                  <a:moveTo>
                    <a:pt x="348065" y="203530"/>
                  </a:moveTo>
                  <a:cubicBezTo>
                    <a:pt x="348065" y="236437"/>
                    <a:pt x="338832" y="268481"/>
                    <a:pt x="321368" y="296197"/>
                  </a:cubicBezTo>
                  <a:cubicBezTo>
                    <a:pt x="317024" y="303088"/>
                    <a:pt x="307919" y="305153"/>
                    <a:pt x="301025" y="300812"/>
                  </a:cubicBezTo>
                  <a:cubicBezTo>
                    <a:pt x="294135" y="296468"/>
                    <a:pt x="292069" y="287363"/>
                    <a:pt x="296411" y="280470"/>
                  </a:cubicBezTo>
                  <a:cubicBezTo>
                    <a:pt x="308285" y="261631"/>
                    <a:pt x="315573" y="240375"/>
                    <a:pt x="317819" y="218278"/>
                  </a:cubicBezTo>
                  <a:lnTo>
                    <a:pt x="203530" y="218278"/>
                  </a:lnTo>
                  <a:cubicBezTo>
                    <a:pt x="179131" y="218278"/>
                    <a:pt x="159284" y="198431"/>
                    <a:pt x="159284" y="174032"/>
                  </a:cubicBezTo>
                  <a:lnTo>
                    <a:pt x="159284" y="59740"/>
                  </a:lnTo>
                  <a:cubicBezTo>
                    <a:pt x="86486" y="67149"/>
                    <a:pt x="29497" y="128808"/>
                    <a:pt x="29497" y="203530"/>
                  </a:cubicBezTo>
                  <a:cubicBezTo>
                    <a:pt x="29497" y="283226"/>
                    <a:pt x="94336" y="348065"/>
                    <a:pt x="174032" y="348065"/>
                  </a:cubicBezTo>
                  <a:cubicBezTo>
                    <a:pt x="200534" y="348065"/>
                    <a:pt x="226447" y="340832"/>
                    <a:pt x="248965" y="327152"/>
                  </a:cubicBezTo>
                  <a:cubicBezTo>
                    <a:pt x="255927" y="322923"/>
                    <a:pt x="264998" y="325135"/>
                    <a:pt x="269230" y="332098"/>
                  </a:cubicBezTo>
                  <a:cubicBezTo>
                    <a:pt x="273458" y="339057"/>
                    <a:pt x="271243" y="348131"/>
                    <a:pt x="264284" y="352360"/>
                  </a:cubicBezTo>
                  <a:cubicBezTo>
                    <a:pt x="237146" y="368849"/>
                    <a:pt x="205938" y="377562"/>
                    <a:pt x="174032" y="377562"/>
                  </a:cubicBezTo>
                  <a:cubicBezTo>
                    <a:pt x="127422" y="377562"/>
                    <a:pt x="83683" y="359495"/>
                    <a:pt x="50877" y="326686"/>
                  </a:cubicBezTo>
                  <a:cubicBezTo>
                    <a:pt x="18067" y="293879"/>
                    <a:pt x="0" y="250140"/>
                    <a:pt x="0" y="203530"/>
                  </a:cubicBezTo>
                  <a:cubicBezTo>
                    <a:pt x="0" y="157043"/>
                    <a:pt x="18102" y="113339"/>
                    <a:pt x="50972" y="80469"/>
                  </a:cubicBezTo>
                  <a:cubicBezTo>
                    <a:pt x="83842" y="47599"/>
                    <a:pt x="127546" y="29497"/>
                    <a:pt x="174032" y="29497"/>
                  </a:cubicBezTo>
                  <a:cubicBezTo>
                    <a:pt x="182179" y="29497"/>
                    <a:pt x="188781" y="36099"/>
                    <a:pt x="188781" y="44246"/>
                  </a:cubicBezTo>
                  <a:lnTo>
                    <a:pt x="188781" y="174032"/>
                  </a:lnTo>
                  <a:cubicBezTo>
                    <a:pt x="188781" y="182164"/>
                    <a:pt x="195398" y="188781"/>
                    <a:pt x="203530" y="188781"/>
                  </a:cubicBezTo>
                  <a:lnTo>
                    <a:pt x="333316" y="188781"/>
                  </a:lnTo>
                  <a:cubicBezTo>
                    <a:pt x="341463" y="188781"/>
                    <a:pt x="348065" y="195383"/>
                    <a:pt x="348065" y="203530"/>
                  </a:cubicBezTo>
                  <a:close/>
                </a:path>
              </a:pathLst>
            </a:custGeom>
            <a:solidFill>
              <a:schemeClr val="bg1"/>
            </a:solidFill>
            <a:ln w="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06A67B5-676F-4EE1-B714-6D75BA7B4D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63034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F0BBAD0-5669-449A-A159-D1E1CD0C6EC6}"/>
              </a:ext>
            </a:extLst>
          </p:cNvPr>
          <p:cNvGrpSpPr/>
          <p:nvPr/>
        </p:nvGrpSpPr>
        <p:grpSpPr>
          <a:xfrm>
            <a:off x="7334354" y="1233273"/>
            <a:ext cx="3433815" cy="2099216"/>
            <a:chOff x="7334354" y="1233273"/>
            <a:chExt cx="3433815" cy="2099216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E5909D8-C9E9-4389-ADF2-84333F50B622}"/>
                </a:ext>
              </a:extLst>
            </p:cNvPr>
            <p:cNvSpPr/>
            <p:nvPr/>
          </p:nvSpPr>
          <p:spPr>
            <a:xfrm rot="21443263">
              <a:off x="7392512" y="1578163"/>
              <a:ext cx="3375657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5400" dirty="0">
                  <a:solidFill>
                    <a:schemeClr val="accent1"/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Monthly</a:t>
              </a:r>
              <a:r>
                <a:rPr lang="en-US" sz="5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 </a:t>
              </a:r>
              <a:r>
                <a:rPr lang="en-US" sz="5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Projects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89441EA-DA9A-4314-A6CA-4721CBEF3A0D}"/>
                </a:ext>
              </a:extLst>
            </p:cNvPr>
            <p:cNvSpPr txBox="1"/>
            <p:nvPr/>
          </p:nvSpPr>
          <p:spPr>
            <a:xfrm rot="21443263">
              <a:off x="7334354" y="1233273"/>
              <a:ext cx="3395782" cy="38369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just">
                <a:lnSpc>
                  <a:spcPct val="130000"/>
                </a:lnSpc>
                <a:defRPr sz="1600">
                  <a:solidFill>
                    <a:schemeClr val="tx1">
                      <a:lumMod val="65000"/>
                      <a:lumOff val="35000"/>
                    </a:schemeClr>
                  </a:solidFill>
                  <a:ea typeface="Roboto Light" panose="02000000000000000000" pitchFamily="2" charset="0"/>
                </a:defRPr>
              </a:lvl1pPr>
            </a:lstStyle>
            <a:p>
              <a:r>
                <a:rPr lang="id-ID" dirty="0"/>
                <a:t>Put your subtitle here.</a:t>
              </a:r>
              <a:endParaRPr lang="en-US" dirty="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248A3D27-C04E-4BAB-A75D-F92E39D92A4E}"/>
              </a:ext>
            </a:extLst>
          </p:cNvPr>
          <p:cNvGrpSpPr/>
          <p:nvPr/>
        </p:nvGrpSpPr>
        <p:grpSpPr>
          <a:xfrm>
            <a:off x="7535111" y="3733584"/>
            <a:ext cx="3268124" cy="1699609"/>
            <a:chOff x="7535111" y="3733584"/>
            <a:chExt cx="3268124" cy="169960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53D8104-279C-4648-95F3-6DD1C19F567A}"/>
                </a:ext>
              </a:extLst>
            </p:cNvPr>
            <p:cNvSpPr/>
            <p:nvPr/>
          </p:nvSpPr>
          <p:spPr>
            <a:xfrm rot="21418058">
              <a:off x="7598641" y="4409323"/>
              <a:ext cx="2929932" cy="10238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en-US" sz="1600" dirty="0">
                  <a:solidFill>
                    <a:schemeClr val="bg1">
                      <a:lumMod val="50000"/>
                    </a:schemeClr>
                  </a:solidFill>
                  <a:ea typeface="Roboto Light" panose="02000000000000000000" pitchFamily="2" charset="0"/>
                </a:rPr>
                <a:t>Leverage agile frameworks to provide a robust synopsis for high level give to overviews. 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D46312D-7F6F-4CED-ADC0-20AEC8EC6F6A}"/>
                </a:ext>
              </a:extLst>
            </p:cNvPr>
            <p:cNvSpPr/>
            <p:nvPr/>
          </p:nvSpPr>
          <p:spPr>
            <a:xfrm rot="21418058">
              <a:off x="7535111" y="3733584"/>
              <a:ext cx="3268124" cy="4739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ea typeface="Roboto Light" panose="02000000000000000000" pitchFamily="2" charset="0"/>
                </a:rPr>
                <a:t>Start a branding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08BBBFC-2215-4D2C-B026-AF3DC443CD14}"/>
              </a:ext>
            </a:extLst>
          </p:cNvPr>
          <p:cNvGrpSpPr/>
          <p:nvPr/>
        </p:nvGrpSpPr>
        <p:grpSpPr>
          <a:xfrm rot="1887537">
            <a:off x="10148653" y="5548564"/>
            <a:ext cx="3358176" cy="3358176"/>
            <a:chOff x="-370072" y="5352350"/>
            <a:chExt cx="4950630" cy="4950630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680A607-E18E-4190-9C25-2950AEBB09A3}"/>
                </a:ext>
              </a:extLst>
            </p:cNvPr>
            <p:cNvSpPr/>
            <p:nvPr/>
          </p:nvSpPr>
          <p:spPr>
            <a:xfrm>
              <a:off x="-17040" y="5697592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Block Arc 22">
              <a:extLst>
                <a:ext uri="{FF2B5EF4-FFF2-40B4-BE49-F238E27FC236}">
                  <a16:creationId xmlns:a16="http://schemas.microsoft.com/office/drawing/2014/main" id="{777D7EA7-D53F-47A7-8937-C67CAB50F24A}"/>
                </a:ext>
              </a:extLst>
            </p:cNvPr>
            <p:cNvSpPr/>
            <p:nvPr/>
          </p:nvSpPr>
          <p:spPr>
            <a:xfrm rot="12817100">
              <a:off x="-370072" y="5352350"/>
              <a:ext cx="4950630" cy="4950630"/>
            </a:xfrm>
            <a:prstGeom prst="blockArc">
              <a:avLst>
                <a:gd name="adj1" fmla="val 13069614"/>
                <a:gd name="adj2" fmla="val 479312"/>
                <a:gd name="adj3" fmla="val 13976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498D0BC1-7923-430E-B6C3-A796A42ECF92}"/>
              </a:ext>
            </a:extLst>
          </p:cNvPr>
          <p:cNvSpPr/>
          <p:nvPr/>
        </p:nvSpPr>
        <p:spPr>
          <a:xfrm rot="21369732">
            <a:off x="10486575" y="293948"/>
            <a:ext cx="2328929" cy="92859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457200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BD7DC00-0C3D-4DB1-9FB2-5F8FD022D5DF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bg1"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13</a:t>
            </a:fld>
            <a:endParaRPr lang="id-ID" sz="49600" i="0" strike="noStrike" spc="0" dirty="0">
              <a:solidFill>
                <a:schemeClr val="bg1"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20" name="Speech Bubble: Oval 19">
            <a:extLst>
              <a:ext uri="{FF2B5EF4-FFF2-40B4-BE49-F238E27FC236}">
                <a16:creationId xmlns:a16="http://schemas.microsoft.com/office/drawing/2014/main" id="{A24CA5A6-D49F-4CD6-BCA8-F3B73D6476C5}"/>
              </a:ext>
            </a:extLst>
          </p:cNvPr>
          <p:cNvSpPr/>
          <p:nvPr/>
        </p:nvSpPr>
        <p:spPr>
          <a:xfrm rot="21408033">
            <a:off x="5820819" y="1847889"/>
            <a:ext cx="1214875" cy="1214875"/>
          </a:xfrm>
          <a:prstGeom prst="wedgeEllipseCallout">
            <a:avLst>
              <a:gd name="adj1" fmla="val -54404"/>
              <a:gd name="adj2" fmla="val 3672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bIns="91440" rtlCol="0" anchor="ctr"/>
          <a:lstStyle/>
          <a:p>
            <a:pPr algn="ctr"/>
            <a:r>
              <a:rPr lang="en-US" dirty="0"/>
              <a:t>Urgent event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89F67B7-61B1-4D43-94B9-6796BE2D6E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28302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A91A339-A187-4806-A77D-13FFFFA83038}"/>
              </a:ext>
            </a:extLst>
          </p:cNvPr>
          <p:cNvGrpSpPr/>
          <p:nvPr/>
        </p:nvGrpSpPr>
        <p:grpSpPr>
          <a:xfrm>
            <a:off x="225009" y="4285641"/>
            <a:ext cx="3582382" cy="2572359"/>
            <a:chOff x="225009" y="4285641"/>
            <a:chExt cx="3582382" cy="2572359"/>
          </a:xfrm>
        </p:grpSpPr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142E8AA1-D6EC-4235-A7D5-99FE13C6B085}"/>
                </a:ext>
              </a:extLst>
            </p:cNvPr>
            <p:cNvSpPr/>
            <p:nvPr/>
          </p:nvSpPr>
          <p:spPr>
            <a:xfrm rot="10800000" flipV="1">
              <a:off x="225009" y="4285641"/>
              <a:ext cx="2559550" cy="2559550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ffectLst>
              <a:softEdge rad="762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ID" sz="1200" dirty="0">
                <a:latin typeface="Roboto Light" panose="02000000000000000000" pitchFamily="2" charset="0"/>
                <a:ea typeface="Roboto Light" panose="02000000000000000000" pitchFamily="2" charset="0"/>
                <a:cs typeface="Open Sans" panose="020B0606030504020204" pitchFamily="34" charset="0"/>
              </a:endParaRPr>
            </a:p>
          </p:txBody>
        </p: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AE544FEE-16D6-4BFD-A1CA-0561FC06512A}"/>
                </a:ext>
              </a:extLst>
            </p:cNvPr>
            <p:cNvSpPr/>
            <p:nvPr/>
          </p:nvSpPr>
          <p:spPr>
            <a:xfrm rot="10800000" flipV="1">
              <a:off x="1761726" y="4812333"/>
              <a:ext cx="2045665" cy="2045667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  <a:effectLst>
              <a:softEdge rad="762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ID" sz="1200" dirty="0">
                <a:latin typeface="Roboto Light" panose="02000000000000000000" pitchFamily="2" charset="0"/>
                <a:ea typeface="Roboto Light" panose="02000000000000000000" pitchFamily="2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28" name="Oval 127">
            <a:extLst>
              <a:ext uri="{FF2B5EF4-FFF2-40B4-BE49-F238E27FC236}">
                <a16:creationId xmlns:a16="http://schemas.microsoft.com/office/drawing/2014/main" id="{2C89F7D1-93D1-417F-B42A-F80E96746F7A}"/>
              </a:ext>
            </a:extLst>
          </p:cNvPr>
          <p:cNvSpPr/>
          <p:nvPr/>
        </p:nvSpPr>
        <p:spPr>
          <a:xfrm rot="10800000" flipV="1">
            <a:off x="1111670" y="3907668"/>
            <a:ext cx="2045665" cy="2045667"/>
          </a:xfrm>
          <a:prstGeom prst="ellipse">
            <a:avLst/>
          </a:prstGeom>
          <a:solidFill>
            <a:schemeClr val="accent4">
              <a:alpha val="20000"/>
            </a:schemeClr>
          </a:solidFill>
          <a:ln>
            <a:noFill/>
          </a:ln>
          <a:effectLst>
            <a:softEdge rad="762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ID" sz="1200" dirty="0">
              <a:latin typeface="Roboto Light" panose="02000000000000000000" pitchFamily="2" charset="0"/>
              <a:ea typeface="Roboto Light" panose="02000000000000000000" pitchFamily="2" charset="0"/>
              <a:cs typeface="Open Sans" panose="020B0606030504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A95358A-F372-424F-A300-13FC2F9AF4BC}"/>
              </a:ext>
            </a:extLst>
          </p:cNvPr>
          <p:cNvGrpSpPr/>
          <p:nvPr/>
        </p:nvGrpSpPr>
        <p:grpSpPr>
          <a:xfrm>
            <a:off x="7891163" y="784712"/>
            <a:ext cx="4115175" cy="5091377"/>
            <a:chOff x="7891163" y="784712"/>
            <a:chExt cx="4115175" cy="5091377"/>
          </a:xfrm>
        </p:grpSpPr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E860D6A0-AB86-496C-B362-DBF56CB3E765}"/>
                </a:ext>
              </a:extLst>
            </p:cNvPr>
            <p:cNvSpPr/>
            <p:nvPr/>
          </p:nvSpPr>
          <p:spPr>
            <a:xfrm>
              <a:off x="8282960" y="784712"/>
              <a:ext cx="3723378" cy="3723381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ID" sz="1200" dirty="0">
                <a:latin typeface="Roboto Light" panose="02000000000000000000" pitchFamily="2" charset="0"/>
                <a:ea typeface="Roboto Light" panose="02000000000000000000" pitchFamily="2" charset="0"/>
                <a:cs typeface="Open Sans" panose="020B0606030504020204" pitchFamily="34" charset="0"/>
              </a:endParaRPr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7309FC8B-DDFD-4771-892E-A52CC8876B70}"/>
                </a:ext>
              </a:extLst>
            </p:cNvPr>
            <p:cNvSpPr/>
            <p:nvPr/>
          </p:nvSpPr>
          <p:spPr>
            <a:xfrm>
              <a:off x="7891163" y="2900258"/>
              <a:ext cx="2975829" cy="2975831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ID" sz="1200" dirty="0">
                <a:latin typeface="Roboto Light" panose="02000000000000000000" pitchFamily="2" charset="0"/>
                <a:ea typeface="Roboto Light" panose="02000000000000000000" pitchFamily="2" charset="0"/>
                <a:cs typeface="Open Sans" panose="020B0606030504020204" pitchFamily="34" charset="0"/>
              </a:endParaRPr>
            </a:p>
          </p:txBody>
        </p:sp>
      </p:grpSp>
      <p:pic>
        <p:nvPicPr>
          <p:cNvPr id="37" name="Picture 36">
            <a:extLst>
              <a:ext uri="{FF2B5EF4-FFF2-40B4-BE49-F238E27FC236}">
                <a16:creationId xmlns:a16="http://schemas.microsoft.com/office/drawing/2014/main" id="{8281A32E-3E39-42D1-9929-22C1709DA3D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3492" y="687271"/>
            <a:ext cx="2816972" cy="5483458"/>
          </a:xfrm>
          <a:prstGeom prst="rect">
            <a:avLst/>
          </a:prstGeom>
          <a:effectLst>
            <a:outerShdw blurRad="1270000" dist="736600" dir="5400000" sx="87000" sy="87000" algn="t" rotWithShape="0">
              <a:schemeClr val="tx1">
                <a:alpha val="20000"/>
              </a:schemeClr>
            </a:outerShdw>
          </a:effectLst>
        </p:spPr>
      </p:pic>
      <p:pic>
        <p:nvPicPr>
          <p:cNvPr id="131" name="Picture 130">
            <a:extLst>
              <a:ext uri="{FF2B5EF4-FFF2-40B4-BE49-F238E27FC236}">
                <a16:creationId xmlns:a16="http://schemas.microsoft.com/office/drawing/2014/main" id="{5F3BA62F-4031-4123-B26B-746F406123F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11258" y="-633380"/>
            <a:ext cx="2816972" cy="5483458"/>
          </a:xfrm>
          <a:prstGeom prst="rect">
            <a:avLst/>
          </a:prstGeom>
          <a:effectLst>
            <a:outerShdw blurRad="1270000" dist="736600" dir="5400000" sx="87000" sy="87000" algn="t" rotWithShape="0">
              <a:schemeClr val="tx1">
                <a:alpha val="20000"/>
              </a:schemeClr>
            </a:outerShdw>
          </a:effectLst>
        </p:spPr>
      </p:pic>
      <p:sp>
        <p:nvSpPr>
          <p:cNvPr id="119" name="Oval 118">
            <a:extLst>
              <a:ext uri="{FF2B5EF4-FFF2-40B4-BE49-F238E27FC236}">
                <a16:creationId xmlns:a16="http://schemas.microsoft.com/office/drawing/2014/main" id="{A4107198-342E-43BC-A328-8E6A76DA21B3}"/>
              </a:ext>
            </a:extLst>
          </p:cNvPr>
          <p:cNvSpPr/>
          <p:nvPr/>
        </p:nvSpPr>
        <p:spPr>
          <a:xfrm>
            <a:off x="9373032" y="2244365"/>
            <a:ext cx="2975829" cy="2975831"/>
          </a:xfrm>
          <a:prstGeom prst="ellipse">
            <a:avLst/>
          </a:prstGeom>
          <a:solidFill>
            <a:schemeClr val="accent4">
              <a:alpha val="20000"/>
            </a:schemeClr>
          </a:solidFill>
          <a:ln>
            <a:noFill/>
          </a:ln>
          <a:effectLst>
            <a:softEdge rad="1016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ID" sz="1200" dirty="0">
              <a:latin typeface="Roboto Light" panose="02000000000000000000" pitchFamily="2" charset="0"/>
              <a:ea typeface="Roboto Light" panose="02000000000000000000" pitchFamily="2" charset="0"/>
              <a:cs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1C56ECA-FF18-4302-B3D9-F326461E2954}"/>
              </a:ext>
            </a:extLst>
          </p:cNvPr>
          <p:cNvSpPr txBox="1"/>
          <p:nvPr/>
        </p:nvSpPr>
        <p:spPr>
          <a:xfrm>
            <a:off x="5991390" y="1163314"/>
            <a:ext cx="4965535" cy="1754326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Inter" panose="020B0502030000000004" pitchFamily="34" charset="0"/>
                <a:ea typeface="Inter" panose="020B0502030000000004" pitchFamily="34" charset="0"/>
                <a:cs typeface="Poppins SemiBold" panose="00000700000000000000" pitchFamily="2" charset="0"/>
              </a:rPr>
              <a:t>Smartphone </a:t>
            </a:r>
            <a:r>
              <a:rPr lang="en-US" sz="5400" dirty="0">
                <a:solidFill>
                  <a:schemeClr val="accent1"/>
                </a:solidFill>
                <a:latin typeface="Calibri" panose="020F0502020204030204" pitchFamily="34" charset="0"/>
                <a:cs typeface="Poppins SemiBold" panose="00000700000000000000" pitchFamily="2" charset="0"/>
              </a:rPr>
              <a:t>Mockup Slide.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B29977B-63E5-4091-853F-5B20054F435A}"/>
              </a:ext>
            </a:extLst>
          </p:cNvPr>
          <p:cNvSpPr txBox="1"/>
          <p:nvPr/>
        </p:nvSpPr>
        <p:spPr>
          <a:xfrm>
            <a:off x="5991390" y="3084080"/>
            <a:ext cx="5377191" cy="706604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ea typeface="Roboto Light" panose="02000000000000000000" pitchFamily="2" charset="0"/>
              </a:rPr>
              <a:t>A wonderful serenity has taken possession of my entire soul, like these sweet mornings of spring</a:t>
            </a:r>
            <a:endParaRPr lang="en-ID" sz="1600" dirty="0">
              <a:solidFill>
                <a:schemeClr val="bg1">
                  <a:lumMod val="50000"/>
                </a:schemeClr>
              </a:solidFill>
              <a:ea typeface="Roboto Light" panose="02000000000000000000" pitchFamily="2" charset="0"/>
            </a:endParaRP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DDFB3236-25F3-49D3-A0B7-2690218F9C1C}"/>
              </a:ext>
            </a:extLst>
          </p:cNvPr>
          <p:cNvSpPr/>
          <p:nvPr/>
        </p:nvSpPr>
        <p:spPr>
          <a:xfrm>
            <a:off x="7808284" y="4130040"/>
            <a:ext cx="2793206" cy="1564646"/>
          </a:xfrm>
          <a:prstGeom prst="roundRect">
            <a:avLst>
              <a:gd name="adj" fmla="val 4026"/>
            </a:avLst>
          </a:prstGeom>
          <a:solidFill>
            <a:schemeClr val="bg1"/>
          </a:solidFill>
          <a:ln>
            <a:noFill/>
          </a:ln>
          <a:effectLst>
            <a:outerShdw blurRad="1016000" dist="711200" dir="2700000" sx="90000" sy="9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ID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F9E0980-AACD-42DC-8211-B72433E7B46E}"/>
              </a:ext>
            </a:extLst>
          </p:cNvPr>
          <p:cNvSpPr txBox="1"/>
          <p:nvPr/>
        </p:nvSpPr>
        <p:spPr>
          <a:xfrm>
            <a:off x="8067589" y="4419611"/>
            <a:ext cx="1674437" cy="395173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en-US" sz="2400" dirty="0">
                <a:solidFill>
                  <a:schemeClr val="accent2"/>
                </a:solidFill>
                <a:latin typeface="Calibri" panose="020F0502020204030204" pitchFamily="34" charset="0"/>
                <a:ea typeface="Roboto Light" panose="02000000000000000000" pitchFamily="2" charset="0"/>
                <a:cs typeface="Poppins SemiBold" panose="00000700000000000000" pitchFamily="2" charset="0"/>
              </a:rPr>
              <a:t>234+</a:t>
            </a:r>
            <a:endParaRPr lang="en-ID" sz="2400" dirty="0">
              <a:solidFill>
                <a:schemeClr val="accent2"/>
              </a:solidFill>
              <a:latin typeface="Calibri" panose="020F0502020204030204" pitchFamily="34" charset="0"/>
              <a:ea typeface="Roboto Light" panose="020000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3322BDF-10B2-4C63-BF03-DB4E8B9C01FF}"/>
              </a:ext>
            </a:extLst>
          </p:cNvPr>
          <p:cNvSpPr txBox="1"/>
          <p:nvPr/>
        </p:nvSpPr>
        <p:spPr>
          <a:xfrm>
            <a:off x="8067590" y="4823241"/>
            <a:ext cx="2463166" cy="706604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ea typeface="Roboto Light" panose="02000000000000000000" pitchFamily="2" charset="0"/>
              </a:rPr>
              <a:t>A wonderful serenity </a:t>
            </a:r>
            <a:br>
              <a:rPr lang="en-US" sz="1600" dirty="0">
                <a:solidFill>
                  <a:schemeClr val="bg1">
                    <a:lumMod val="50000"/>
                  </a:schemeClr>
                </a:solidFill>
                <a:ea typeface="Roboto Light" panose="02000000000000000000" pitchFamily="2" charset="0"/>
              </a:rPr>
            </a:br>
            <a:r>
              <a:rPr lang="en-US" sz="1600" dirty="0">
                <a:solidFill>
                  <a:schemeClr val="bg1">
                    <a:lumMod val="50000"/>
                  </a:schemeClr>
                </a:solidFill>
                <a:ea typeface="Roboto Light" panose="02000000000000000000" pitchFamily="2" charset="0"/>
              </a:rPr>
              <a:t>has taken possession of my</a:t>
            </a:r>
            <a:endParaRPr lang="en-ID" sz="1600" dirty="0">
              <a:solidFill>
                <a:schemeClr val="bg1">
                  <a:lumMod val="50000"/>
                </a:schemeClr>
              </a:solidFill>
              <a:ea typeface="Roboto Light" panose="02000000000000000000" pitchFamily="2" charset="0"/>
            </a:endParaRP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2348F087-75BD-4943-81DC-C915207664B7}"/>
              </a:ext>
            </a:extLst>
          </p:cNvPr>
          <p:cNvSpPr/>
          <p:nvPr/>
        </p:nvSpPr>
        <p:spPr>
          <a:xfrm>
            <a:off x="4703087" y="4130040"/>
            <a:ext cx="2793206" cy="1564646"/>
          </a:xfrm>
          <a:prstGeom prst="roundRect">
            <a:avLst>
              <a:gd name="adj" fmla="val 2200"/>
            </a:avLst>
          </a:prstGeom>
          <a:solidFill>
            <a:schemeClr val="bg1"/>
          </a:solidFill>
          <a:ln>
            <a:noFill/>
          </a:ln>
          <a:effectLst>
            <a:outerShdw blurRad="1016000" dist="711200" dir="2700000" sx="90000" sy="9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ID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4BB1FB8-2FC5-4ED0-948A-341C995E35E8}"/>
              </a:ext>
            </a:extLst>
          </p:cNvPr>
          <p:cNvSpPr txBox="1"/>
          <p:nvPr/>
        </p:nvSpPr>
        <p:spPr>
          <a:xfrm>
            <a:off x="4962392" y="4419611"/>
            <a:ext cx="1674437" cy="395173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en-US" sz="2400" dirty="0">
                <a:solidFill>
                  <a:schemeClr val="accent1"/>
                </a:solidFill>
                <a:latin typeface="Calibri" panose="020F0502020204030204" pitchFamily="34" charset="0"/>
                <a:ea typeface="Roboto Light" panose="02000000000000000000" pitchFamily="2" charset="0"/>
                <a:cs typeface="Poppins SemiBold" panose="00000700000000000000" pitchFamily="2" charset="0"/>
              </a:rPr>
              <a:t>96%</a:t>
            </a:r>
            <a:endParaRPr lang="en-ID" sz="2400" dirty="0">
              <a:solidFill>
                <a:schemeClr val="accent1"/>
              </a:solidFill>
              <a:latin typeface="Calibri" panose="020F0502020204030204" pitchFamily="34" charset="0"/>
              <a:ea typeface="Roboto Light" panose="020000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9E277DE-A8DC-445B-A071-529A96F69814}"/>
              </a:ext>
            </a:extLst>
          </p:cNvPr>
          <p:cNvSpPr txBox="1"/>
          <p:nvPr/>
        </p:nvSpPr>
        <p:spPr>
          <a:xfrm>
            <a:off x="4962393" y="4823241"/>
            <a:ext cx="2463166" cy="706604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ea typeface="Roboto Light" panose="02000000000000000000" pitchFamily="2" charset="0"/>
              </a:rPr>
              <a:t>A wonderful serenity </a:t>
            </a:r>
            <a:br>
              <a:rPr lang="en-US" sz="1600" dirty="0">
                <a:solidFill>
                  <a:schemeClr val="bg1">
                    <a:lumMod val="50000"/>
                  </a:schemeClr>
                </a:solidFill>
                <a:ea typeface="Roboto Light" panose="02000000000000000000" pitchFamily="2" charset="0"/>
              </a:rPr>
            </a:br>
            <a:r>
              <a:rPr lang="en-US" sz="1600" dirty="0">
                <a:solidFill>
                  <a:schemeClr val="bg1">
                    <a:lumMod val="50000"/>
                  </a:schemeClr>
                </a:solidFill>
                <a:ea typeface="Roboto Light" panose="02000000000000000000" pitchFamily="2" charset="0"/>
              </a:rPr>
              <a:t>has taken possession of my</a:t>
            </a:r>
            <a:endParaRPr lang="en-ID" sz="1600" dirty="0">
              <a:solidFill>
                <a:schemeClr val="bg1">
                  <a:lumMod val="50000"/>
                </a:schemeClr>
              </a:solidFill>
              <a:ea typeface="Roboto Light" panose="02000000000000000000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4F79A1-2A41-4BFF-AF61-AFC42CE35CC5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tx1">
                    <a:lumMod val="75000"/>
                    <a:lumOff val="25000"/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14</a:t>
            </a:fld>
            <a:endParaRPr lang="id-ID" sz="49600" i="0" strike="noStrike" spc="0" dirty="0">
              <a:solidFill>
                <a:schemeClr val="tx1">
                  <a:lumMod val="75000"/>
                  <a:lumOff val="25000"/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61C1975-D1D9-4518-911C-C4CCC43ACA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222E583-869E-494C-B281-88679E9A4C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776005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D5622FB-62C9-456B-936A-444AA1028EDE}"/>
              </a:ext>
            </a:extLst>
          </p:cNvPr>
          <p:cNvSpPr txBox="1"/>
          <p:nvPr/>
        </p:nvSpPr>
        <p:spPr>
          <a:xfrm>
            <a:off x="1475236" y="752747"/>
            <a:ext cx="9241529" cy="96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Project </a:t>
            </a:r>
            <a:r>
              <a:rPr lang="en-US" sz="54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Mock-up slide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A477071-9F66-4598-966D-8FB74A48E24F}"/>
              </a:ext>
            </a:extLst>
          </p:cNvPr>
          <p:cNvSpPr txBox="1"/>
          <p:nvPr/>
        </p:nvSpPr>
        <p:spPr>
          <a:xfrm>
            <a:off x="896428" y="5571700"/>
            <a:ext cx="3127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cs typeface="Calibri" panose="020F0502020204030204" pitchFamily="34" charset="0"/>
              </a:rPr>
              <a:t>Text here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B37732F-6DDA-475C-BAB6-DEE228326BD7}"/>
              </a:ext>
            </a:extLst>
          </p:cNvPr>
          <p:cNvSpPr txBox="1"/>
          <p:nvPr/>
        </p:nvSpPr>
        <p:spPr>
          <a:xfrm>
            <a:off x="896428" y="5845607"/>
            <a:ext cx="31277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$ 2,650,000</a:t>
            </a:r>
            <a:endParaRPr lang="en-US" sz="3200" baseline="30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4670A03-EC56-4189-B6D6-50C120FEE85D}"/>
              </a:ext>
            </a:extLst>
          </p:cNvPr>
          <p:cNvSpPr txBox="1"/>
          <p:nvPr/>
        </p:nvSpPr>
        <p:spPr>
          <a:xfrm>
            <a:off x="8166780" y="5571700"/>
            <a:ext cx="3127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cs typeface="Calibri" panose="020F0502020204030204" pitchFamily="34" charset="0"/>
              </a:rPr>
              <a:t>Text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17A0664-A373-4EB5-9C86-8BDEA74EB13C}"/>
              </a:ext>
            </a:extLst>
          </p:cNvPr>
          <p:cNvSpPr txBox="1"/>
          <p:nvPr/>
        </p:nvSpPr>
        <p:spPr>
          <a:xfrm>
            <a:off x="8166780" y="5845607"/>
            <a:ext cx="31277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$ 2,650,000</a:t>
            </a:r>
            <a:endParaRPr lang="en-US" sz="3200" baseline="30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965338BF-3766-495B-A501-C94D2331A5A5}"/>
              </a:ext>
            </a:extLst>
          </p:cNvPr>
          <p:cNvSpPr/>
          <p:nvPr/>
        </p:nvSpPr>
        <p:spPr>
          <a:xfrm>
            <a:off x="2296950" y="5021657"/>
            <a:ext cx="326743" cy="325416"/>
          </a:xfrm>
          <a:custGeom>
            <a:avLst/>
            <a:gdLst>
              <a:gd name="connsiteX0" fmla="*/ 0 w 1547018"/>
              <a:gd name="connsiteY0" fmla="*/ 1490224 h 1540742"/>
              <a:gd name="connsiteX1" fmla="*/ 0 w 1547018"/>
              <a:gd name="connsiteY1" fmla="*/ 765353 h 1540742"/>
              <a:gd name="connsiteX2" fmla="*/ 52404 w 1547018"/>
              <a:gd name="connsiteY2" fmla="*/ 712949 h 1540742"/>
              <a:gd name="connsiteX3" fmla="*/ 352708 w 1547018"/>
              <a:gd name="connsiteY3" fmla="*/ 712949 h 1540742"/>
              <a:gd name="connsiteX4" fmla="*/ 405112 w 1547018"/>
              <a:gd name="connsiteY4" fmla="*/ 765353 h 1540742"/>
              <a:gd name="connsiteX5" fmla="*/ 405112 w 1547018"/>
              <a:gd name="connsiteY5" fmla="*/ 1490224 h 1540742"/>
              <a:gd name="connsiteX6" fmla="*/ 352708 w 1547018"/>
              <a:gd name="connsiteY6" fmla="*/ 1542628 h 1540742"/>
              <a:gd name="connsiteX7" fmla="*/ 52718 w 1547018"/>
              <a:gd name="connsiteY7" fmla="*/ 1542628 h 1540742"/>
              <a:gd name="connsiteX8" fmla="*/ 0 w 1547018"/>
              <a:gd name="connsiteY8" fmla="*/ 1490224 h 1540742"/>
              <a:gd name="connsiteX9" fmla="*/ 1494928 w 1547018"/>
              <a:gd name="connsiteY9" fmla="*/ 376249 h 1540742"/>
              <a:gd name="connsiteX10" fmla="*/ 1547332 w 1547018"/>
              <a:gd name="connsiteY10" fmla="*/ 428653 h 1540742"/>
              <a:gd name="connsiteX11" fmla="*/ 1547332 w 1547018"/>
              <a:gd name="connsiteY11" fmla="*/ 1490227 h 1540742"/>
              <a:gd name="connsiteX12" fmla="*/ 1494928 w 1547018"/>
              <a:gd name="connsiteY12" fmla="*/ 1542631 h 1540742"/>
              <a:gd name="connsiteX13" fmla="*/ 1194624 w 1547018"/>
              <a:gd name="connsiteY13" fmla="*/ 1542631 h 1540742"/>
              <a:gd name="connsiteX14" fmla="*/ 1142220 w 1547018"/>
              <a:gd name="connsiteY14" fmla="*/ 1490227 h 1540742"/>
              <a:gd name="connsiteX15" fmla="*/ 1142220 w 1547018"/>
              <a:gd name="connsiteY15" fmla="*/ 428653 h 1540742"/>
              <a:gd name="connsiteX16" fmla="*/ 1194624 w 1547018"/>
              <a:gd name="connsiteY16" fmla="*/ 376249 h 1540742"/>
              <a:gd name="connsiteX17" fmla="*/ 1494928 w 1547018"/>
              <a:gd name="connsiteY17" fmla="*/ 376249 h 1540742"/>
              <a:gd name="connsiteX18" fmla="*/ 1439072 w 1547018"/>
              <a:gd name="connsiteY18" fmla="*/ 484822 h 1540742"/>
              <a:gd name="connsiteX19" fmla="*/ 1250794 w 1547018"/>
              <a:gd name="connsiteY19" fmla="*/ 484822 h 1540742"/>
              <a:gd name="connsiteX20" fmla="*/ 1250794 w 1547018"/>
              <a:gd name="connsiteY20" fmla="*/ 1434057 h 1540742"/>
              <a:gd name="connsiteX21" fmla="*/ 1439072 w 1547018"/>
              <a:gd name="connsiteY21" fmla="*/ 1434057 h 1540742"/>
              <a:gd name="connsiteX22" fmla="*/ 1439072 w 1547018"/>
              <a:gd name="connsiteY22" fmla="*/ 484822 h 1540742"/>
              <a:gd name="connsiteX23" fmla="*/ 976536 w 1547018"/>
              <a:gd name="connsiteY23" fmla="*/ 52407 h 1540742"/>
              <a:gd name="connsiteX24" fmla="*/ 976536 w 1547018"/>
              <a:gd name="connsiteY24" fmla="*/ 1490538 h 1540742"/>
              <a:gd name="connsiteX25" fmla="*/ 924131 w 1547018"/>
              <a:gd name="connsiteY25" fmla="*/ 1542942 h 1540742"/>
              <a:gd name="connsiteX26" fmla="*/ 623828 w 1547018"/>
              <a:gd name="connsiteY26" fmla="*/ 1542942 h 1540742"/>
              <a:gd name="connsiteX27" fmla="*/ 571424 w 1547018"/>
              <a:gd name="connsiteY27" fmla="*/ 1490538 h 1540742"/>
              <a:gd name="connsiteX28" fmla="*/ 571424 w 1547018"/>
              <a:gd name="connsiteY28" fmla="*/ 52407 h 1540742"/>
              <a:gd name="connsiteX29" fmla="*/ 623828 w 1547018"/>
              <a:gd name="connsiteY29" fmla="*/ 3 h 1540742"/>
              <a:gd name="connsiteX30" fmla="*/ 924131 w 1547018"/>
              <a:gd name="connsiteY30" fmla="*/ 3 h 1540742"/>
              <a:gd name="connsiteX31" fmla="*/ 976536 w 1547018"/>
              <a:gd name="connsiteY31" fmla="*/ 52407 h 1540742"/>
              <a:gd name="connsiteX32" fmla="*/ 679684 w 1547018"/>
              <a:gd name="connsiteY32" fmla="*/ 239430 h 1540742"/>
              <a:gd name="connsiteX33" fmla="*/ 810851 w 1547018"/>
              <a:gd name="connsiteY33" fmla="*/ 108263 h 1540742"/>
              <a:gd name="connsiteX34" fmla="*/ 679684 w 1547018"/>
              <a:gd name="connsiteY34" fmla="*/ 108263 h 1540742"/>
              <a:gd name="connsiteX35" fmla="*/ 679684 w 1547018"/>
              <a:gd name="connsiteY35" fmla="*/ 239430 h 1540742"/>
              <a:gd name="connsiteX36" fmla="*/ 867962 w 1547018"/>
              <a:gd name="connsiteY36" fmla="*/ 1302573 h 1540742"/>
              <a:gd name="connsiteX37" fmla="*/ 736167 w 1547018"/>
              <a:gd name="connsiteY37" fmla="*/ 1434368 h 1540742"/>
              <a:gd name="connsiteX38" fmla="*/ 867962 w 1547018"/>
              <a:gd name="connsiteY38" fmla="*/ 1434368 h 1540742"/>
              <a:gd name="connsiteX39" fmla="*/ 867962 w 1547018"/>
              <a:gd name="connsiteY39" fmla="*/ 1302573 h 1540742"/>
              <a:gd name="connsiteX40" fmla="*/ 867962 w 1547018"/>
              <a:gd name="connsiteY40" fmla="*/ 1025491 h 1540742"/>
              <a:gd name="connsiteX41" fmla="*/ 679684 w 1547018"/>
              <a:gd name="connsiteY41" fmla="*/ 1213769 h 1540742"/>
              <a:gd name="connsiteX42" fmla="*/ 679684 w 1547018"/>
              <a:gd name="connsiteY42" fmla="*/ 1347760 h 1540742"/>
              <a:gd name="connsiteX43" fmla="*/ 867962 w 1547018"/>
              <a:gd name="connsiteY43" fmla="*/ 1159482 h 1540742"/>
              <a:gd name="connsiteX44" fmla="*/ 867962 w 1547018"/>
              <a:gd name="connsiteY44" fmla="*/ 1025491 h 1540742"/>
              <a:gd name="connsiteX45" fmla="*/ 867962 w 1547018"/>
              <a:gd name="connsiteY45" fmla="*/ 748412 h 1540742"/>
              <a:gd name="connsiteX46" fmla="*/ 679684 w 1547018"/>
              <a:gd name="connsiteY46" fmla="*/ 936690 h 1540742"/>
              <a:gd name="connsiteX47" fmla="*/ 679684 w 1547018"/>
              <a:gd name="connsiteY47" fmla="*/ 1070681 h 1540742"/>
              <a:gd name="connsiteX48" fmla="*/ 867962 w 1547018"/>
              <a:gd name="connsiteY48" fmla="*/ 882403 h 1540742"/>
              <a:gd name="connsiteX49" fmla="*/ 867962 w 1547018"/>
              <a:gd name="connsiteY49" fmla="*/ 748412 h 1540742"/>
              <a:gd name="connsiteX50" fmla="*/ 867962 w 1547018"/>
              <a:gd name="connsiteY50" fmla="*/ 471326 h 1540742"/>
              <a:gd name="connsiteX51" fmla="*/ 679684 w 1547018"/>
              <a:gd name="connsiteY51" fmla="*/ 659604 h 1540742"/>
              <a:gd name="connsiteX52" fmla="*/ 679684 w 1547018"/>
              <a:gd name="connsiteY52" fmla="*/ 793595 h 1540742"/>
              <a:gd name="connsiteX53" fmla="*/ 867962 w 1547018"/>
              <a:gd name="connsiteY53" fmla="*/ 605317 h 1540742"/>
              <a:gd name="connsiteX54" fmla="*/ 867962 w 1547018"/>
              <a:gd name="connsiteY54" fmla="*/ 471326 h 1540742"/>
              <a:gd name="connsiteX55" fmla="*/ 867962 w 1547018"/>
              <a:gd name="connsiteY55" fmla="*/ 194243 h 1540742"/>
              <a:gd name="connsiteX56" fmla="*/ 679684 w 1547018"/>
              <a:gd name="connsiteY56" fmla="*/ 382521 h 1540742"/>
              <a:gd name="connsiteX57" fmla="*/ 679684 w 1547018"/>
              <a:gd name="connsiteY57" fmla="*/ 516513 h 1540742"/>
              <a:gd name="connsiteX58" fmla="*/ 867962 w 1547018"/>
              <a:gd name="connsiteY58" fmla="*/ 328235 h 1540742"/>
              <a:gd name="connsiteX59" fmla="*/ 867962 w 1547018"/>
              <a:gd name="connsiteY59" fmla="*/ 194243 h 1540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1547018" h="1540742">
                <a:moveTo>
                  <a:pt x="0" y="1490224"/>
                </a:moveTo>
                <a:lnTo>
                  <a:pt x="0" y="765353"/>
                </a:lnTo>
                <a:cubicBezTo>
                  <a:pt x="0" y="736484"/>
                  <a:pt x="23535" y="712949"/>
                  <a:pt x="52404" y="712949"/>
                </a:cubicBezTo>
                <a:lnTo>
                  <a:pt x="352708" y="712949"/>
                </a:lnTo>
                <a:cubicBezTo>
                  <a:pt x="381577" y="712949"/>
                  <a:pt x="405112" y="736484"/>
                  <a:pt x="405112" y="765353"/>
                </a:cubicBezTo>
                <a:lnTo>
                  <a:pt x="405112" y="1490224"/>
                </a:lnTo>
                <a:cubicBezTo>
                  <a:pt x="405112" y="1519093"/>
                  <a:pt x="381577" y="1542628"/>
                  <a:pt x="352708" y="1542628"/>
                </a:cubicBezTo>
                <a:lnTo>
                  <a:pt x="52718" y="1542628"/>
                </a:lnTo>
                <a:cubicBezTo>
                  <a:pt x="23535" y="1542942"/>
                  <a:pt x="0" y="1519407"/>
                  <a:pt x="0" y="1490224"/>
                </a:cubicBezTo>
                <a:close/>
                <a:moveTo>
                  <a:pt x="1494928" y="376249"/>
                </a:moveTo>
                <a:cubicBezTo>
                  <a:pt x="1523797" y="376249"/>
                  <a:pt x="1547332" y="399783"/>
                  <a:pt x="1547332" y="428653"/>
                </a:cubicBezTo>
                <a:lnTo>
                  <a:pt x="1547332" y="1490227"/>
                </a:lnTo>
                <a:cubicBezTo>
                  <a:pt x="1547332" y="1519096"/>
                  <a:pt x="1523797" y="1542631"/>
                  <a:pt x="1494928" y="1542631"/>
                </a:cubicBezTo>
                <a:lnTo>
                  <a:pt x="1194624" y="1542631"/>
                </a:lnTo>
                <a:cubicBezTo>
                  <a:pt x="1165755" y="1542631"/>
                  <a:pt x="1142220" y="1519096"/>
                  <a:pt x="1142220" y="1490227"/>
                </a:cubicBezTo>
                <a:lnTo>
                  <a:pt x="1142220" y="428653"/>
                </a:lnTo>
                <a:cubicBezTo>
                  <a:pt x="1142220" y="399783"/>
                  <a:pt x="1165755" y="376249"/>
                  <a:pt x="1194624" y="376249"/>
                </a:cubicBezTo>
                <a:lnTo>
                  <a:pt x="1494928" y="376249"/>
                </a:lnTo>
                <a:close/>
                <a:moveTo>
                  <a:pt x="1439072" y="484822"/>
                </a:moveTo>
                <a:lnTo>
                  <a:pt x="1250794" y="484822"/>
                </a:lnTo>
                <a:lnTo>
                  <a:pt x="1250794" y="1434057"/>
                </a:lnTo>
                <a:lnTo>
                  <a:pt x="1439072" y="1434057"/>
                </a:lnTo>
                <a:lnTo>
                  <a:pt x="1439072" y="484822"/>
                </a:lnTo>
                <a:close/>
                <a:moveTo>
                  <a:pt x="976536" y="52407"/>
                </a:moveTo>
                <a:lnTo>
                  <a:pt x="976536" y="1490538"/>
                </a:lnTo>
                <a:cubicBezTo>
                  <a:pt x="976536" y="1519407"/>
                  <a:pt x="953001" y="1542942"/>
                  <a:pt x="924131" y="1542942"/>
                </a:cubicBezTo>
                <a:lnTo>
                  <a:pt x="623828" y="1542942"/>
                </a:lnTo>
                <a:cubicBezTo>
                  <a:pt x="594959" y="1542942"/>
                  <a:pt x="571424" y="1519407"/>
                  <a:pt x="571424" y="1490538"/>
                </a:cubicBezTo>
                <a:lnTo>
                  <a:pt x="571424" y="52407"/>
                </a:lnTo>
                <a:cubicBezTo>
                  <a:pt x="571424" y="23538"/>
                  <a:pt x="594959" y="3"/>
                  <a:pt x="623828" y="3"/>
                </a:cubicBezTo>
                <a:lnTo>
                  <a:pt x="924131" y="3"/>
                </a:lnTo>
                <a:cubicBezTo>
                  <a:pt x="953001" y="-311"/>
                  <a:pt x="976536" y="23224"/>
                  <a:pt x="976536" y="52407"/>
                </a:cubicBezTo>
                <a:close/>
                <a:moveTo>
                  <a:pt x="679684" y="239430"/>
                </a:moveTo>
                <a:lnTo>
                  <a:pt x="810851" y="108263"/>
                </a:lnTo>
                <a:lnTo>
                  <a:pt x="679684" y="108263"/>
                </a:lnTo>
                <a:lnTo>
                  <a:pt x="679684" y="239430"/>
                </a:lnTo>
                <a:close/>
                <a:moveTo>
                  <a:pt x="867962" y="1302573"/>
                </a:moveTo>
                <a:lnTo>
                  <a:pt x="736167" y="1434368"/>
                </a:lnTo>
                <a:lnTo>
                  <a:pt x="867962" y="1434368"/>
                </a:lnTo>
                <a:lnTo>
                  <a:pt x="867962" y="1302573"/>
                </a:lnTo>
                <a:close/>
                <a:moveTo>
                  <a:pt x="867962" y="1025491"/>
                </a:moveTo>
                <a:lnTo>
                  <a:pt x="679684" y="1213769"/>
                </a:lnTo>
                <a:lnTo>
                  <a:pt x="679684" y="1347760"/>
                </a:lnTo>
                <a:lnTo>
                  <a:pt x="867962" y="1159482"/>
                </a:lnTo>
                <a:lnTo>
                  <a:pt x="867962" y="1025491"/>
                </a:lnTo>
                <a:close/>
                <a:moveTo>
                  <a:pt x="867962" y="748412"/>
                </a:moveTo>
                <a:lnTo>
                  <a:pt x="679684" y="936690"/>
                </a:lnTo>
                <a:lnTo>
                  <a:pt x="679684" y="1070681"/>
                </a:lnTo>
                <a:lnTo>
                  <a:pt x="867962" y="882403"/>
                </a:lnTo>
                <a:lnTo>
                  <a:pt x="867962" y="748412"/>
                </a:lnTo>
                <a:close/>
                <a:moveTo>
                  <a:pt x="867962" y="471326"/>
                </a:moveTo>
                <a:lnTo>
                  <a:pt x="679684" y="659604"/>
                </a:lnTo>
                <a:lnTo>
                  <a:pt x="679684" y="793595"/>
                </a:lnTo>
                <a:lnTo>
                  <a:pt x="867962" y="605317"/>
                </a:lnTo>
                <a:lnTo>
                  <a:pt x="867962" y="471326"/>
                </a:lnTo>
                <a:close/>
                <a:moveTo>
                  <a:pt x="867962" y="194243"/>
                </a:moveTo>
                <a:lnTo>
                  <a:pt x="679684" y="382521"/>
                </a:lnTo>
                <a:lnTo>
                  <a:pt x="679684" y="516513"/>
                </a:lnTo>
                <a:lnTo>
                  <a:pt x="867962" y="328235"/>
                </a:lnTo>
                <a:lnTo>
                  <a:pt x="867962" y="194243"/>
                </a:lnTo>
                <a:close/>
              </a:path>
            </a:pathLst>
          </a:custGeom>
          <a:solidFill>
            <a:schemeClr val="bg1"/>
          </a:solidFill>
          <a:ln w="313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125" dirty="0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BCA81553-1C92-493E-83AD-352387009B77}"/>
              </a:ext>
            </a:extLst>
          </p:cNvPr>
          <p:cNvSpPr/>
          <p:nvPr/>
        </p:nvSpPr>
        <p:spPr>
          <a:xfrm>
            <a:off x="9568794" y="5022519"/>
            <a:ext cx="323759" cy="323694"/>
          </a:xfrm>
          <a:custGeom>
            <a:avLst/>
            <a:gdLst>
              <a:gd name="connsiteX0" fmla="*/ 367913 w 890611"/>
              <a:gd name="connsiteY0" fmla="*/ 156792 h 890430"/>
              <a:gd name="connsiteX1" fmla="*/ 78760 w 890611"/>
              <a:gd name="connsiteY1" fmla="*/ 483136 h 890430"/>
              <a:gd name="connsiteX2" fmla="*/ 407293 w 890611"/>
              <a:gd name="connsiteY2" fmla="*/ 811669 h 890430"/>
              <a:gd name="connsiteX3" fmla="*/ 733455 w 890611"/>
              <a:gd name="connsiteY3" fmla="*/ 522516 h 890430"/>
              <a:gd name="connsiteX4" fmla="*/ 367913 w 890611"/>
              <a:gd name="connsiteY4" fmla="*/ 522516 h 890430"/>
              <a:gd name="connsiteX5" fmla="*/ 407293 w 890611"/>
              <a:gd name="connsiteY5" fmla="*/ 75661 h 890430"/>
              <a:gd name="connsiteX6" fmla="*/ 446673 w 890611"/>
              <a:gd name="connsiteY6" fmla="*/ 75661 h 890430"/>
              <a:gd name="connsiteX7" fmla="*/ 446673 w 890611"/>
              <a:gd name="connsiteY7" fmla="*/ 443756 h 890430"/>
              <a:gd name="connsiteX8" fmla="*/ 814768 w 890611"/>
              <a:gd name="connsiteY8" fmla="*/ 443756 h 890430"/>
              <a:gd name="connsiteX9" fmla="*/ 814768 w 890611"/>
              <a:gd name="connsiteY9" fmla="*/ 483136 h 890430"/>
              <a:gd name="connsiteX10" fmla="*/ 407293 w 890611"/>
              <a:gd name="connsiteY10" fmla="*/ 890430 h 890430"/>
              <a:gd name="connsiteX11" fmla="*/ 0 w 890611"/>
              <a:gd name="connsiteY11" fmla="*/ 483136 h 890430"/>
              <a:gd name="connsiteX12" fmla="*/ 407293 w 890611"/>
              <a:gd name="connsiteY12" fmla="*/ 75661 h 890430"/>
              <a:gd name="connsiteX13" fmla="*/ 522516 w 890611"/>
              <a:gd name="connsiteY13" fmla="*/ 0 h 890430"/>
              <a:gd name="connsiteX14" fmla="*/ 890611 w 890611"/>
              <a:gd name="connsiteY14" fmla="*/ 368096 h 890430"/>
              <a:gd name="connsiteX15" fmla="*/ 522516 w 890611"/>
              <a:gd name="connsiteY15" fmla="*/ 368096 h 890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890611" h="890430">
                <a:moveTo>
                  <a:pt x="367913" y="156792"/>
                </a:moveTo>
                <a:cubicBezTo>
                  <a:pt x="205287" y="176299"/>
                  <a:pt x="78760" y="315224"/>
                  <a:pt x="78760" y="483136"/>
                </a:cubicBezTo>
                <a:cubicBezTo>
                  <a:pt x="78760" y="664176"/>
                  <a:pt x="226254" y="811669"/>
                  <a:pt x="407293" y="811669"/>
                </a:cubicBezTo>
                <a:cubicBezTo>
                  <a:pt x="575205" y="811669"/>
                  <a:pt x="713948" y="685142"/>
                  <a:pt x="733455" y="522516"/>
                </a:cubicBezTo>
                <a:lnTo>
                  <a:pt x="367913" y="522516"/>
                </a:lnTo>
                <a:close/>
                <a:moveTo>
                  <a:pt x="407293" y="75661"/>
                </a:moveTo>
                <a:lnTo>
                  <a:pt x="446673" y="75661"/>
                </a:lnTo>
                <a:lnTo>
                  <a:pt x="446673" y="443756"/>
                </a:lnTo>
                <a:lnTo>
                  <a:pt x="814768" y="443756"/>
                </a:lnTo>
                <a:lnTo>
                  <a:pt x="814768" y="483136"/>
                </a:lnTo>
                <a:cubicBezTo>
                  <a:pt x="814768" y="707749"/>
                  <a:pt x="632088" y="890430"/>
                  <a:pt x="407293" y="890430"/>
                </a:cubicBezTo>
                <a:cubicBezTo>
                  <a:pt x="182680" y="890430"/>
                  <a:pt x="0" y="707749"/>
                  <a:pt x="0" y="483136"/>
                </a:cubicBezTo>
                <a:cubicBezTo>
                  <a:pt x="0" y="258524"/>
                  <a:pt x="182680" y="75661"/>
                  <a:pt x="407293" y="75661"/>
                </a:cubicBezTo>
                <a:close/>
                <a:moveTo>
                  <a:pt x="522516" y="0"/>
                </a:moveTo>
                <a:cubicBezTo>
                  <a:pt x="725798" y="0"/>
                  <a:pt x="890429" y="164632"/>
                  <a:pt x="890611" y="368096"/>
                </a:cubicBezTo>
                <a:lnTo>
                  <a:pt x="522516" y="368096"/>
                </a:lnTo>
                <a:close/>
              </a:path>
            </a:pathLst>
          </a:custGeom>
          <a:solidFill>
            <a:schemeClr val="bg1"/>
          </a:solidFill>
          <a:ln w="313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125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5658D3-5F63-417A-8A76-F0C7D2B34D2A}"/>
              </a:ext>
            </a:extLst>
          </p:cNvPr>
          <p:cNvSpPr txBox="1"/>
          <p:nvPr/>
        </p:nvSpPr>
        <p:spPr>
          <a:xfrm>
            <a:off x="8675416" y="2521085"/>
            <a:ext cx="2475504" cy="663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Project Digital Marketing Skills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19B534-D7D2-4374-8626-0B9CAB36F268}"/>
              </a:ext>
            </a:extLst>
          </p:cNvPr>
          <p:cNvSpPr txBox="1"/>
          <p:nvPr/>
        </p:nvSpPr>
        <p:spPr>
          <a:xfrm>
            <a:off x="8675416" y="3614276"/>
            <a:ext cx="2475504" cy="663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European languages are members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8297432-5281-42F4-A741-6B7B65ED4CFA}"/>
              </a:ext>
            </a:extLst>
          </p:cNvPr>
          <p:cNvSpPr txBox="1"/>
          <p:nvPr/>
        </p:nvSpPr>
        <p:spPr>
          <a:xfrm>
            <a:off x="1041081" y="2495647"/>
            <a:ext cx="2475504" cy="663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Project Digital Marketing Skills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A2DBC31-1321-4F3E-9309-A1AC6C69EED6}"/>
              </a:ext>
            </a:extLst>
          </p:cNvPr>
          <p:cNvSpPr txBox="1"/>
          <p:nvPr/>
        </p:nvSpPr>
        <p:spPr>
          <a:xfrm>
            <a:off x="1041081" y="3588838"/>
            <a:ext cx="2475504" cy="663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European languages are members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84D737D-50C9-48E8-B26F-A5BD36CD35CC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tx1">
                    <a:lumMod val="85000"/>
                    <a:lumOff val="15000"/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15</a:t>
            </a:fld>
            <a:endParaRPr lang="id-ID" sz="49600" i="0" strike="noStrike" spc="0" dirty="0">
              <a:solidFill>
                <a:schemeClr val="tx1">
                  <a:lumMod val="85000"/>
                  <a:lumOff val="15000"/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EE8AFBE-0E26-4635-89ED-863FAE95E2E6}"/>
              </a:ext>
            </a:extLst>
          </p:cNvPr>
          <p:cNvGrpSpPr/>
          <p:nvPr/>
        </p:nvGrpSpPr>
        <p:grpSpPr>
          <a:xfrm>
            <a:off x="8004389" y="2556684"/>
            <a:ext cx="519951" cy="519951"/>
            <a:chOff x="13246593" y="3924153"/>
            <a:chExt cx="831921" cy="831921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79E3D51B-7053-4CDB-9955-62EB4A107217}"/>
                </a:ext>
              </a:extLst>
            </p:cNvPr>
            <p:cNvSpPr/>
            <p:nvPr/>
          </p:nvSpPr>
          <p:spPr>
            <a:xfrm>
              <a:off x="13246593" y="3924153"/>
              <a:ext cx="831921" cy="831921"/>
            </a:xfrm>
            <a:prstGeom prst="roundRect">
              <a:avLst>
                <a:gd name="adj" fmla="val 25817"/>
              </a:avLst>
            </a:prstGeom>
            <a:solidFill>
              <a:schemeClr val="accent1"/>
            </a:solidFill>
            <a:ln>
              <a:noFill/>
            </a:ln>
            <a:effectLst>
              <a:outerShdw blurRad="482600" dist="228600" dir="5400000" sx="92000" sy="92000" algn="t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CD162DB-B3AD-46F9-89CA-662E5CAFBE6C}"/>
                </a:ext>
              </a:extLst>
            </p:cNvPr>
            <p:cNvSpPr txBox="1"/>
            <p:nvPr/>
          </p:nvSpPr>
          <p:spPr>
            <a:xfrm>
              <a:off x="13246593" y="4109281"/>
              <a:ext cx="831919" cy="517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02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6525F9B-96B6-4BD7-A4B5-FAD06038C822}"/>
              </a:ext>
            </a:extLst>
          </p:cNvPr>
          <p:cNvGrpSpPr/>
          <p:nvPr/>
        </p:nvGrpSpPr>
        <p:grpSpPr>
          <a:xfrm>
            <a:off x="8004389" y="3649875"/>
            <a:ext cx="519951" cy="519951"/>
            <a:chOff x="13246593" y="6621539"/>
            <a:chExt cx="831921" cy="831921"/>
          </a:xfrm>
        </p:grpSpPr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8B06772A-C557-4F81-8A96-23674A24A94E}"/>
                </a:ext>
              </a:extLst>
            </p:cNvPr>
            <p:cNvSpPr/>
            <p:nvPr/>
          </p:nvSpPr>
          <p:spPr>
            <a:xfrm>
              <a:off x="13246593" y="6621539"/>
              <a:ext cx="831921" cy="831921"/>
            </a:xfrm>
            <a:prstGeom prst="roundRect">
              <a:avLst>
                <a:gd name="adj" fmla="val 25817"/>
              </a:avLst>
            </a:prstGeom>
            <a:solidFill>
              <a:schemeClr val="accent4"/>
            </a:solidFill>
            <a:ln>
              <a:noFill/>
            </a:ln>
            <a:effectLst>
              <a:outerShdw blurRad="482600" dist="228600" dir="5400000" sx="92000" sy="92000" algn="t" rotWithShape="0">
                <a:schemeClr val="accent4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8DB17E6-3CE7-416E-8C1A-E1D3F405D062}"/>
                </a:ext>
              </a:extLst>
            </p:cNvPr>
            <p:cNvSpPr txBox="1"/>
            <p:nvPr/>
          </p:nvSpPr>
          <p:spPr>
            <a:xfrm>
              <a:off x="13246593" y="6806667"/>
              <a:ext cx="831919" cy="517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04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762E5EE-6C78-4743-A9A0-8301CB0103CC}"/>
              </a:ext>
            </a:extLst>
          </p:cNvPr>
          <p:cNvGrpSpPr/>
          <p:nvPr/>
        </p:nvGrpSpPr>
        <p:grpSpPr>
          <a:xfrm>
            <a:off x="3667661" y="2531246"/>
            <a:ext cx="519951" cy="519951"/>
            <a:chOff x="13246593" y="3924153"/>
            <a:chExt cx="831921" cy="831921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7DF7B028-41B0-46D6-845D-F6A8DCAD8CCC}"/>
                </a:ext>
              </a:extLst>
            </p:cNvPr>
            <p:cNvSpPr/>
            <p:nvPr/>
          </p:nvSpPr>
          <p:spPr>
            <a:xfrm>
              <a:off x="13246593" y="3924153"/>
              <a:ext cx="831921" cy="831921"/>
            </a:xfrm>
            <a:prstGeom prst="roundRect">
              <a:avLst>
                <a:gd name="adj" fmla="val 25817"/>
              </a:avLst>
            </a:prstGeom>
            <a:solidFill>
              <a:schemeClr val="accent1"/>
            </a:solidFill>
            <a:ln>
              <a:noFill/>
            </a:ln>
            <a:effectLst>
              <a:outerShdw blurRad="482600" dist="228600" dir="5400000" sx="92000" sy="92000" algn="t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30F4D48-720D-4311-A39E-F1EFEFA0EE3F}"/>
                </a:ext>
              </a:extLst>
            </p:cNvPr>
            <p:cNvSpPr txBox="1"/>
            <p:nvPr/>
          </p:nvSpPr>
          <p:spPr>
            <a:xfrm>
              <a:off x="13246593" y="4109281"/>
              <a:ext cx="831919" cy="517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01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C7545A3-8B73-4AC1-BD97-7633FA0FD7C4}"/>
              </a:ext>
            </a:extLst>
          </p:cNvPr>
          <p:cNvGrpSpPr/>
          <p:nvPr/>
        </p:nvGrpSpPr>
        <p:grpSpPr>
          <a:xfrm>
            <a:off x="3667661" y="3624437"/>
            <a:ext cx="519951" cy="519951"/>
            <a:chOff x="13246593" y="6621539"/>
            <a:chExt cx="831921" cy="831921"/>
          </a:xfrm>
        </p:grpSpPr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7B2EEBA1-5EEF-430A-91DF-E868E2E26578}"/>
                </a:ext>
              </a:extLst>
            </p:cNvPr>
            <p:cNvSpPr/>
            <p:nvPr/>
          </p:nvSpPr>
          <p:spPr>
            <a:xfrm>
              <a:off x="13246593" y="6621539"/>
              <a:ext cx="831921" cy="831921"/>
            </a:xfrm>
            <a:prstGeom prst="roundRect">
              <a:avLst>
                <a:gd name="adj" fmla="val 25817"/>
              </a:avLst>
            </a:prstGeom>
            <a:solidFill>
              <a:schemeClr val="accent3"/>
            </a:solidFill>
            <a:ln>
              <a:noFill/>
            </a:ln>
            <a:effectLst>
              <a:outerShdw blurRad="482600" dist="228600" dir="5400000" sx="92000" sy="92000" algn="t" rotWithShape="0">
                <a:schemeClr val="accent3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 dirty="0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034B71C-91BF-4BA9-8E91-35B7B322E5CE}"/>
                </a:ext>
              </a:extLst>
            </p:cNvPr>
            <p:cNvSpPr txBox="1"/>
            <p:nvPr/>
          </p:nvSpPr>
          <p:spPr>
            <a:xfrm>
              <a:off x="13246593" y="6806667"/>
              <a:ext cx="831919" cy="517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03</a:t>
              </a:r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FBF477D-A0E2-4B7C-A88F-E59D2094ED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024480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A5271AE-156A-49A3-BB87-162AF59AD57D}"/>
              </a:ext>
            </a:extLst>
          </p:cNvPr>
          <p:cNvSpPr/>
          <p:nvPr/>
        </p:nvSpPr>
        <p:spPr>
          <a:xfrm rot="21438541">
            <a:off x="2957025" y="2054163"/>
            <a:ext cx="5878567" cy="168507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11500" dirty="0">
                <a:solidFill>
                  <a:schemeClr val="accent1"/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Coffee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4E97F82-482D-471C-8611-75DBC37BC04D}"/>
              </a:ext>
            </a:extLst>
          </p:cNvPr>
          <p:cNvSpPr/>
          <p:nvPr/>
        </p:nvSpPr>
        <p:spPr>
          <a:xfrm rot="21438541">
            <a:off x="3070570" y="3401935"/>
            <a:ext cx="5878567" cy="168507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115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Break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E94BC03F-84EA-4D07-A509-D727273CC517}"/>
              </a:ext>
            </a:extLst>
          </p:cNvPr>
          <p:cNvSpPr/>
          <p:nvPr/>
        </p:nvSpPr>
        <p:spPr>
          <a:xfrm>
            <a:off x="8844067" y="-3556035"/>
            <a:ext cx="7262929" cy="726292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845A88F-5540-4DF4-A79E-0BE191AB2F09}"/>
              </a:ext>
            </a:extLst>
          </p:cNvPr>
          <p:cNvGrpSpPr/>
          <p:nvPr/>
        </p:nvGrpSpPr>
        <p:grpSpPr>
          <a:xfrm rot="4324446">
            <a:off x="9321130" y="5690615"/>
            <a:ext cx="4091430" cy="4091430"/>
            <a:chOff x="-370072" y="5352350"/>
            <a:chExt cx="4950630" cy="4950630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0C2D51C-FA1C-4DC2-AFA1-A642BDD5960D}"/>
                </a:ext>
              </a:extLst>
            </p:cNvPr>
            <p:cNvSpPr/>
            <p:nvPr/>
          </p:nvSpPr>
          <p:spPr>
            <a:xfrm>
              <a:off x="-17040" y="5697591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Block Arc 10">
              <a:extLst>
                <a:ext uri="{FF2B5EF4-FFF2-40B4-BE49-F238E27FC236}">
                  <a16:creationId xmlns:a16="http://schemas.microsoft.com/office/drawing/2014/main" id="{C572C5E5-EE92-4D78-9032-848F80A7A44C}"/>
                </a:ext>
              </a:extLst>
            </p:cNvPr>
            <p:cNvSpPr/>
            <p:nvPr/>
          </p:nvSpPr>
          <p:spPr>
            <a:xfrm rot="12817100">
              <a:off x="-370072" y="5352350"/>
              <a:ext cx="4950630" cy="4950630"/>
            </a:xfrm>
            <a:prstGeom prst="blockArc">
              <a:avLst>
                <a:gd name="adj1" fmla="val 13069614"/>
                <a:gd name="adj2" fmla="val 21133290"/>
                <a:gd name="adj3" fmla="val 1538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8" name="Speech Bubble: Oval 17">
            <a:extLst>
              <a:ext uri="{FF2B5EF4-FFF2-40B4-BE49-F238E27FC236}">
                <a16:creationId xmlns:a16="http://schemas.microsoft.com/office/drawing/2014/main" id="{1D12E34A-17AD-4CF5-8E95-6DAD2F69F4EC}"/>
              </a:ext>
            </a:extLst>
          </p:cNvPr>
          <p:cNvSpPr/>
          <p:nvPr/>
        </p:nvSpPr>
        <p:spPr>
          <a:xfrm rot="21413279">
            <a:off x="7967819" y="1891129"/>
            <a:ext cx="2987945" cy="2987945"/>
          </a:xfrm>
          <a:prstGeom prst="wedgeEllipseCallout">
            <a:avLst>
              <a:gd name="adj1" fmla="val -57121"/>
              <a:gd name="adj2" fmla="val 2733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400" dirty="0"/>
              <a:t>Let’s take a break for 60 minutes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59B7D94-4604-4B63-B06C-06D1D172C4FF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bg1"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16</a:t>
            </a:fld>
            <a:endParaRPr lang="id-ID" sz="49600" i="0" strike="noStrike" spc="0" dirty="0">
              <a:solidFill>
                <a:schemeClr val="bg1"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B2DD28C2-B1C5-415C-89E3-62A105F7A4E6}"/>
              </a:ext>
            </a:extLst>
          </p:cNvPr>
          <p:cNvSpPr/>
          <p:nvPr/>
        </p:nvSpPr>
        <p:spPr>
          <a:xfrm>
            <a:off x="-4825303" y="3122701"/>
            <a:ext cx="7262929" cy="726292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6F00881-C3B2-4A76-8229-3E9641C24537}"/>
              </a:ext>
            </a:extLst>
          </p:cNvPr>
          <p:cNvGrpSpPr/>
          <p:nvPr/>
        </p:nvGrpSpPr>
        <p:grpSpPr>
          <a:xfrm>
            <a:off x="1566066" y="1917095"/>
            <a:ext cx="1204410" cy="1062280"/>
            <a:chOff x="1566066" y="1917095"/>
            <a:chExt cx="1204410" cy="1062280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05FE262A-1A77-4912-BC76-470696098519}"/>
                </a:ext>
              </a:extLst>
            </p:cNvPr>
            <p:cNvGrpSpPr/>
            <p:nvPr/>
          </p:nvGrpSpPr>
          <p:grpSpPr>
            <a:xfrm rot="21440572">
              <a:off x="1716299" y="1925198"/>
              <a:ext cx="1054177" cy="1054177"/>
              <a:chOff x="1752002" y="1328860"/>
              <a:chExt cx="847094" cy="847094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DE0C1E0B-49CA-4A93-933C-11585A5EE57B}"/>
                  </a:ext>
                </a:extLst>
              </p:cNvPr>
              <p:cNvSpPr/>
              <p:nvPr/>
            </p:nvSpPr>
            <p:spPr>
              <a:xfrm>
                <a:off x="1752002" y="1328860"/>
                <a:ext cx="847094" cy="84709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grpSp>
            <p:nvGrpSpPr>
              <p:cNvPr id="43" name="Graphic 39">
                <a:extLst>
                  <a:ext uri="{FF2B5EF4-FFF2-40B4-BE49-F238E27FC236}">
                    <a16:creationId xmlns:a16="http://schemas.microsoft.com/office/drawing/2014/main" id="{F2C724FE-5783-4F30-852C-E2B699B91767}"/>
                  </a:ext>
                </a:extLst>
              </p:cNvPr>
              <p:cNvGrpSpPr/>
              <p:nvPr/>
            </p:nvGrpSpPr>
            <p:grpSpPr>
              <a:xfrm>
                <a:off x="1986769" y="1576327"/>
                <a:ext cx="377562" cy="377562"/>
                <a:chOff x="1986769" y="1576327"/>
                <a:chExt cx="377562" cy="377562"/>
              </a:xfrm>
            </p:grpSpPr>
            <p:sp>
              <p:nvSpPr>
                <p:cNvPr id="44" name="Freeform: Shape 43">
                  <a:extLst>
                    <a:ext uri="{FF2B5EF4-FFF2-40B4-BE49-F238E27FC236}">
                      <a16:creationId xmlns:a16="http://schemas.microsoft.com/office/drawing/2014/main" id="{5F09BEA4-6234-4D30-B3F5-92390B83EBA9}"/>
                    </a:ext>
                  </a:extLst>
                </p:cNvPr>
                <p:cNvSpPr/>
                <p:nvPr/>
              </p:nvSpPr>
              <p:spPr>
                <a:xfrm>
                  <a:off x="1986769" y="1576327"/>
                  <a:ext cx="377562" cy="377562"/>
                </a:xfrm>
                <a:custGeom>
                  <a:avLst/>
                  <a:gdLst>
                    <a:gd name="connsiteX0" fmla="*/ 188781 w 377562"/>
                    <a:gd name="connsiteY0" fmla="*/ 377562 h 377562"/>
                    <a:gd name="connsiteX1" fmla="*/ 177164 w 377562"/>
                    <a:gd name="connsiteY1" fmla="*/ 371899 h 377562"/>
                    <a:gd name="connsiteX2" fmla="*/ 136608 w 377562"/>
                    <a:gd name="connsiteY2" fmla="*/ 320043 h 377562"/>
                    <a:gd name="connsiteX3" fmla="*/ 58994 w 377562"/>
                    <a:gd name="connsiteY3" fmla="*/ 320043 h 377562"/>
                    <a:gd name="connsiteX4" fmla="*/ 0 w 377562"/>
                    <a:gd name="connsiteY4" fmla="*/ 261049 h 377562"/>
                    <a:gd name="connsiteX5" fmla="*/ 0 w 377562"/>
                    <a:gd name="connsiteY5" fmla="*/ 58994 h 377562"/>
                    <a:gd name="connsiteX6" fmla="*/ 58994 w 377562"/>
                    <a:gd name="connsiteY6" fmla="*/ 0 h 377562"/>
                    <a:gd name="connsiteX7" fmla="*/ 318568 w 377562"/>
                    <a:gd name="connsiteY7" fmla="*/ 0 h 377562"/>
                    <a:gd name="connsiteX8" fmla="*/ 377562 w 377562"/>
                    <a:gd name="connsiteY8" fmla="*/ 58994 h 377562"/>
                    <a:gd name="connsiteX9" fmla="*/ 377562 w 377562"/>
                    <a:gd name="connsiteY9" fmla="*/ 186569 h 377562"/>
                    <a:gd name="connsiteX10" fmla="*/ 362814 w 377562"/>
                    <a:gd name="connsiteY10" fmla="*/ 201317 h 377562"/>
                    <a:gd name="connsiteX11" fmla="*/ 348065 w 377562"/>
                    <a:gd name="connsiteY11" fmla="*/ 186569 h 377562"/>
                    <a:gd name="connsiteX12" fmla="*/ 348065 w 377562"/>
                    <a:gd name="connsiteY12" fmla="*/ 58994 h 377562"/>
                    <a:gd name="connsiteX13" fmla="*/ 318568 w 377562"/>
                    <a:gd name="connsiteY13" fmla="*/ 29497 h 377562"/>
                    <a:gd name="connsiteX14" fmla="*/ 58994 w 377562"/>
                    <a:gd name="connsiteY14" fmla="*/ 29497 h 377562"/>
                    <a:gd name="connsiteX15" fmla="*/ 29497 w 377562"/>
                    <a:gd name="connsiteY15" fmla="*/ 58994 h 377562"/>
                    <a:gd name="connsiteX16" fmla="*/ 29497 w 377562"/>
                    <a:gd name="connsiteY16" fmla="*/ 261049 h 377562"/>
                    <a:gd name="connsiteX17" fmla="*/ 58994 w 377562"/>
                    <a:gd name="connsiteY17" fmla="*/ 290546 h 377562"/>
                    <a:gd name="connsiteX18" fmla="*/ 143798 w 377562"/>
                    <a:gd name="connsiteY18" fmla="*/ 290546 h 377562"/>
                    <a:gd name="connsiteX19" fmla="*/ 155415 w 377562"/>
                    <a:gd name="connsiteY19" fmla="*/ 296209 h 377562"/>
                    <a:gd name="connsiteX20" fmla="*/ 188683 w 377562"/>
                    <a:gd name="connsiteY20" fmla="*/ 338749 h 377562"/>
                    <a:gd name="connsiteX21" fmla="*/ 221337 w 377562"/>
                    <a:gd name="connsiteY21" fmla="*/ 296301 h 377562"/>
                    <a:gd name="connsiteX22" fmla="*/ 233027 w 377562"/>
                    <a:gd name="connsiteY22" fmla="*/ 290546 h 377562"/>
                    <a:gd name="connsiteX23" fmla="*/ 318568 w 377562"/>
                    <a:gd name="connsiteY23" fmla="*/ 290546 h 377562"/>
                    <a:gd name="connsiteX24" fmla="*/ 348065 w 377562"/>
                    <a:gd name="connsiteY24" fmla="*/ 261049 h 377562"/>
                    <a:gd name="connsiteX25" fmla="*/ 362814 w 377562"/>
                    <a:gd name="connsiteY25" fmla="*/ 246300 h 377562"/>
                    <a:gd name="connsiteX26" fmla="*/ 377562 w 377562"/>
                    <a:gd name="connsiteY26" fmla="*/ 261049 h 377562"/>
                    <a:gd name="connsiteX27" fmla="*/ 318568 w 377562"/>
                    <a:gd name="connsiteY27" fmla="*/ 320043 h 377562"/>
                    <a:gd name="connsiteX28" fmla="*/ 240289 w 377562"/>
                    <a:gd name="connsiteY28" fmla="*/ 320043 h 377562"/>
                    <a:gd name="connsiteX29" fmla="*/ 200471 w 377562"/>
                    <a:gd name="connsiteY29" fmla="*/ 371806 h 377562"/>
                    <a:gd name="connsiteX30" fmla="*/ 188841 w 377562"/>
                    <a:gd name="connsiteY30" fmla="*/ 377562 h 377562"/>
                    <a:gd name="connsiteX31" fmla="*/ 188781 w 377562"/>
                    <a:gd name="connsiteY31" fmla="*/ 377562 h 377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77562" h="377562">
                      <a:moveTo>
                        <a:pt x="188781" y="377562"/>
                      </a:moveTo>
                      <a:cubicBezTo>
                        <a:pt x="184244" y="377562"/>
                        <a:pt x="179958" y="375474"/>
                        <a:pt x="177164" y="371899"/>
                      </a:cubicBezTo>
                      <a:lnTo>
                        <a:pt x="136608" y="320043"/>
                      </a:lnTo>
                      <a:lnTo>
                        <a:pt x="58994" y="320043"/>
                      </a:lnTo>
                      <a:cubicBezTo>
                        <a:pt x="26464" y="320043"/>
                        <a:pt x="0" y="293579"/>
                        <a:pt x="0" y="261049"/>
                      </a:cubicBezTo>
                      <a:lnTo>
                        <a:pt x="0" y="58994"/>
                      </a:lnTo>
                      <a:cubicBezTo>
                        <a:pt x="0" y="26464"/>
                        <a:pt x="26464" y="0"/>
                        <a:pt x="58994" y="0"/>
                      </a:cubicBezTo>
                      <a:lnTo>
                        <a:pt x="318568" y="0"/>
                      </a:lnTo>
                      <a:cubicBezTo>
                        <a:pt x="351098" y="0"/>
                        <a:pt x="377562" y="26464"/>
                        <a:pt x="377562" y="58994"/>
                      </a:cubicBezTo>
                      <a:lnTo>
                        <a:pt x="377562" y="186569"/>
                      </a:lnTo>
                      <a:cubicBezTo>
                        <a:pt x="377562" y="194715"/>
                        <a:pt x="370960" y="201317"/>
                        <a:pt x="362814" y="201317"/>
                      </a:cubicBezTo>
                      <a:cubicBezTo>
                        <a:pt x="354667" y="201317"/>
                        <a:pt x="348065" y="194715"/>
                        <a:pt x="348065" y="186569"/>
                      </a:cubicBezTo>
                      <a:lnTo>
                        <a:pt x="348065" y="58994"/>
                      </a:lnTo>
                      <a:cubicBezTo>
                        <a:pt x="348065" y="42730"/>
                        <a:pt x="334832" y="29497"/>
                        <a:pt x="318568" y="29497"/>
                      </a:cubicBezTo>
                      <a:lnTo>
                        <a:pt x="58994" y="29497"/>
                      </a:lnTo>
                      <a:cubicBezTo>
                        <a:pt x="42730" y="29497"/>
                        <a:pt x="29497" y="42730"/>
                        <a:pt x="29497" y="58994"/>
                      </a:cubicBezTo>
                      <a:lnTo>
                        <a:pt x="29497" y="261049"/>
                      </a:lnTo>
                      <a:cubicBezTo>
                        <a:pt x="29497" y="277313"/>
                        <a:pt x="42730" y="290546"/>
                        <a:pt x="58994" y="290546"/>
                      </a:cubicBezTo>
                      <a:lnTo>
                        <a:pt x="143798" y="290546"/>
                      </a:lnTo>
                      <a:cubicBezTo>
                        <a:pt x="148335" y="290546"/>
                        <a:pt x="152621" y="292634"/>
                        <a:pt x="155415" y="296209"/>
                      </a:cubicBezTo>
                      <a:lnTo>
                        <a:pt x="188683" y="338749"/>
                      </a:lnTo>
                      <a:lnTo>
                        <a:pt x="221337" y="296301"/>
                      </a:lnTo>
                      <a:cubicBezTo>
                        <a:pt x="224129" y="292672"/>
                        <a:pt x="228446" y="290546"/>
                        <a:pt x="233027" y="290546"/>
                      </a:cubicBezTo>
                      <a:lnTo>
                        <a:pt x="318568" y="290546"/>
                      </a:lnTo>
                      <a:cubicBezTo>
                        <a:pt x="334832" y="290546"/>
                        <a:pt x="348065" y="277313"/>
                        <a:pt x="348065" y="261049"/>
                      </a:cubicBezTo>
                      <a:cubicBezTo>
                        <a:pt x="348065" y="252902"/>
                        <a:pt x="354667" y="246300"/>
                        <a:pt x="362814" y="246300"/>
                      </a:cubicBezTo>
                      <a:cubicBezTo>
                        <a:pt x="370960" y="246300"/>
                        <a:pt x="377562" y="252902"/>
                        <a:pt x="377562" y="261049"/>
                      </a:cubicBezTo>
                      <a:cubicBezTo>
                        <a:pt x="377562" y="293579"/>
                        <a:pt x="351098" y="320043"/>
                        <a:pt x="318568" y="320043"/>
                      </a:cubicBezTo>
                      <a:lnTo>
                        <a:pt x="240289" y="320043"/>
                      </a:lnTo>
                      <a:lnTo>
                        <a:pt x="200471" y="371806"/>
                      </a:lnTo>
                      <a:cubicBezTo>
                        <a:pt x="197694" y="375419"/>
                        <a:pt x="193399" y="377545"/>
                        <a:pt x="188841" y="377562"/>
                      </a:cubicBezTo>
                      <a:cubicBezTo>
                        <a:pt x="188822" y="377562"/>
                        <a:pt x="188801" y="377562"/>
                        <a:pt x="188781" y="37756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" name="Freeform: Shape 44">
                  <a:extLst>
                    <a:ext uri="{FF2B5EF4-FFF2-40B4-BE49-F238E27FC236}">
                      <a16:creationId xmlns:a16="http://schemas.microsoft.com/office/drawing/2014/main" id="{93F0416F-AD8E-462A-9B2E-EF64648208A8}"/>
                    </a:ext>
                  </a:extLst>
                </p:cNvPr>
                <p:cNvSpPr/>
                <p:nvPr/>
              </p:nvSpPr>
              <p:spPr>
                <a:xfrm>
                  <a:off x="2087058" y="1667767"/>
                  <a:ext cx="176982" cy="151909"/>
                </a:xfrm>
                <a:custGeom>
                  <a:avLst/>
                  <a:gdLst>
                    <a:gd name="connsiteX0" fmla="*/ 88491 w 176982"/>
                    <a:gd name="connsiteY0" fmla="*/ 151910 h 151909"/>
                    <a:gd name="connsiteX1" fmla="*/ 77012 w 176982"/>
                    <a:gd name="connsiteY1" fmla="*/ 146423 h 151909"/>
                    <a:gd name="connsiteX2" fmla="*/ 50589 w 176982"/>
                    <a:gd name="connsiteY2" fmla="*/ 123850 h 151909"/>
                    <a:gd name="connsiteX3" fmla="*/ 17992 w 176982"/>
                    <a:gd name="connsiteY3" fmla="*/ 96104 h 151909"/>
                    <a:gd name="connsiteX4" fmla="*/ 0 w 176982"/>
                    <a:gd name="connsiteY4" fmla="*/ 53803 h 151909"/>
                    <a:gd name="connsiteX5" fmla="*/ 15066 w 176982"/>
                    <a:gd name="connsiteY5" fmla="*/ 14835 h 151909"/>
                    <a:gd name="connsiteX6" fmla="*/ 51620 w 176982"/>
                    <a:gd name="connsiteY6" fmla="*/ 0 h 151909"/>
                    <a:gd name="connsiteX7" fmla="*/ 88491 w 176982"/>
                    <a:gd name="connsiteY7" fmla="*/ 14302 h 151909"/>
                    <a:gd name="connsiteX8" fmla="*/ 125362 w 176982"/>
                    <a:gd name="connsiteY8" fmla="*/ 0 h 151909"/>
                    <a:gd name="connsiteX9" fmla="*/ 161917 w 176982"/>
                    <a:gd name="connsiteY9" fmla="*/ 14835 h 151909"/>
                    <a:gd name="connsiteX10" fmla="*/ 176982 w 176982"/>
                    <a:gd name="connsiteY10" fmla="*/ 53803 h 151909"/>
                    <a:gd name="connsiteX11" fmla="*/ 158990 w 176982"/>
                    <a:gd name="connsiteY11" fmla="*/ 96104 h 151909"/>
                    <a:gd name="connsiteX12" fmla="*/ 126393 w 176982"/>
                    <a:gd name="connsiteY12" fmla="*/ 123850 h 151909"/>
                    <a:gd name="connsiteX13" fmla="*/ 99970 w 176982"/>
                    <a:gd name="connsiteY13" fmla="*/ 146423 h 151909"/>
                    <a:gd name="connsiteX14" fmla="*/ 88491 w 176982"/>
                    <a:gd name="connsiteY14" fmla="*/ 151910 h 151909"/>
                    <a:gd name="connsiteX15" fmla="*/ 51620 w 176982"/>
                    <a:gd name="connsiteY15" fmla="*/ 29497 h 151909"/>
                    <a:gd name="connsiteX16" fmla="*/ 29497 w 176982"/>
                    <a:gd name="connsiteY16" fmla="*/ 53803 h 151909"/>
                    <a:gd name="connsiteX17" fmla="*/ 68197 w 176982"/>
                    <a:gd name="connsiteY17" fmla="*/ 100186 h 151909"/>
                    <a:gd name="connsiteX18" fmla="*/ 88491 w 176982"/>
                    <a:gd name="connsiteY18" fmla="*/ 116133 h 151909"/>
                    <a:gd name="connsiteX19" fmla="*/ 108785 w 176982"/>
                    <a:gd name="connsiteY19" fmla="*/ 100186 h 151909"/>
                    <a:gd name="connsiteX20" fmla="*/ 147485 w 176982"/>
                    <a:gd name="connsiteY20" fmla="*/ 53803 h 151909"/>
                    <a:gd name="connsiteX21" fmla="*/ 125362 w 176982"/>
                    <a:gd name="connsiteY21" fmla="*/ 29497 h 151909"/>
                    <a:gd name="connsiteX22" fmla="*/ 107079 w 176982"/>
                    <a:gd name="connsiteY22" fmla="*/ 37994 h 151909"/>
                    <a:gd name="connsiteX23" fmla="*/ 103191 w 176982"/>
                    <a:gd name="connsiteY23" fmla="*/ 48503 h 151909"/>
                    <a:gd name="connsiteX24" fmla="*/ 88491 w 176982"/>
                    <a:gd name="connsiteY24" fmla="*/ 62367 h 151909"/>
                    <a:gd name="connsiteX25" fmla="*/ 73791 w 176982"/>
                    <a:gd name="connsiteY25" fmla="*/ 48503 h 151909"/>
                    <a:gd name="connsiteX26" fmla="*/ 69903 w 176982"/>
                    <a:gd name="connsiteY26" fmla="*/ 37994 h 151909"/>
                    <a:gd name="connsiteX27" fmla="*/ 51620 w 176982"/>
                    <a:gd name="connsiteY27" fmla="*/ 29497 h 1519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76982" h="151909">
                      <a:moveTo>
                        <a:pt x="88491" y="151910"/>
                      </a:moveTo>
                      <a:cubicBezTo>
                        <a:pt x="84032" y="151910"/>
                        <a:pt x="79812" y="149894"/>
                        <a:pt x="77012" y="146423"/>
                      </a:cubicBezTo>
                      <a:cubicBezTo>
                        <a:pt x="71142" y="139146"/>
                        <a:pt x="61161" y="131717"/>
                        <a:pt x="50589" y="123850"/>
                      </a:cubicBezTo>
                      <a:cubicBezTo>
                        <a:pt x="39207" y="115381"/>
                        <a:pt x="27437" y="106621"/>
                        <a:pt x="17992" y="96104"/>
                      </a:cubicBezTo>
                      <a:cubicBezTo>
                        <a:pt x="5885" y="82626"/>
                        <a:pt x="0" y="68788"/>
                        <a:pt x="0" y="53803"/>
                      </a:cubicBezTo>
                      <a:cubicBezTo>
                        <a:pt x="0" y="38490"/>
                        <a:pt x="5352" y="24652"/>
                        <a:pt x="15066" y="14835"/>
                      </a:cubicBezTo>
                      <a:cubicBezTo>
                        <a:pt x="24534" y="5269"/>
                        <a:pt x="37517" y="0"/>
                        <a:pt x="51620" y="0"/>
                      </a:cubicBezTo>
                      <a:cubicBezTo>
                        <a:pt x="66527" y="0"/>
                        <a:pt x="79267" y="5006"/>
                        <a:pt x="88491" y="14302"/>
                      </a:cubicBezTo>
                      <a:cubicBezTo>
                        <a:pt x="97715" y="5006"/>
                        <a:pt x="110455" y="0"/>
                        <a:pt x="125362" y="0"/>
                      </a:cubicBezTo>
                      <a:cubicBezTo>
                        <a:pt x="139466" y="0"/>
                        <a:pt x="152448" y="5269"/>
                        <a:pt x="161917" y="14835"/>
                      </a:cubicBezTo>
                      <a:cubicBezTo>
                        <a:pt x="171630" y="24652"/>
                        <a:pt x="176982" y="38490"/>
                        <a:pt x="176982" y="53803"/>
                      </a:cubicBezTo>
                      <a:cubicBezTo>
                        <a:pt x="176982" y="68788"/>
                        <a:pt x="171098" y="82626"/>
                        <a:pt x="158990" y="96104"/>
                      </a:cubicBezTo>
                      <a:cubicBezTo>
                        <a:pt x="149548" y="106621"/>
                        <a:pt x="137775" y="115381"/>
                        <a:pt x="126393" y="123850"/>
                      </a:cubicBezTo>
                      <a:cubicBezTo>
                        <a:pt x="115825" y="131714"/>
                        <a:pt x="105841" y="139143"/>
                        <a:pt x="99970" y="146423"/>
                      </a:cubicBezTo>
                      <a:cubicBezTo>
                        <a:pt x="97171" y="149894"/>
                        <a:pt x="92950" y="151910"/>
                        <a:pt x="88491" y="151910"/>
                      </a:cubicBezTo>
                      <a:close/>
                      <a:moveTo>
                        <a:pt x="51620" y="29497"/>
                      </a:moveTo>
                      <a:cubicBezTo>
                        <a:pt x="38179" y="29497"/>
                        <a:pt x="29497" y="39038"/>
                        <a:pt x="29497" y="53803"/>
                      </a:cubicBezTo>
                      <a:cubicBezTo>
                        <a:pt x="29497" y="71387"/>
                        <a:pt x="49172" y="86028"/>
                        <a:pt x="68197" y="100186"/>
                      </a:cubicBezTo>
                      <a:cubicBezTo>
                        <a:pt x="75376" y="105527"/>
                        <a:pt x="82318" y="110691"/>
                        <a:pt x="88491" y="116133"/>
                      </a:cubicBezTo>
                      <a:cubicBezTo>
                        <a:pt x="94664" y="110691"/>
                        <a:pt x="101606" y="105527"/>
                        <a:pt x="108785" y="100186"/>
                      </a:cubicBezTo>
                      <a:cubicBezTo>
                        <a:pt x="127811" y="86028"/>
                        <a:pt x="147485" y="71387"/>
                        <a:pt x="147485" y="53803"/>
                      </a:cubicBezTo>
                      <a:cubicBezTo>
                        <a:pt x="147485" y="39038"/>
                        <a:pt x="138803" y="29497"/>
                        <a:pt x="125362" y="29497"/>
                      </a:cubicBezTo>
                      <a:cubicBezTo>
                        <a:pt x="113973" y="29497"/>
                        <a:pt x="109473" y="34348"/>
                        <a:pt x="107079" y="37994"/>
                      </a:cubicBezTo>
                      <a:cubicBezTo>
                        <a:pt x="104006" y="42681"/>
                        <a:pt x="103277" y="47797"/>
                        <a:pt x="103191" y="48503"/>
                      </a:cubicBezTo>
                      <a:cubicBezTo>
                        <a:pt x="102724" y="56283"/>
                        <a:pt x="96297" y="62367"/>
                        <a:pt x="88491" y="62367"/>
                      </a:cubicBezTo>
                      <a:cubicBezTo>
                        <a:pt x="80685" y="62367"/>
                        <a:pt x="74258" y="56283"/>
                        <a:pt x="73791" y="48503"/>
                      </a:cubicBezTo>
                      <a:cubicBezTo>
                        <a:pt x="73705" y="47797"/>
                        <a:pt x="72976" y="42681"/>
                        <a:pt x="69903" y="37994"/>
                      </a:cubicBezTo>
                      <a:cubicBezTo>
                        <a:pt x="67509" y="34348"/>
                        <a:pt x="63009" y="29497"/>
                        <a:pt x="51620" y="2949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CDCB683C-F266-4A27-B802-4991FA354618}"/>
                </a:ext>
              </a:extLst>
            </p:cNvPr>
            <p:cNvSpPr/>
            <p:nvPr/>
          </p:nvSpPr>
          <p:spPr>
            <a:xfrm>
              <a:off x="1566066" y="1917095"/>
              <a:ext cx="363777" cy="36377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2AC36DA4-6755-49E5-93D0-BF14448E102C}"/>
              </a:ext>
            </a:extLst>
          </p:cNvPr>
          <p:cNvSpPr/>
          <p:nvPr/>
        </p:nvSpPr>
        <p:spPr>
          <a:xfrm>
            <a:off x="2083205" y="5491906"/>
            <a:ext cx="444573" cy="4445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722569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Oval 102">
            <a:extLst>
              <a:ext uri="{FF2B5EF4-FFF2-40B4-BE49-F238E27FC236}">
                <a16:creationId xmlns:a16="http://schemas.microsoft.com/office/drawing/2014/main" id="{4EA8FDD4-7B00-4FE5-8340-53A33B2B23C8}"/>
              </a:ext>
            </a:extLst>
          </p:cNvPr>
          <p:cNvSpPr/>
          <p:nvPr/>
        </p:nvSpPr>
        <p:spPr>
          <a:xfrm>
            <a:off x="-3087841" y="5520681"/>
            <a:ext cx="9494610" cy="949461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C4B17D4-1695-4F5D-B270-9A67E2345715}"/>
              </a:ext>
            </a:extLst>
          </p:cNvPr>
          <p:cNvGrpSpPr/>
          <p:nvPr/>
        </p:nvGrpSpPr>
        <p:grpSpPr>
          <a:xfrm rot="528254">
            <a:off x="830599" y="1715940"/>
            <a:ext cx="4184681" cy="6807202"/>
            <a:chOff x="1314449" y="4603749"/>
            <a:chExt cx="4184681" cy="6807202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6881E99E-4BAF-4C06-825A-D13C3ED4A3C9}"/>
                </a:ext>
              </a:extLst>
            </p:cNvPr>
            <p:cNvGrpSpPr/>
            <p:nvPr/>
          </p:nvGrpSpPr>
          <p:grpSpPr>
            <a:xfrm rot="12199157" flipV="1">
              <a:off x="4882545" y="6364344"/>
              <a:ext cx="616585" cy="828149"/>
              <a:chOff x="25573359" y="5073650"/>
              <a:chExt cx="530163" cy="780518"/>
            </a:xfrm>
          </p:grpSpPr>
          <p:sp>
            <p:nvSpPr>
              <p:cNvPr id="68" name="Freeform 50">
                <a:extLst>
                  <a:ext uri="{FF2B5EF4-FFF2-40B4-BE49-F238E27FC236}">
                    <a16:creationId xmlns:a16="http://schemas.microsoft.com/office/drawing/2014/main" id="{BDF4CFE4-27C4-4AF3-98A3-38CF466A52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50080" y="5073650"/>
                <a:ext cx="191448" cy="353442"/>
              </a:xfrm>
              <a:custGeom>
                <a:avLst/>
                <a:gdLst>
                  <a:gd name="T0" fmla="*/ 2 w 26"/>
                  <a:gd name="T1" fmla="*/ 0 h 48"/>
                  <a:gd name="T2" fmla="*/ 2 w 26"/>
                  <a:gd name="T3" fmla="*/ 0 h 48"/>
                  <a:gd name="T4" fmla="*/ 2 w 26"/>
                  <a:gd name="T5" fmla="*/ 0 h 48"/>
                  <a:gd name="T6" fmla="*/ 0 w 26"/>
                  <a:gd name="T7" fmla="*/ 2 h 48"/>
                  <a:gd name="T8" fmla="*/ 0 w 26"/>
                  <a:gd name="T9" fmla="*/ 6 h 48"/>
                  <a:gd name="T10" fmla="*/ 14 w 26"/>
                  <a:gd name="T11" fmla="*/ 46 h 48"/>
                  <a:gd name="T12" fmla="*/ 14 w 26"/>
                  <a:gd name="T13" fmla="*/ 46 h 48"/>
                  <a:gd name="T14" fmla="*/ 18 w 26"/>
                  <a:gd name="T15" fmla="*/ 48 h 48"/>
                  <a:gd name="T16" fmla="*/ 22 w 26"/>
                  <a:gd name="T17" fmla="*/ 48 h 48"/>
                  <a:gd name="T18" fmla="*/ 22 w 26"/>
                  <a:gd name="T19" fmla="*/ 48 h 48"/>
                  <a:gd name="T20" fmla="*/ 22 w 26"/>
                  <a:gd name="T21" fmla="*/ 48 h 48"/>
                  <a:gd name="T22" fmla="*/ 26 w 26"/>
                  <a:gd name="T23" fmla="*/ 46 h 48"/>
                  <a:gd name="T24" fmla="*/ 26 w 26"/>
                  <a:gd name="T25" fmla="*/ 42 h 48"/>
                  <a:gd name="T26" fmla="*/ 12 w 26"/>
                  <a:gd name="T27" fmla="*/ 2 h 48"/>
                  <a:gd name="T28" fmla="*/ 12 w 26"/>
                  <a:gd name="T29" fmla="*/ 2 h 48"/>
                  <a:gd name="T30" fmla="*/ 8 w 26"/>
                  <a:gd name="T31" fmla="*/ 0 h 48"/>
                  <a:gd name="T32" fmla="*/ 2 w 26"/>
                  <a:gd name="T33" fmla="*/ 0 h 48"/>
                  <a:gd name="T34" fmla="*/ 2 w 26"/>
                  <a:gd name="T3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48">
                    <a:moveTo>
                      <a:pt x="2" y="0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8" y="48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26" y="46"/>
                    </a:lnTo>
                    <a:lnTo>
                      <a:pt x="26" y="4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8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2CE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69" name="Freeform 51">
                <a:extLst>
                  <a:ext uri="{FF2B5EF4-FFF2-40B4-BE49-F238E27FC236}">
                    <a16:creationId xmlns:a16="http://schemas.microsoft.com/office/drawing/2014/main" id="{534FF68A-2718-4395-8D0F-B576E3BD5F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79534" y="5265098"/>
                <a:ext cx="323988" cy="589070"/>
              </a:xfrm>
              <a:custGeom>
                <a:avLst/>
                <a:gdLst>
                  <a:gd name="T0" fmla="*/ 44 w 44"/>
                  <a:gd name="T1" fmla="*/ 68 h 80"/>
                  <a:gd name="T2" fmla="*/ 18 w 44"/>
                  <a:gd name="T3" fmla="*/ 80 h 80"/>
                  <a:gd name="T4" fmla="*/ 2 w 44"/>
                  <a:gd name="T5" fmla="*/ 56 h 80"/>
                  <a:gd name="T6" fmla="*/ 2 w 44"/>
                  <a:gd name="T7" fmla="*/ 56 h 80"/>
                  <a:gd name="T8" fmla="*/ 0 w 44"/>
                  <a:gd name="T9" fmla="*/ 52 h 80"/>
                  <a:gd name="T10" fmla="*/ 0 w 44"/>
                  <a:gd name="T11" fmla="*/ 46 h 80"/>
                  <a:gd name="T12" fmla="*/ 0 w 44"/>
                  <a:gd name="T13" fmla="*/ 36 h 80"/>
                  <a:gd name="T14" fmla="*/ 2 w 44"/>
                  <a:gd name="T15" fmla="*/ 26 h 80"/>
                  <a:gd name="T16" fmla="*/ 2 w 44"/>
                  <a:gd name="T17" fmla="*/ 14 h 80"/>
                  <a:gd name="T18" fmla="*/ 14 w 44"/>
                  <a:gd name="T19" fmla="*/ 0 h 80"/>
                  <a:gd name="T20" fmla="*/ 40 w 44"/>
                  <a:gd name="T21" fmla="*/ 32 h 80"/>
                  <a:gd name="T22" fmla="*/ 44 w 44"/>
                  <a:gd name="T23" fmla="*/ 68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4" h="80">
                    <a:moveTo>
                      <a:pt x="44" y="68"/>
                    </a:moveTo>
                    <a:lnTo>
                      <a:pt x="18" y="80"/>
                    </a:lnTo>
                    <a:lnTo>
                      <a:pt x="2" y="56"/>
                    </a:lnTo>
                    <a:lnTo>
                      <a:pt x="2" y="56"/>
                    </a:lnTo>
                    <a:lnTo>
                      <a:pt x="0" y="52"/>
                    </a:lnTo>
                    <a:lnTo>
                      <a:pt x="0" y="46"/>
                    </a:lnTo>
                    <a:lnTo>
                      <a:pt x="0" y="36"/>
                    </a:lnTo>
                    <a:lnTo>
                      <a:pt x="2" y="26"/>
                    </a:lnTo>
                    <a:lnTo>
                      <a:pt x="2" y="14"/>
                    </a:lnTo>
                    <a:lnTo>
                      <a:pt x="14" y="0"/>
                    </a:lnTo>
                    <a:lnTo>
                      <a:pt x="40" y="32"/>
                    </a:lnTo>
                    <a:lnTo>
                      <a:pt x="44" y="68"/>
                    </a:lnTo>
                    <a:close/>
                  </a:path>
                </a:pathLst>
              </a:custGeom>
              <a:solidFill>
                <a:srgbClr val="F2CE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70" name="Freeform 52">
                <a:extLst>
                  <a:ext uri="{FF2B5EF4-FFF2-40B4-BE49-F238E27FC236}">
                    <a16:creationId xmlns:a16="http://schemas.microsoft.com/office/drawing/2014/main" id="{01AD5A7C-10FE-42AC-B8A4-77B2183FF8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97348" y="5147284"/>
                <a:ext cx="191448" cy="427076"/>
              </a:xfrm>
              <a:custGeom>
                <a:avLst/>
                <a:gdLst>
                  <a:gd name="T0" fmla="*/ 20 w 26"/>
                  <a:gd name="T1" fmla="*/ 56 h 58"/>
                  <a:gd name="T2" fmla="*/ 16 w 26"/>
                  <a:gd name="T3" fmla="*/ 58 h 58"/>
                  <a:gd name="T4" fmla="*/ 14 w 26"/>
                  <a:gd name="T5" fmla="*/ 54 h 58"/>
                  <a:gd name="T6" fmla="*/ 0 w 26"/>
                  <a:gd name="T7" fmla="*/ 14 h 58"/>
                  <a:gd name="T8" fmla="*/ 0 w 26"/>
                  <a:gd name="T9" fmla="*/ 14 h 58"/>
                  <a:gd name="T10" fmla="*/ 0 w 26"/>
                  <a:gd name="T11" fmla="*/ 8 h 58"/>
                  <a:gd name="T12" fmla="*/ 2 w 26"/>
                  <a:gd name="T13" fmla="*/ 4 h 58"/>
                  <a:gd name="T14" fmla="*/ 2 w 26"/>
                  <a:gd name="T15" fmla="*/ 4 h 58"/>
                  <a:gd name="T16" fmla="*/ 6 w 26"/>
                  <a:gd name="T17" fmla="*/ 2 h 58"/>
                  <a:gd name="T18" fmla="*/ 8 w 26"/>
                  <a:gd name="T19" fmla="*/ 0 h 58"/>
                  <a:gd name="T20" fmla="*/ 8 w 26"/>
                  <a:gd name="T21" fmla="*/ 2 h 58"/>
                  <a:gd name="T22" fmla="*/ 26 w 26"/>
                  <a:gd name="T23" fmla="*/ 46 h 58"/>
                  <a:gd name="T24" fmla="*/ 26 w 26"/>
                  <a:gd name="T25" fmla="*/ 46 h 58"/>
                  <a:gd name="T26" fmla="*/ 26 w 26"/>
                  <a:gd name="T27" fmla="*/ 48 h 58"/>
                  <a:gd name="T28" fmla="*/ 26 w 26"/>
                  <a:gd name="T29" fmla="*/ 52 h 58"/>
                  <a:gd name="T30" fmla="*/ 20 w 26"/>
                  <a:gd name="T31" fmla="*/ 56 h 58"/>
                  <a:gd name="T32" fmla="*/ 20 w 26"/>
                  <a:gd name="T33" fmla="*/ 56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" h="58">
                    <a:moveTo>
                      <a:pt x="20" y="56"/>
                    </a:moveTo>
                    <a:lnTo>
                      <a:pt x="16" y="58"/>
                    </a:lnTo>
                    <a:lnTo>
                      <a:pt x="14" y="5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8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6" y="2"/>
                    </a:lnTo>
                    <a:lnTo>
                      <a:pt x="8" y="0"/>
                    </a:lnTo>
                    <a:lnTo>
                      <a:pt x="8" y="2"/>
                    </a:lnTo>
                    <a:lnTo>
                      <a:pt x="26" y="46"/>
                    </a:lnTo>
                    <a:lnTo>
                      <a:pt x="26" y="46"/>
                    </a:lnTo>
                    <a:lnTo>
                      <a:pt x="26" y="48"/>
                    </a:lnTo>
                    <a:lnTo>
                      <a:pt x="26" y="52"/>
                    </a:lnTo>
                    <a:lnTo>
                      <a:pt x="20" y="56"/>
                    </a:lnTo>
                    <a:lnTo>
                      <a:pt x="20" y="56"/>
                    </a:lnTo>
                    <a:close/>
                  </a:path>
                </a:pathLst>
              </a:custGeom>
              <a:solidFill>
                <a:srgbClr val="FED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71" name="Freeform 53">
                <a:extLst>
                  <a:ext uri="{FF2B5EF4-FFF2-40B4-BE49-F238E27FC236}">
                    <a16:creationId xmlns:a16="http://schemas.microsoft.com/office/drawing/2014/main" id="{FDA7003C-A872-4AA4-A13C-6DD4A6470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41528" y="5147284"/>
                <a:ext cx="44180" cy="73634"/>
              </a:xfrm>
              <a:custGeom>
                <a:avLst/>
                <a:gdLst>
                  <a:gd name="T0" fmla="*/ 2 w 6"/>
                  <a:gd name="T1" fmla="*/ 0 h 10"/>
                  <a:gd name="T2" fmla="*/ 2 w 6"/>
                  <a:gd name="T3" fmla="*/ 0 h 10"/>
                  <a:gd name="T4" fmla="*/ 2 w 6"/>
                  <a:gd name="T5" fmla="*/ 0 h 10"/>
                  <a:gd name="T6" fmla="*/ 6 w 6"/>
                  <a:gd name="T7" fmla="*/ 10 h 10"/>
                  <a:gd name="T8" fmla="*/ 6 w 6"/>
                  <a:gd name="T9" fmla="*/ 10 h 10"/>
                  <a:gd name="T10" fmla="*/ 4 w 6"/>
                  <a:gd name="T11" fmla="*/ 10 h 10"/>
                  <a:gd name="T12" fmla="*/ 2 w 6"/>
                  <a:gd name="T13" fmla="*/ 8 h 10"/>
                  <a:gd name="T14" fmla="*/ 0 w 6"/>
                  <a:gd name="T15" fmla="*/ 2 h 10"/>
                  <a:gd name="T16" fmla="*/ 0 w 6"/>
                  <a:gd name="T17" fmla="*/ 2 h 10"/>
                  <a:gd name="T18" fmla="*/ 2 w 6"/>
                  <a:gd name="T19" fmla="*/ 0 h 10"/>
                  <a:gd name="T20" fmla="*/ 2 w 6"/>
                  <a:gd name="T2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10">
                    <a:moveTo>
                      <a:pt x="2" y="0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4" y="10"/>
                    </a:lnTo>
                    <a:lnTo>
                      <a:pt x="2" y="8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EE6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72" name="Freeform 54">
                <a:extLst>
                  <a:ext uri="{FF2B5EF4-FFF2-40B4-BE49-F238E27FC236}">
                    <a16:creationId xmlns:a16="http://schemas.microsoft.com/office/drawing/2014/main" id="{9D6066D1-1C67-4B0A-BE09-9C8BAC4381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97348" y="5441819"/>
                <a:ext cx="206174" cy="382895"/>
              </a:xfrm>
              <a:custGeom>
                <a:avLst/>
                <a:gdLst>
                  <a:gd name="T0" fmla="*/ 28 w 28"/>
                  <a:gd name="T1" fmla="*/ 44 h 52"/>
                  <a:gd name="T2" fmla="*/ 10 w 28"/>
                  <a:gd name="T3" fmla="*/ 52 h 52"/>
                  <a:gd name="T4" fmla="*/ 10 w 28"/>
                  <a:gd name="T5" fmla="*/ 52 h 52"/>
                  <a:gd name="T6" fmla="*/ 4 w 28"/>
                  <a:gd name="T7" fmla="*/ 40 h 52"/>
                  <a:gd name="T8" fmla="*/ 2 w 28"/>
                  <a:gd name="T9" fmla="*/ 26 h 52"/>
                  <a:gd name="T10" fmla="*/ 0 w 28"/>
                  <a:gd name="T11" fmla="*/ 20 h 52"/>
                  <a:gd name="T12" fmla="*/ 2 w 28"/>
                  <a:gd name="T13" fmla="*/ 14 h 52"/>
                  <a:gd name="T14" fmla="*/ 4 w 28"/>
                  <a:gd name="T15" fmla="*/ 8 h 52"/>
                  <a:gd name="T16" fmla="*/ 10 w 28"/>
                  <a:gd name="T17" fmla="*/ 4 h 52"/>
                  <a:gd name="T18" fmla="*/ 10 w 28"/>
                  <a:gd name="T19" fmla="*/ 4 h 52"/>
                  <a:gd name="T20" fmla="*/ 16 w 28"/>
                  <a:gd name="T21" fmla="*/ 0 h 52"/>
                  <a:gd name="T22" fmla="*/ 26 w 28"/>
                  <a:gd name="T23" fmla="*/ 10 h 52"/>
                  <a:gd name="T24" fmla="*/ 28 w 28"/>
                  <a:gd name="T25" fmla="*/ 4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52">
                    <a:moveTo>
                      <a:pt x="28" y="44"/>
                    </a:moveTo>
                    <a:lnTo>
                      <a:pt x="10" y="52"/>
                    </a:lnTo>
                    <a:lnTo>
                      <a:pt x="10" y="52"/>
                    </a:lnTo>
                    <a:lnTo>
                      <a:pt x="4" y="40"/>
                    </a:lnTo>
                    <a:lnTo>
                      <a:pt x="2" y="26"/>
                    </a:lnTo>
                    <a:lnTo>
                      <a:pt x="0" y="20"/>
                    </a:lnTo>
                    <a:lnTo>
                      <a:pt x="2" y="14"/>
                    </a:lnTo>
                    <a:lnTo>
                      <a:pt x="4" y="8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6" y="0"/>
                    </a:lnTo>
                    <a:lnTo>
                      <a:pt x="26" y="10"/>
                    </a:lnTo>
                    <a:lnTo>
                      <a:pt x="28" y="44"/>
                    </a:lnTo>
                    <a:close/>
                  </a:path>
                </a:pathLst>
              </a:custGeom>
              <a:solidFill>
                <a:srgbClr val="FED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73" name="Freeform 57">
                <a:extLst>
                  <a:ext uri="{FF2B5EF4-FFF2-40B4-BE49-F238E27FC236}">
                    <a16:creationId xmlns:a16="http://schemas.microsoft.com/office/drawing/2014/main" id="{B6BC3934-3FDD-4CA2-80F4-B5AA52412A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73359" y="5162011"/>
                <a:ext cx="323988" cy="309262"/>
              </a:xfrm>
              <a:custGeom>
                <a:avLst/>
                <a:gdLst>
                  <a:gd name="T0" fmla="*/ 4 w 44"/>
                  <a:gd name="T1" fmla="*/ 0 h 42"/>
                  <a:gd name="T2" fmla="*/ 4 w 44"/>
                  <a:gd name="T3" fmla="*/ 0 h 42"/>
                  <a:gd name="T4" fmla="*/ 4 w 44"/>
                  <a:gd name="T5" fmla="*/ 0 h 42"/>
                  <a:gd name="T6" fmla="*/ 0 w 44"/>
                  <a:gd name="T7" fmla="*/ 4 h 42"/>
                  <a:gd name="T8" fmla="*/ 2 w 44"/>
                  <a:gd name="T9" fmla="*/ 8 h 42"/>
                  <a:gd name="T10" fmla="*/ 30 w 44"/>
                  <a:gd name="T11" fmla="*/ 40 h 42"/>
                  <a:gd name="T12" fmla="*/ 30 w 44"/>
                  <a:gd name="T13" fmla="*/ 40 h 42"/>
                  <a:gd name="T14" fmla="*/ 36 w 44"/>
                  <a:gd name="T15" fmla="*/ 42 h 42"/>
                  <a:gd name="T16" fmla="*/ 40 w 44"/>
                  <a:gd name="T17" fmla="*/ 40 h 42"/>
                  <a:gd name="T18" fmla="*/ 40 w 44"/>
                  <a:gd name="T19" fmla="*/ 40 h 42"/>
                  <a:gd name="T20" fmla="*/ 40 w 44"/>
                  <a:gd name="T21" fmla="*/ 40 h 42"/>
                  <a:gd name="T22" fmla="*/ 44 w 44"/>
                  <a:gd name="T23" fmla="*/ 36 h 42"/>
                  <a:gd name="T24" fmla="*/ 42 w 44"/>
                  <a:gd name="T25" fmla="*/ 32 h 42"/>
                  <a:gd name="T26" fmla="*/ 12 w 44"/>
                  <a:gd name="T27" fmla="*/ 2 h 42"/>
                  <a:gd name="T28" fmla="*/ 12 w 44"/>
                  <a:gd name="T29" fmla="*/ 2 h 42"/>
                  <a:gd name="T30" fmla="*/ 8 w 44"/>
                  <a:gd name="T31" fmla="*/ 0 h 42"/>
                  <a:gd name="T32" fmla="*/ 4 w 44"/>
                  <a:gd name="T33" fmla="*/ 0 h 42"/>
                  <a:gd name="T34" fmla="*/ 4 w 44"/>
                  <a:gd name="T35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4" h="42">
                    <a:moveTo>
                      <a:pt x="4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2" y="8"/>
                    </a:lnTo>
                    <a:lnTo>
                      <a:pt x="30" y="40"/>
                    </a:lnTo>
                    <a:lnTo>
                      <a:pt x="30" y="40"/>
                    </a:lnTo>
                    <a:lnTo>
                      <a:pt x="36" y="42"/>
                    </a:lnTo>
                    <a:lnTo>
                      <a:pt x="40" y="40"/>
                    </a:lnTo>
                    <a:lnTo>
                      <a:pt x="40" y="40"/>
                    </a:lnTo>
                    <a:lnTo>
                      <a:pt x="40" y="40"/>
                    </a:lnTo>
                    <a:lnTo>
                      <a:pt x="44" y="36"/>
                    </a:lnTo>
                    <a:lnTo>
                      <a:pt x="42" y="3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2CE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74" name="Freeform 58">
                <a:extLst>
                  <a:ext uri="{FF2B5EF4-FFF2-40B4-BE49-F238E27FC236}">
                    <a16:creationId xmlns:a16="http://schemas.microsoft.com/office/drawing/2014/main" id="{F5AEDCB5-449C-4208-8965-B07A68625B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91173" y="5382912"/>
                <a:ext cx="161994" cy="147267"/>
              </a:xfrm>
              <a:custGeom>
                <a:avLst/>
                <a:gdLst>
                  <a:gd name="T0" fmla="*/ 2 w 22"/>
                  <a:gd name="T1" fmla="*/ 2 h 20"/>
                  <a:gd name="T2" fmla="*/ 2 w 22"/>
                  <a:gd name="T3" fmla="*/ 2 h 20"/>
                  <a:gd name="T4" fmla="*/ 2 w 22"/>
                  <a:gd name="T5" fmla="*/ 2 h 20"/>
                  <a:gd name="T6" fmla="*/ 0 w 22"/>
                  <a:gd name="T7" fmla="*/ 6 h 20"/>
                  <a:gd name="T8" fmla="*/ 2 w 22"/>
                  <a:gd name="T9" fmla="*/ 12 h 20"/>
                  <a:gd name="T10" fmla="*/ 10 w 22"/>
                  <a:gd name="T11" fmla="*/ 18 h 20"/>
                  <a:gd name="T12" fmla="*/ 10 w 22"/>
                  <a:gd name="T13" fmla="*/ 18 h 20"/>
                  <a:gd name="T14" fmla="*/ 14 w 22"/>
                  <a:gd name="T15" fmla="*/ 20 h 20"/>
                  <a:gd name="T16" fmla="*/ 20 w 22"/>
                  <a:gd name="T17" fmla="*/ 18 h 20"/>
                  <a:gd name="T18" fmla="*/ 20 w 22"/>
                  <a:gd name="T19" fmla="*/ 18 h 20"/>
                  <a:gd name="T20" fmla="*/ 20 w 22"/>
                  <a:gd name="T21" fmla="*/ 18 h 20"/>
                  <a:gd name="T22" fmla="*/ 22 w 22"/>
                  <a:gd name="T23" fmla="*/ 14 h 20"/>
                  <a:gd name="T24" fmla="*/ 20 w 22"/>
                  <a:gd name="T25" fmla="*/ 8 h 20"/>
                  <a:gd name="T26" fmla="*/ 12 w 22"/>
                  <a:gd name="T27" fmla="*/ 2 h 20"/>
                  <a:gd name="T28" fmla="*/ 12 w 22"/>
                  <a:gd name="T29" fmla="*/ 2 h 20"/>
                  <a:gd name="T30" fmla="*/ 8 w 22"/>
                  <a:gd name="T31" fmla="*/ 0 h 20"/>
                  <a:gd name="T32" fmla="*/ 2 w 22"/>
                  <a:gd name="T33" fmla="*/ 2 h 20"/>
                  <a:gd name="T34" fmla="*/ 2 w 22"/>
                  <a:gd name="T35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" h="20">
                    <a:moveTo>
                      <a:pt x="2" y="2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2" y="12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14" y="20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22" y="14"/>
                    </a:lnTo>
                    <a:lnTo>
                      <a:pt x="20" y="8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8" y="0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FED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75" name="Freeform 59">
                <a:extLst>
                  <a:ext uri="{FF2B5EF4-FFF2-40B4-BE49-F238E27FC236}">
                    <a16:creationId xmlns:a16="http://schemas.microsoft.com/office/drawing/2014/main" id="{F1723641-4D26-4CCB-A189-106155C23F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50080" y="5441819"/>
                <a:ext cx="88360" cy="73634"/>
              </a:xfrm>
              <a:custGeom>
                <a:avLst/>
                <a:gdLst>
                  <a:gd name="T0" fmla="*/ 2 w 12"/>
                  <a:gd name="T1" fmla="*/ 2 h 10"/>
                  <a:gd name="T2" fmla="*/ 2 w 12"/>
                  <a:gd name="T3" fmla="*/ 2 h 10"/>
                  <a:gd name="T4" fmla="*/ 2 w 12"/>
                  <a:gd name="T5" fmla="*/ 2 h 10"/>
                  <a:gd name="T6" fmla="*/ 0 w 12"/>
                  <a:gd name="T7" fmla="*/ 4 h 10"/>
                  <a:gd name="T8" fmla="*/ 2 w 12"/>
                  <a:gd name="T9" fmla="*/ 8 h 10"/>
                  <a:gd name="T10" fmla="*/ 2 w 12"/>
                  <a:gd name="T11" fmla="*/ 8 h 10"/>
                  <a:gd name="T12" fmla="*/ 2 w 12"/>
                  <a:gd name="T13" fmla="*/ 8 h 10"/>
                  <a:gd name="T14" fmla="*/ 6 w 12"/>
                  <a:gd name="T15" fmla="*/ 10 h 10"/>
                  <a:gd name="T16" fmla="*/ 10 w 12"/>
                  <a:gd name="T17" fmla="*/ 8 h 10"/>
                  <a:gd name="T18" fmla="*/ 10 w 12"/>
                  <a:gd name="T19" fmla="*/ 8 h 10"/>
                  <a:gd name="T20" fmla="*/ 10 w 12"/>
                  <a:gd name="T21" fmla="*/ 8 h 10"/>
                  <a:gd name="T22" fmla="*/ 12 w 12"/>
                  <a:gd name="T23" fmla="*/ 6 h 10"/>
                  <a:gd name="T24" fmla="*/ 10 w 12"/>
                  <a:gd name="T25" fmla="*/ 2 h 10"/>
                  <a:gd name="T26" fmla="*/ 10 w 12"/>
                  <a:gd name="T27" fmla="*/ 2 h 10"/>
                  <a:gd name="T28" fmla="*/ 10 w 12"/>
                  <a:gd name="T29" fmla="*/ 2 h 10"/>
                  <a:gd name="T30" fmla="*/ 6 w 12"/>
                  <a:gd name="T31" fmla="*/ 0 h 10"/>
                  <a:gd name="T32" fmla="*/ 2 w 12"/>
                  <a:gd name="T33" fmla="*/ 2 h 10"/>
                  <a:gd name="T34" fmla="*/ 2 w 12"/>
                  <a:gd name="T35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0">
                    <a:moveTo>
                      <a:pt x="2" y="2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6" y="10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12" y="6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FEE6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76" name="Freeform 60">
                <a:extLst>
                  <a:ext uri="{FF2B5EF4-FFF2-40B4-BE49-F238E27FC236}">
                    <a16:creationId xmlns:a16="http://schemas.microsoft.com/office/drawing/2014/main" id="{5B9C39EB-85E6-4227-8719-0A5E929922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05900" y="5500726"/>
                <a:ext cx="147267" cy="132541"/>
              </a:xfrm>
              <a:custGeom>
                <a:avLst/>
                <a:gdLst>
                  <a:gd name="T0" fmla="*/ 2 w 20"/>
                  <a:gd name="T1" fmla="*/ 2 h 18"/>
                  <a:gd name="T2" fmla="*/ 2 w 20"/>
                  <a:gd name="T3" fmla="*/ 2 h 18"/>
                  <a:gd name="T4" fmla="*/ 2 w 20"/>
                  <a:gd name="T5" fmla="*/ 2 h 18"/>
                  <a:gd name="T6" fmla="*/ 0 w 20"/>
                  <a:gd name="T7" fmla="*/ 6 h 18"/>
                  <a:gd name="T8" fmla="*/ 2 w 20"/>
                  <a:gd name="T9" fmla="*/ 10 h 18"/>
                  <a:gd name="T10" fmla="*/ 10 w 20"/>
                  <a:gd name="T11" fmla="*/ 16 h 18"/>
                  <a:gd name="T12" fmla="*/ 10 w 20"/>
                  <a:gd name="T13" fmla="*/ 16 h 18"/>
                  <a:gd name="T14" fmla="*/ 14 w 20"/>
                  <a:gd name="T15" fmla="*/ 18 h 18"/>
                  <a:gd name="T16" fmla="*/ 18 w 20"/>
                  <a:gd name="T17" fmla="*/ 16 h 18"/>
                  <a:gd name="T18" fmla="*/ 18 w 20"/>
                  <a:gd name="T19" fmla="*/ 16 h 18"/>
                  <a:gd name="T20" fmla="*/ 18 w 20"/>
                  <a:gd name="T21" fmla="*/ 16 h 18"/>
                  <a:gd name="T22" fmla="*/ 20 w 20"/>
                  <a:gd name="T23" fmla="*/ 12 h 18"/>
                  <a:gd name="T24" fmla="*/ 18 w 20"/>
                  <a:gd name="T25" fmla="*/ 8 h 18"/>
                  <a:gd name="T26" fmla="*/ 10 w 20"/>
                  <a:gd name="T27" fmla="*/ 2 h 18"/>
                  <a:gd name="T28" fmla="*/ 10 w 20"/>
                  <a:gd name="T29" fmla="*/ 2 h 18"/>
                  <a:gd name="T30" fmla="*/ 6 w 20"/>
                  <a:gd name="T31" fmla="*/ 0 h 18"/>
                  <a:gd name="T32" fmla="*/ 2 w 20"/>
                  <a:gd name="T33" fmla="*/ 2 h 18"/>
                  <a:gd name="T34" fmla="*/ 2 w 20"/>
                  <a:gd name="T35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" h="18">
                    <a:moveTo>
                      <a:pt x="2" y="2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2" y="10"/>
                    </a:lnTo>
                    <a:lnTo>
                      <a:pt x="10" y="16"/>
                    </a:lnTo>
                    <a:lnTo>
                      <a:pt x="10" y="16"/>
                    </a:lnTo>
                    <a:lnTo>
                      <a:pt x="14" y="18"/>
                    </a:lnTo>
                    <a:lnTo>
                      <a:pt x="18" y="16"/>
                    </a:lnTo>
                    <a:lnTo>
                      <a:pt x="18" y="16"/>
                    </a:lnTo>
                    <a:lnTo>
                      <a:pt x="18" y="16"/>
                    </a:lnTo>
                    <a:lnTo>
                      <a:pt x="20" y="12"/>
                    </a:lnTo>
                    <a:lnTo>
                      <a:pt x="18" y="8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FED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77" name="Freeform 61">
                <a:extLst>
                  <a:ext uri="{FF2B5EF4-FFF2-40B4-BE49-F238E27FC236}">
                    <a16:creationId xmlns:a16="http://schemas.microsoft.com/office/drawing/2014/main" id="{F1C4D031-73FB-47F2-AA38-9FF41F23B0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64807" y="5544906"/>
                <a:ext cx="73634" cy="73634"/>
              </a:xfrm>
              <a:custGeom>
                <a:avLst/>
                <a:gdLst>
                  <a:gd name="T0" fmla="*/ 2 w 10"/>
                  <a:gd name="T1" fmla="*/ 2 h 10"/>
                  <a:gd name="T2" fmla="*/ 2 w 10"/>
                  <a:gd name="T3" fmla="*/ 2 h 10"/>
                  <a:gd name="T4" fmla="*/ 2 w 10"/>
                  <a:gd name="T5" fmla="*/ 2 h 10"/>
                  <a:gd name="T6" fmla="*/ 0 w 10"/>
                  <a:gd name="T7" fmla="*/ 6 h 10"/>
                  <a:gd name="T8" fmla="*/ 0 w 10"/>
                  <a:gd name="T9" fmla="*/ 8 h 10"/>
                  <a:gd name="T10" fmla="*/ 2 w 10"/>
                  <a:gd name="T11" fmla="*/ 10 h 10"/>
                  <a:gd name="T12" fmla="*/ 2 w 10"/>
                  <a:gd name="T13" fmla="*/ 10 h 10"/>
                  <a:gd name="T14" fmla="*/ 6 w 10"/>
                  <a:gd name="T15" fmla="*/ 10 h 10"/>
                  <a:gd name="T16" fmla="*/ 8 w 10"/>
                  <a:gd name="T17" fmla="*/ 8 h 10"/>
                  <a:gd name="T18" fmla="*/ 8 w 10"/>
                  <a:gd name="T19" fmla="*/ 8 h 10"/>
                  <a:gd name="T20" fmla="*/ 8 w 10"/>
                  <a:gd name="T21" fmla="*/ 8 h 10"/>
                  <a:gd name="T22" fmla="*/ 10 w 10"/>
                  <a:gd name="T23" fmla="*/ 6 h 10"/>
                  <a:gd name="T24" fmla="*/ 8 w 10"/>
                  <a:gd name="T25" fmla="*/ 2 h 10"/>
                  <a:gd name="T26" fmla="*/ 8 w 10"/>
                  <a:gd name="T27" fmla="*/ 2 h 10"/>
                  <a:gd name="T28" fmla="*/ 8 w 10"/>
                  <a:gd name="T29" fmla="*/ 2 h 10"/>
                  <a:gd name="T30" fmla="*/ 4 w 10"/>
                  <a:gd name="T31" fmla="*/ 0 h 10"/>
                  <a:gd name="T32" fmla="*/ 2 w 10"/>
                  <a:gd name="T33" fmla="*/ 2 h 10"/>
                  <a:gd name="T34" fmla="*/ 2 w 10"/>
                  <a:gd name="T35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10">
                    <a:moveTo>
                      <a:pt x="2" y="2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6" y="10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10" y="6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FEE6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</p:grp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4ACD65F-C776-4D30-A0FC-F8D3D21DA8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748" y="6826249"/>
              <a:ext cx="549275" cy="314325"/>
            </a:xfrm>
            <a:custGeom>
              <a:avLst/>
              <a:gdLst>
                <a:gd name="T0" fmla="*/ 346 w 346"/>
                <a:gd name="T1" fmla="*/ 126 h 198"/>
                <a:gd name="T2" fmla="*/ 346 w 346"/>
                <a:gd name="T3" fmla="*/ 126 h 198"/>
                <a:gd name="T4" fmla="*/ 296 w 346"/>
                <a:gd name="T5" fmla="*/ 112 h 198"/>
                <a:gd name="T6" fmla="*/ 254 w 346"/>
                <a:gd name="T7" fmla="*/ 102 h 198"/>
                <a:gd name="T8" fmla="*/ 236 w 346"/>
                <a:gd name="T9" fmla="*/ 100 h 198"/>
                <a:gd name="T10" fmla="*/ 224 w 346"/>
                <a:gd name="T11" fmla="*/ 98 h 198"/>
                <a:gd name="T12" fmla="*/ 224 w 346"/>
                <a:gd name="T13" fmla="*/ 98 h 198"/>
                <a:gd name="T14" fmla="*/ 218 w 346"/>
                <a:gd name="T15" fmla="*/ 100 h 198"/>
                <a:gd name="T16" fmla="*/ 212 w 346"/>
                <a:gd name="T17" fmla="*/ 104 h 198"/>
                <a:gd name="T18" fmla="*/ 198 w 346"/>
                <a:gd name="T19" fmla="*/ 116 h 198"/>
                <a:gd name="T20" fmla="*/ 182 w 346"/>
                <a:gd name="T21" fmla="*/ 132 h 198"/>
                <a:gd name="T22" fmla="*/ 166 w 346"/>
                <a:gd name="T23" fmla="*/ 152 h 198"/>
                <a:gd name="T24" fmla="*/ 150 w 346"/>
                <a:gd name="T25" fmla="*/ 170 h 198"/>
                <a:gd name="T26" fmla="*/ 136 w 346"/>
                <a:gd name="T27" fmla="*/ 186 h 198"/>
                <a:gd name="T28" fmla="*/ 122 w 346"/>
                <a:gd name="T29" fmla="*/ 196 h 198"/>
                <a:gd name="T30" fmla="*/ 116 w 346"/>
                <a:gd name="T31" fmla="*/ 198 h 198"/>
                <a:gd name="T32" fmla="*/ 112 w 346"/>
                <a:gd name="T33" fmla="*/ 198 h 198"/>
                <a:gd name="T34" fmla="*/ 112 w 346"/>
                <a:gd name="T35" fmla="*/ 198 h 198"/>
                <a:gd name="T36" fmla="*/ 84 w 346"/>
                <a:gd name="T37" fmla="*/ 192 h 198"/>
                <a:gd name="T38" fmla="*/ 68 w 346"/>
                <a:gd name="T39" fmla="*/ 186 h 198"/>
                <a:gd name="T40" fmla="*/ 50 w 346"/>
                <a:gd name="T41" fmla="*/ 178 h 198"/>
                <a:gd name="T42" fmla="*/ 32 w 346"/>
                <a:gd name="T43" fmla="*/ 170 h 198"/>
                <a:gd name="T44" fmla="*/ 18 w 346"/>
                <a:gd name="T45" fmla="*/ 160 h 198"/>
                <a:gd name="T46" fmla="*/ 12 w 346"/>
                <a:gd name="T47" fmla="*/ 152 h 198"/>
                <a:gd name="T48" fmla="*/ 6 w 346"/>
                <a:gd name="T49" fmla="*/ 146 h 198"/>
                <a:gd name="T50" fmla="*/ 2 w 346"/>
                <a:gd name="T51" fmla="*/ 138 h 198"/>
                <a:gd name="T52" fmla="*/ 0 w 346"/>
                <a:gd name="T53" fmla="*/ 130 h 198"/>
                <a:gd name="T54" fmla="*/ 0 w 346"/>
                <a:gd name="T55" fmla="*/ 130 h 198"/>
                <a:gd name="T56" fmla="*/ 0 w 346"/>
                <a:gd name="T57" fmla="*/ 120 h 198"/>
                <a:gd name="T58" fmla="*/ 2 w 346"/>
                <a:gd name="T59" fmla="*/ 110 h 198"/>
                <a:gd name="T60" fmla="*/ 6 w 346"/>
                <a:gd name="T61" fmla="*/ 100 h 198"/>
                <a:gd name="T62" fmla="*/ 12 w 346"/>
                <a:gd name="T63" fmla="*/ 90 h 198"/>
                <a:gd name="T64" fmla="*/ 28 w 346"/>
                <a:gd name="T65" fmla="*/ 68 h 198"/>
                <a:gd name="T66" fmla="*/ 46 w 346"/>
                <a:gd name="T67" fmla="*/ 48 h 198"/>
                <a:gd name="T68" fmla="*/ 64 w 346"/>
                <a:gd name="T69" fmla="*/ 28 h 198"/>
                <a:gd name="T70" fmla="*/ 80 w 346"/>
                <a:gd name="T71" fmla="*/ 14 h 198"/>
                <a:gd name="T72" fmla="*/ 96 w 346"/>
                <a:gd name="T73" fmla="*/ 0 h 198"/>
                <a:gd name="T74" fmla="*/ 96 w 346"/>
                <a:gd name="T75" fmla="*/ 0 h 198"/>
                <a:gd name="T76" fmla="*/ 130 w 346"/>
                <a:gd name="T77" fmla="*/ 14 h 198"/>
                <a:gd name="T78" fmla="*/ 208 w 346"/>
                <a:gd name="T79" fmla="*/ 48 h 198"/>
                <a:gd name="T80" fmla="*/ 252 w 346"/>
                <a:gd name="T81" fmla="*/ 70 h 198"/>
                <a:gd name="T82" fmla="*/ 292 w 346"/>
                <a:gd name="T83" fmla="*/ 90 h 198"/>
                <a:gd name="T84" fmla="*/ 326 w 346"/>
                <a:gd name="T85" fmla="*/ 110 h 198"/>
                <a:gd name="T86" fmla="*/ 338 w 346"/>
                <a:gd name="T87" fmla="*/ 118 h 198"/>
                <a:gd name="T88" fmla="*/ 346 w 346"/>
                <a:gd name="T89" fmla="*/ 12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46" h="198">
                  <a:moveTo>
                    <a:pt x="346" y="126"/>
                  </a:moveTo>
                  <a:lnTo>
                    <a:pt x="346" y="126"/>
                  </a:lnTo>
                  <a:lnTo>
                    <a:pt x="296" y="112"/>
                  </a:lnTo>
                  <a:lnTo>
                    <a:pt x="254" y="102"/>
                  </a:lnTo>
                  <a:lnTo>
                    <a:pt x="236" y="100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218" y="100"/>
                  </a:lnTo>
                  <a:lnTo>
                    <a:pt x="212" y="104"/>
                  </a:lnTo>
                  <a:lnTo>
                    <a:pt x="198" y="116"/>
                  </a:lnTo>
                  <a:lnTo>
                    <a:pt x="182" y="132"/>
                  </a:lnTo>
                  <a:lnTo>
                    <a:pt x="166" y="152"/>
                  </a:lnTo>
                  <a:lnTo>
                    <a:pt x="150" y="170"/>
                  </a:lnTo>
                  <a:lnTo>
                    <a:pt x="136" y="186"/>
                  </a:lnTo>
                  <a:lnTo>
                    <a:pt x="122" y="196"/>
                  </a:lnTo>
                  <a:lnTo>
                    <a:pt x="116" y="198"/>
                  </a:lnTo>
                  <a:lnTo>
                    <a:pt x="112" y="198"/>
                  </a:lnTo>
                  <a:lnTo>
                    <a:pt x="112" y="198"/>
                  </a:lnTo>
                  <a:lnTo>
                    <a:pt x="84" y="192"/>
                  </a:lnTo>
                  <a:lnTo>
                    <a:pt x="68" y="186"/>
                  </a:lnTo>
                  <a:lnTo>
                    <a:pt x="50" y="178"/>
                  </a:lnTo>
                  <a:lnTo>
                    <a:pt x="32" y="170"/>
                  </a:lnTo>
                  <a:lnTo>
                    <a:pt x="18" y="160"/>
                  </a:lnTo>
                  <a:lnTo>
                    <a:pt x="12" y="152"/>
                  </a:lnTo>
                  <a:lnTo>
                    <a:pt x="6" y="146"/>
                  </a:lnTo>
                  <a:lnTo>
                    <a:pt x="2" y="138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0" y="120"/>
                  </a:lnTo>
                  <a:lnTo>
                    <a:pt x="2" y="110"/>
                  </a:lnTo>
                  <a:lnTo>
                    <a:pt x="6" y="100"/>
                  </a:lnTo>
                  <a:lnTo>
                    <a:pt x="12" y="90"/>
                  </a:lnTo>
                  <a:lnTo>
                    <a:pt x="28" y="68"/>
                  </a:lnTo>
                  <a:lnTo>
                    <a:pt x="46" y="48"/>
                  </a:lnTo>
                  <a:lnTo>
                    <a:pt x="64" y="28"/>
                  </a:lnTo>
                  <a:lnTo>
                    <a:pt x="80" y="14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130" y="14"/>
                  </a:lnTo>
                  <a:lnTo>
                    <a:pt x="208" y="48"/>
                  </a:lnTo>
                  <a:lnTo>
                    <a:pt x="252" y="70"/>
                  </a:lnTo>
                  <a:lnTo>
                    <a:pt x="292" y="90"/>
                  </a:lnTo>
                  <a:lnTo>
                    <a:pt x="326" y="110"/>
                  </a:lnTo>
                  <a:lnTo>
                    <a:pt x="338" y="118"/>
                  </a:lnTo>
                  <a:lnTo>
                    <a:pt x="346" y="12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" name="Freeform 10">
              <a:extLst>
                <a:ext uri="{FF2B5EF4-FFF2-40B4-BE49-F238E27FC236}">
                  <a16:creationId xmlns:a16="http://schemas.microsoft.com/office/drawing/2014/main" id="{2792288E-D16F-41FE-803C-C819EC622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4148" y="6838949"/>
              <a:ext cx="231775" cy="193675"/>
            </a:xfrm>
            <a:custGeom>
              <a:avLst/>
              <a:gdLst>
                <a:gd name="T0" fmla="*/ 146 w 146"/>
                <a:gd name="T1" fmla="*/ 50 h 122"/>
                <a:gd name="T2" fmla="*/ 146 w 146"/>
                <a:gd name="T3" fmla="*/ 50 h 122"/>
                <a:gd name="T4" fmla="*/ 40 w 146"/>
                <a:gd name="T5" fmla="*/ 2 h 122"/>
                <a:gd name="T6" fmla="*/ 40 w 146"/>
                <a:gd name="T7" fmla="*/ 2 h 122"/>
                <a:gd name="T8" fmla="*/ 36 w 146"/>
                <a:gd name="T9" fmla="*/ 0 h 122"/>
                <a:gd name="T10" fmla="*/ 34 w 146"/>
                <a:gd name="T11" fmla="*/ 2 h 122"/>
                <a:gd name="T12" fmla="*/ 26 w 146"/>
                <a:gd name="T13" fmla="*/ 6 h 122"/>
                <a:gd name="T14" fmla="*/ 18 w 146"/>
                <a:gd name="T15" fmla="*/ 16 h 122"/>
                <a:gd name="T16" fmla="*/ 10 w 146"/>
                <a:gd name="T17" fmla="*/ 28 h 122"/>
                <a:gd name="T18" fmla="*/ 4 w 146"/>
                <a:gd name="T19" fmla="*/ 40 h 122"/>
                <a:gd name="T20" fmla="*/ 0 w 146"/>
                <a:gd name="T21" fmla="*/ 54 h 122"/>
                <a:gd name="T22" fmla="*/ 0 w 146"/>
                <a:gd name="T23" fmla="*/ 66 h 122"/>
                <a:gd name="T24" fmla="*/ 0 w 146"/>
                <a:gd name="T25" fmla="*/ 76 h 122"/>
                <a:gd name="T26" fmla="*/ 0 w 146"/>
                <a:gd name="T27" fmla="*/ 76 h 122"/>
                <a:gd name="T28" fmla="*/ 4 w 146"/>
                <a:gd name="T29" fmla="*/ 80 h 122"/>
                <a:gd name="T30" fmla="*/ 8 w 146"/>
                <a:gd name="T31" fmla="*/ 84 h 122"/>
                <a:gd name="T32" fmla="*/ 20 w 146"/>
                <a:gd name="T33" fmla="*/ 94 h 122"/>
                <a:gd name="T34" fmla="*/ 34 w 146"/>
                <a:gd name="T35" fmla="*/ 100 h 122"/>
                <a:gd name="T36" fmla="*/ 52 w 146"/>
                <a:gd name="T37" fmla="*/ 108 h 122"/>
                <a:gd name="T38" fmla="*/ 86 w 146"/>
                <a:gd name="T39" fmla="*/ 118 h 122"/>
                <a:gd name="T40" fmla="*/ 108 w 146"/>
                <a:gd name="T41" fmla="*/ 122 h 122"/>
                <a:gd name="T42" fmla="*/ 108 w 146"/>
                <a:gd name="T43" fmla="*/ 122 h 122"/>
                <a:gd name="T44" fmla="*/ 110 w 146"/>
                <a:gd name="T45" fmla="*/ 120 h 122"/>
                <a:gd name="T46" fmla="*/ 114 w 146"/>
                <a:gd name="T47" fmla="*/ 118 h 122"/>
                <a:gd name="T48" fmla="*/ 120 w 146"/>
                <a:gd name="T49" fmla="*/ 110 h 122"/>
                <a:gd name="T50" fmla="*/ 126 w 146"/>
                <a:gd name="T51" fmla="*/ 98 h 122"/>
                <a:gd name="T52" fmla="*/ 132 w 146"/>
                <a:gd name="T53" fmla="*/ 86 h 122"/>
                <a:gd name="T54" fmla="*/ 142 w 146"/>
                <a:gd name="T55" fmla="*/ 62 h 122"/>
                <a:gd name="T56" fmla="*/ 146 w 146"/>
                <a:gd name="T57" fmla="*/ 5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6" h="122">
                  <a:moveTo>
                    <a:pt x="146" y="50"/>
                  </a:moveTo>
                  <a:lnTo>
                    <a:pt x="146" y="50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36" y="0"/>
                  </a:lnTo>
                  <a:lnTo>
                    <a:pt x="34" y="2"/>
                  </a:lnTo>
                  <a:lnTo>
                    <a:pt x="26" y="6"/>
                  </a:lnTo>
                  <a:lnTo>
                    <a:pt x="18" y="16"/>
                  </a:lnTo>
                  <a:lnTo>
                    <a:pt x="10" y="28"/>
                  </a:lnTo>
                  <a:lnTo>
                    <a:pt x="4" y="40"/>
                  </a:lnTo>
                  <a:lnTo>
                    <a:pt x="0" y="54"/>
                  </a:lnTo>
                  <a:lnTo>
                    <a:pt x="0" y="6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4" y="80"/>
                  </a:lnTo>
                  <a:lnTo>
                    <a:pt x="8" y="84"/>
                  </a:lnTo>
                  <a:lnTo>
                    <a:pt x="20" y="94"/>
                  </a:lnTo>
                  <a:lnTo>
                    <a:pt x="34" y="100"/>
                  </a:lnTo>
                  <a:lnTo>
                    <a:pt x="52" y="108"/>
                  </a:lnTo>
                  <a:lnTo>
                    <a:pt x="86" y="118"/>
                  </a:lnTo>
                  <a:lnTo>
                    <a:pt x="108" y="122"/>
                  </a:lnTo>
                  <a:lnTo>
                    <a:pt x="108" y="122"/>
                  </a:lnTo>
                  <a:lnTo>
                    <a:pt x="110" y="120"/>
                  </a:lnTo>
                  <a:lnTo>
                    <a:pt x="114" y="118"/>
                  </a:lnTo>
                  <a:lnTo>
                    <a:pt x="120" y="110"/>
                  </a:lnTo>
                  <a:lnTo>
                    <a:pt x="126" y="98"/>
                  </a:lnTo>
                  <a:lnTo>
                    <a:pt x="132" y="86"/>
                  </a:lnTo>
                  <a:lnTo>
                    <a:pt x="142" y="62"/>
                  </a:lnTo>
                  <a:lnTo>
                    <a:pt x="146" y="5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" name="Freeform 12">
              <a:extLst>
                <a:ext uri="{FF2B5EF4-FFF2-40B4-BE49-F238E27FC236}">
                  <a16:creationId xmlns:a16="http://schemas.microsoft.com/office/drawing/2014/main" id="{66EECAF6-119C-4A59-9BDE-B9D5F19BE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5398" y="6956424"/>
              <a:ext cx="196850" cy="184150"/>
            </a:xfrm>
            <a:custGeom>
              <a:avLst/>
              <a:gdLst>
                <a:gd name="T0" fmla="*/ 68 w 124"/>
                <a:gd name="T1" fmla="*/ 16 h 116"/>
                <a:gd name="T2" fmla="*/ 68 w 124"/>
                <a:gd name="T3" fmla="*/ 16 h 116"/>
                <a:gd name="T4" fmla="*/ 78 w 124"/>
                <a:gd name="T5" fmla="*/ 26 h 116"/>
                <a:gd name="T6" fmla="*/ 100 w 124"/>
                <a:gd name="T7" fmla="*/ 50 h 116"/>
                <a:gd name="T8" fmla="*/ 110 w 124"/>
                <a:gd name="T9" fmla="*/ 64 h 116"/>
                <a:gd name="T10" fmla="*/ 120 w 124"/>
                <a:gd name="T11" fmla="*/ 78 h 116"/>
                <a:gd name="T12" fmla="*/ 124 w 124"/>
                <a:gd name="T13" fmla="*/ 92 h 116"/>
                <a:gd name="T14" fmla="*/ 124 w 124"/>
                <a:gd name="T15" fmla="*/ 96 h 116"/>
                <a:gd name="T16" fmla="*/ 122 w 124"/>
                <a:gd name="T17" fmla="*/ 102 h 116"/>
                <a:gd name="T18" fmla="*/ 122 w 124"/>
                <a:gd name="T19" fmla="*/ 102 h 116"/>
                <a:gd name="T20" fmla="*/ 120 w 124"/>
                <a:gd name="T21" fmla="*/ 106 h 116"/>
                <a:gd name="T22" fmla="*/ 116 w 124"/>
                <a:gd name="T23" fmla="*/ 110 h 116"/>
                <a:gd name="T24" fmla="*/ 104 w 124"/>
                <a:gd name="T25" fmla="*/ 114 h 116"/>
                <a:gd name="T26" fmla="*/ 90 w 124"/>
                <a:gd name="T27" fmla="*/ 116 h 116"/>
                <a:gd name="T28" fmla="*/ 74 w 124"/>
                <a:gd name="T29" fmla="*/ 112 h 116"/>
                <a:gd name="T30" fmla="*/ 56 w 124"/>
                <a:gd name="T31" fmla="*/ 106 h 116"/>
                <a:gd name="T32" fmla="*/ 38 w 124"/>
                <a:gd name="T33" fmla="*/ 92 h 116"/>
                <a:gd name="T34" fmla="*/ 30 w 124"/>
                <a:gd name="T35" fmla="*/ 84 h 116"/>
                <a:gd name="T36" fmla="*/ 22 w 124"/>
                <a:gd name="T37" fmla="*/ 74 h 116"/>
                <a:gd name="T38" fmla="*/ 14 w 124"/>
                <a:gd name="T39" fmla="*/ 62 h 116"/>
                <a:gd name="T40" fmla="*/ 8 w 124"/>
                <a:gd name="T41" fmla="*/ 50 h 116"/>
                <a:gd name="T42" fmla="*/ 8 w 124"/>
                <a:gd name="T43" fmla="*/ 50 h 116"/>
                <a:gd name="T44" fmla="*/ 2 w 124"/>
                <a:gd name="T45" fmla="*/ 38 h 116"/>
                <a:gd name="T46" fmla="*/ 0 w 124"/>
                <a:gd name="T47" fmla="*/ 28 h 116"/>
                <a:gd name="T48" fmla="*/ 0 w 124"/>
                <a:gd name="T49" fmla="*/ 18 h 116"/>
                <a:gd name="T50" fmla="*/ 0 w 124"/>
                <a:gd name="T51" fmla="*/ 12 h 116"/>
                <a:gd name="T52" fmla="*/ 4 w 124"/>
                <a:gd name="T53" fmla="*/ 6 h 116"/>
                <a:gd name="T54" fmla="*/ 8 w 124"/>
                <a:gd name="T55" fmla="*/ 2 h 116"/>
                <a:gd name="T56" fmla="*/ 12 w 124"/>
                <a:gd name="T57" fmla="*/ 0 h 116"/>
                <a:gd name="T58" fmla="*/ 18 w 124"/>
                <a:gd name="T59" fmla="*/ 0 h 116"/>
                <a:gd name="T60" fmla="*/ 32 w 124"/>
                <a:gd name="T61" fmla="*/ 0 h 116"/>
                <a:gd name="T62" fmla="*/ 46 w 124"/>
                <a:gd name="T63" fmla="*/ 4 h 116"/>
                <a:gd name="T64" fmla="*/ 58 w 124"/>
                <a:gd name="T65" fmla="*/ 10 h 116"/>
                <a:gd name="T66" fmla="*/ 68 w 124"/>
                <a:gd name="T67" fmla="*/ 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" h="116">
                  <a:moveTo>
                    <a:pt x="68" y="16"/>
                  </a:moveTo>
                  <a:lnTo>
                    <a:pt x="68" y="16"/>
                  </a:lnTo>
                  <a:lnTo>
                    <a:pt x="78" y="26"/>
                  </a:lnTo>
                  <a:lnTo>
                    <a:pt x="100" y="50"/>
                  </a:lnTo>
                  <a:lnTo>
                    <a:pt x="110" y="64"/>
                  </a:lnTo>
                  <a:lnTo>
                    <a:pt x="120" y="78"/>
                  </a:lnTo>
                  <a:lnTo>
                    <a:pt x="124" y="92"/>
                  </a:lnTo>
                  <a:lnTo>
                    <a:pt x="124" y="96"/>
                  </a:lnTo>
                  <a:lnTo>
                    <a:pt x="122" y="102"/>
                  </a:lnTo>
                  <a:lnTo>
                    <a:pt x="122" y="102"/>
                  </a:lnTo>
                  <a:lnTo>
                    <a:pt x="120" y="106"/>
                  </a:lnTo>
                  <a:lnTo>
                    <a:pt x="116" y="110"/>
                  </a:lnTo>
                  <a:lnTo>
                    <a:pt x="104" y="114"/>
                  </a:lnTo>
                  <a:lnTo>
                    <a:pt x="90" y="116"/>
                  </a:lnTo>
                  <a:lnTo>
                    <a:pt x="74" y="112"/>
                  </a:lnTo>
                  <a:lnTo>
                    <a:pt x="56" y="106"/>
                  </a:lnTo>
                  <a:lnTo>
                    <a:pt x="38" y="92"/>
                  </a:lnTo>
                  <a:lnTo>
                    <a:pt x="30" y="84"/>
                  </a:lnTo>
                  <a:lnTo>
                    <a:pt x="22" y="74"/>
                  </a:lnTo>
                  <a:lnTo>
                    <a:pt x="14" y="62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2" y="38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32" y="0"/>
                  </a:lnTo>
                  <a:lnTo>
                    <a:pt x="46" y="4"/>
                  </a:lnTo>
                  <a:lnTo>
                    <a:pt x="58" y="10"/>
                  </a:lnTo>
                  <a:lnTo>
                    <a:pt x="68" y="1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" name="Freeform 14">
              <a:extLst>
                <a:ext uri="{FF2B5EF4-FFF2-40B4-BE49-F238E27FC236}">
                  <a16:creationId xmlns:a16="http://schemas.microsoft.com/office/drawing/2014/main" id="{87DC3990-4040-4BBE-A168-0077D87F84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5548" y="7032624"/>
              <a:ext cx="168275" cy="171450"/>
            </a:xfrm>
            <a:custGeom>
              <a:avLst/>
              <a:gdLst>
                <a:gd name="T0" fmla="*/ 20 w 106"/>
                <a:gd name="T1" fmla="*/ 0 h 108"/>
                <a:gd name="T2" fmla="*/ 20 w 106"/>
                <a:gd name="T3" fmla="*/ 0 h 108"/>
                <a:gd name="T4" fmla="*/ 30 w 106"/>
                <a:gd name="T5" fmla="*/ 2 h 108"/>
                <a:gd name="T6" fmla="*/ 44 w 106"/>
                <a:gd name="T7" fmla="*/ 6 h 108"/>
                <a:gd name="T8" fmla="*/ 60 w 106"/>
                <a:gd name="T9" fmla="*/ 14 h 108"/>
                <a:gd name="T10" fmla="*/ 74 w 106"/>
                <a:gd name="T11" fmla="*/ 26 h 108"/>
                <a:gd name="T12" fmla="*/ 86 w 106"/>
                <a:gd name="T13" fmla="*/ 36 h 108"/>
                <a:gd name="T14" fmla="*/ 96 w 106"/>
                <a:gd name="T15" fmla="*/ 48 h 108"/>
                <a:gd name="T16" fmla="*/ 104 w 106"/>
                <a:gd name="T17" fmla="*/ 58 h 108"/>
                <a:gd name="T18" fmla="*/ 106 w 106"/>
                <a:gd name="T19" fmla="*/ 64 h 108"/>
                <a:gd name="T20" fmla="*/ 106 w 106"/>
                <a:gd name="T21" fmla="*/ 68 h 108"/>
                <a:gd name="T22" fmla="*/ 106 w 106"/>
                <a:gd name="T23" fmla="*/ 68 h 108"/>
                <a:gd name="T24" fmla="*/ 104 w 106"/>
                <a:gd name="T25" fmla="*/ 76 h 108"/>
                <a:gd name="T26" fmla="*/ 100 w 106"/>
                <a:gd name="T27" fmla="*/ 86 h 108"/>
                <a:gd name="T28" fmla="*/ 94 w 106"/>
                <a:gd name="T29" fmla="*/ 94 h 108"/>
                <a:gd name="T30" fmla="*/ 88 w 106"/>
                <a:gd name="T31" fmla="*/ 102 h 108"/>
                <a:gd name="T32" fmla="*/ 78 w 106"/>
                <a:gd name="T33" fmla="*/ 106 h 108"/>
                <a:gd name="T34" fmla="*/ 68 w 106"/>
                <a:gd name="T35" fmla="*/ 108 h 108"/>
                <a:gd name="T36" fmla="*/ 56 w 106"/>
                <a:gd name="T37" fmla="*/ 106 h 108"/>
                <a:gd name="T38" fmla="*/ 44 w 106"/>
                <a:gd name="T39" fmla="*/ 100 h 108"/>
                <a:gd name="T40" fmla="*/ 44 w 106"/>
                <a:gd name="T41" fmla="*/ 100 h 108"/>
                <a:gd name="T42" fmla="*/ 30 w 106"/>
                <a:gd name="T43" fmla="*/ 88 h 108"/>
                <a:gd name="T44" fmla="*/ 18 w 106"/>
                <a:gd name="T45" fmla="*/ 74 h 108"/>
                <a:gd name="T46" fmla="*/ 8 w 106"/>
                <a:gd name="T47" fmla="*/ 58 h 108"/>
                <a:gd name="T48" fmla="*/ 2 w 106"/>
                <a:gd name="T49" fmla="*/ 42 h 108"/>
                <a:gd name="T50" fmla="*/ 0 w 106"/>
                <a:gd name="T51" fmla="*/ 26 h 108"/>
                <a:gd name="T52" fmla="*/ 0 w 106"/>
                <a:gd name="T53" fmla="*/ 18 h 108"/>
                <a:gd name="T54" fmla="*/ 0 w 106"/>
                <a:gd name="T55" fmla="*/ 12 h 108"/>
                <a:gd name="T56" fmla="*/ 4 w 106"/>
                <a:gd name="T57" fmla="*/ 8 h 108"/>
                <a:gd name="T58" fmla="*/ 8 w 106"/>
                <a:gd name="T59" fmla="*/ 4 h 108"/>
                <a:gd name="T60" fmla="*/ 12 w 106"/>
                <a:gd name="T61" fmla="*/ 0 h 108"/>
                <a:gd name="T62" fmla="*/ 20 w 106"/>
                <a:gd name="T6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6" h="108">
                  <a:moveTo>
                    <a:pt x="20" y="0"/>
                  </a:moveTo>
                  <a:lnTo>
                    <a:pt x="20" y="0"/>
                  </a:lnTo>
                  <a:lnTo>
                    <a:pt x="30" y="2"/>
                  </a:lnTo>
                  <a:lnTo>
                    <a:pt x="44" y="6"/>
                  </a:lnTo>
                  <a:lnTo>
                    <a:pt x="60" y="14"/>
                  </a:lnTo>
                  <a:lnTo>
                    <a:pt x="74" y="26"/>
                  </a:lnTo>
                  <a:lnTo>
                    <a:pt x="86" y="36"/>
                  </a:lnTo>
                  <a:lnTo>
                    <a:pt x="96" y="48"/>
                  </a:lnTo>
                  <a:lnTo>
                    <a:pt x="104" y="58"/>
                  </a:lnTo>
                  <a:lnTo>
                    <a:pt x="106" y="64"/>
                  </a:lnTo>
                  <a:lnTo>
                    <a:pt x="106" y="68"/>
                  </a:lnTo>
                  <a:lnTo>
                    <a:pt x="106" y="68"/>
                  </a:lnTo>
                  <a:lnTo>
                    <a:pt x="104" y="76"/>
                  </a:lnTo>
                  <a:lnTo>
                    <a:pt x="100" y="86"/>
                  </a:lnTo>
                  <a:lnTo>
                    <a:pt x="94" y="94"/>
                  </a:lnTo>
                  <a:lnTo>
                    <a:pt x="88" y="102"/>
                  </a:lnTo>
                  <a:lnTo>
                    <a:pt x="78" y="106"/>
                  </a:lnTo>
                  <a:lnTo>
                    <a:pt x="68" y="108"/>
                  </a:lnTo>
                  <a:lnTo>
                    <a:pt x="56" y="106"/>
                  </a:lnTo>
                  <a:lnTo>
                    <a:pt x="44" y="100"/>
                  </a:lnTo>
                  <a:lnTo>
                    <a:pt x="44" y="100"/>
                  </a:lnTo>
                  <a:lnTo>
                    <a:pt x="30" y="88"/>
                  </a:lnTo>
                  <a:lnTo>
                    <a:pt x="18" y="74"/>
                  </a:lnTo>
                  <a:lnTo>
                    <a:pt x="8" y="58"/>
                  </a:lnTo>
                  <a:lnTo>
                    <a:pt x="2" y="42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8"/>
                  </a:lnTo>
                  <a:lnTo>
                    <a:pt x="8" y="4"/>
                  </a:lnTo>
                  <a:lnTo>
                    <a:pt x="12" y="0"/>
                  </a:lnTo>
                  <a:lnTo>
                    <a:pt x="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" name="Freeform 16">
              <a:extLst>
                <a:ext uri="{FF2B5EF4-FFF2-40B4-BE49-F238E27FC236}">
                  <a16:creationId xmlns:a16="http://schemas.microsoft.com/office/drawing/2014/main" id="{A15C618D-6AB8-4B78-B25F-291E84381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5999" y="6750049"/>
              <a:ext cx="438150" cy="285750"/>
            </a:xfrm>
            <a:custGeom>
              <a:avLst/>
              <a:gdLst>
                <a:gd name="T0" fmla="*/ 4 w 276"/>
                <a:gd name="T1" fmla="*/ 114 h 180"/>
                <a:gd name="T2" fmla="*/ 4 w 276"/>
                <a:gd name="T3" fmla="*/ 114 h 180"/>
                <a:gd name="T4" fmla="*/ 14 w 276"/>
                <a:gd name="T5" fmla="*/ 98 h 180"/>
                <a:gd name="T6" fmla="*/ 36 w 276"/>
                <a:gd name="T7" fmla="*/ 62 h 180"/>
                <a:gd name="T8" fmla="*/ 50 w 276"/>
                <a:gd name="T9" fmla="*/ 42 h 180"/>
                <a:gd name="T10" fmla="*/ 64 w 276"/>
                <a:gd name="T11" fmla="*/ 24 h 180"/>
                <a:gd name="T12" fmla="*/ 78 w 276"/>
                <a:gd name="T13" fmla="*/ 8 h 180"/>
                <a:gd name="T14" fmla="*/ 88 w 276"/>
                <a:gd name="T15" fmla="*/ 0 h 180"/>
                <a:gd name="T16" fmla="*/ 88 w 276"/>
                <a:gd name="T17" fmla="*/ 0 h 180"/>
                <a:gd name="T18" fmla="*/ 94 w 276"/>
                <a:gd name="T19" fmla="*/ 0 h 180"/>
                <a:gd name="T20" fmla="*/ 102 w 276"/>
                <a:gd name="T21" fmla="*/ 2 h 180"/>
                <a:gd name="T22" fmla="*/ 122 w 276"/>
                <a:gd name="T23" fmla="*/ 10 h 180"/>
                <a:gd name="T24" fmla="*/ 146 w 276"/>
                <a:gd name="T25" fmla="*/ 22 h 180"/>
                <a:gd name="T26" fmla="*/ 174 w 276"/>
                <a:gd name="T27" fmla="*/ 40 h 180"/>
                <a:gd name="T28" fmla="*/ 228 w 276"/>
                <a:gd name="T29" fmla="*/ 72 h 180"/>
                <a:gd name="T30" fmla="*/ 250 w 276"/>
                <a:gd name="T31" fmla="*/ 82 h 180"/>
                <a:gd name="T32" fmla="*/ 258 w 276"/>
                <a:gd name="T33" fmla="*/ 86 h 180"/>
                <a:gd name="T34" fmla="*/ 266 w 276"/>
                <a:gd name="T35" fmla="*/ 86 h 180"/>
                <a:gd name="T36" fmla="*/ 266 w 276"/>
                <a:gd name="T37" fmla="*/ 86 h 180"/>
                <a:gd name="T38" fmla="*/ 272 w 276"/>
                <a:gd name="T39" fmla="*/ 88 h 180"/>
                <a:gd name="T40" fmla="*/ 276 w 276"/>
                <a:gd name="T41" fmla="*/ 90 h 180"/>
                <a:gd name="T42" fmla="*/ 276 w 276"/>
                <a:gd name="T43" fmla="*/ 92 h 180"/>
                <a:gd name="T44" fmla="*/ 276 w 276"/>
                <a:gd name="T45" fmla="*/ 96 h 180"/>
                <a:gd name="T46" fmla="*/ 272 w 276"/>
                <a:gd name="T47" fmla="*/ 104 h 180"/>
                <a:gd name="T48" fmla="*/ 262 w 276"/>
                <a:gd name="T49" fmla="*/ 112 h 180"/>
                <a:gd name="T50" fmla="*/ 250 w 276"/>
                <a:gd name="T51" fmla="*/ 122 h 180"/>
                <a:gd name="T52" fmla="*/ 236 w 276"/>
                <a:gd name="T53" fmla="*/ 128 h 180"/>
                <a:gd name="T54" fmla="*/ 220 w 276"/>
                <a:gd name="T55" fmla="*/ 132 h 180"/>
                <a:gd name="T56" fmla="*/ 212 w 276"/>
                <a:gd name="T57" fmla="*/ 134 h 180"/>
                <a:gd name="T58" fmla="*/ 206 w 276"/>
                <a:gd name="T59" fmla="*/ 132 h 180"/>
                <a:gd name="T60" fmla="*/ 206 w 276"/>
                <a:gd name="T61" fmla="*/ 132 h 180"/>
                <a:gd name="T62" fmla="*/ 192 w 276"/>
                <a:gd name="T63" fmla="*/ 128 h 180"/>
                <a:gd name="T64" fmla="*/ 178 w 276"/>
                <a:gd name="T65" fmla="*/ 122 h 180"/>
                <a:gd name="T66" fmla="*/ 150 w 276"/>
                <a:gd name="T67" fmla="*/ 106 h 180"/>
                <a:gd name="T68" fmla="*/ 128 w 276"/>
                <a:gd name="T69" fmla="*/ 92 h 180"/>
                <a:gd name="T70" fmla="*/ 118 w 276"/>
                <a:gd name="T71" fmla="*/ 86 h 180"/>
                <a:gd name="T72" fmla="*/ 118 w 276"/>
                <a:gd name="T73" fmla="*/ 86 h 180"/>
                <a:gd name="T74" fmla="*/ 118 w 276"/>
                <a:gd name="T75" fmla="*/ 98 h 180"/>
                <a:gd name="T76" fmla="*/ 118 w 276"/>
                <a:gd name="T77" fmla="*/ 110 h 180"/>
                <a:gd name="T78" fmla="*/ 114 w 276"/>
                <a:gd name="T79" fmla="*/ 126 h 180"/>
                <a:gd name="T80" fmla="*/ 106 w 276"/>
                <a:gd name="T81" fmla="*/ 142 h 180"/>
                <a:gd name="T82" fmla="*/ 102 w 276"/>
                <a:gd name="T83" fmla="*/ 148 h 180"/>
                <a:gd name="T84" fmla="*/ 94 w 276"/>
                <a:gd name="T85" fmla="*/ 156 h 180"/>
                <a:gd name="T86" fmla="*/ 86 w 276"/>
                <a:gd name="T87" fmla="*/ 162 h 180"/>
                <a:gd name="T88" fmla="*/ 78 w 276"/>
                <a:gd name="T89" fmla="*/ 168 h 180"/>
                <a:gd name="T90" fmla="*/ 66 w 276"/>
                <a:gd name="T91" fmla="*/ 174 h 180"/>
                <a:gd name="T92" fmla="*/ 54 w 276"/>
                <a:gd name="T93" fmla="*/ 178 h 180"/>
                <a:gd name="T94" fmla="*/ 54 w 276"/>
                <a:gd name="T95" fmla="*/ 178 h 180"/>
                <a:gd name="T96" fmla="*/ 42 w 276"/>
                <a:gd name="T97" fmla="*/ 180 h 180"/>
                <a:gd name="T98" fmla="*/ 30 w 276"/>
                <a:gd name="T99" fmla="*/ 180 h 180"/>
                <a:gd name="T100" fmla="*/ 22 w 276"/>
                <a:gd name="T101" fmla="*/ 178 h 180"/>
                <a:gd name="T102" fmla="*/ 16 w 276"/>
                <a:gd name="T103" fmla="*/ 176 h 180"/>
                <a:gd name="T104" fmla="*/ 10 w 276"/>
                <a:gd name="T105" fmla="*/ 170 h 180"/>
                <a:gd name="T106" fmla="*/ 6 w 276"/>
                <a:gd name="T107" fmla="*/ 166 h 180"/>
                <a:gd name="T108" fmla="*/ 4 w 276"/>
                <a:gd name="T109" fmla="*/ 160 h 180"/>
                <a:gd name="T110" fmla="*/ 2 w 276"/>
                <a:gd name="T111" fmla="*/ 152 h 180"/>
                <a:gd name="T112" fmla="*/ 0 w 276"/>
                <a:gd name="T113" fmla="*/ 138 h 180"/>
                <a:gd name="T114" fmla="*/ 2 w 276"/>
                <a:gd name="T115" fmla="*/ 126 h 180"/>
                <a:gd name="T116" fmla="*/ 4 w 276"/>
                <a:gd name="T117" fmla="*/ 11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76" h="180">
                  <a:moveTo>
                    <a:pt x="4" y="114"/>
                  </a:moveTo>
                  <a:lnTo>
                    <a:pt x="4" y="114"/>
                  </a:lnTo>
                  <a:lnTo>
                    <a:pt x="14" y="98"/>
                  </a:lnTo>
                  <a:lnTo>
                    <a:pt x="36" y="62"/>
                  </a:lnTo>
                  <a:lnTo>
                    <a:pt x="50" y="42"/>
                  </a:lnTo>
                  <a:lnTo>
                    <a:pt x="64" y="24"/>
                  </a:lnTo>
                  <a:lnTo>
                    <a:pt x="78" y="8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94" y="0"/>
                  </a:lnTo>
                  <a:lnTo>
                    <a:pt x="102" y="2"/>
                  </a:lnTo>
                  <a:lnTo>
                    <a:pt x="122" y="10"/>
                  </a:lnTo>
                  <a:lnTo>
                    <a:pt x="146" y="22"/>
                  </a:lnTo>
                  <a:lnTo>
                    <a:pt x="174" y="40"/>
                  </a:lnTo>
                  <a:lnTo>
                    <a:pt x="228" y="72"/>
                  </a:lnTo>
                  <a:lnTo>
                    <a:pt x="250" y="82"/>
                  </a:lnTo>
                  <a:lnTo>
                    <a:pt x="258" y="86"/>
                  </a:lnTo>
                  <a:lnTo>
                    <a:pt x="266" y="86"/>
                  </a:lnTo>
                  <a:lnTo>
                    <a:pt x="266" y="86"/>
                  </a:lnTo>
                  <a:lnTo>
                    <a:pt x="272" y="88"/>
                  </a:lnTo>
                  <a:lnTo>
                    <a:pt x="276" y="90"/>
                  </a:lnTo>
                  <a:lnTo>
                    <a:pt x="276" y="92"/>
                  </a:lnTo>
                  <a:lnTo>
                    <a:pt x="276" y="96"/>
                  </a:lnTo>
                  <a:lnTo>
                    <a:pt x="272" y="104"/>
                  </a:lnTo>
                  <a:lnTo>
                    <a:pt x="262" y="112"/>
                  </a:lnTo>
                  <a:lnTo>
                    <a:pt x="250" y="122"/>
                  </a:lnTo>
                  <a:lnTo>
                    <a:pt x="236" y="128"/>
                  </a:lnTo>
                  <a:lnTo>
                    <a:pt x="220" y="132"/>
                  </a:lnTo>
                  <a:lnTo>
                    <a:pt x="212" y="134"/>
                  </a:lnTo>
                  <a:lnTo>
                    <a:pt x="206" y="132"/>
                  </a:lnTo>
                  <a:lnTo>
                    <a:pt x="206" y="132"/>
                  </a:lnTo>
                  <a:lnTo>
                    <a:pt x="192" y="128"/>
                  </a:lnTo>
                  <a:lnTo>
                    <a:pt x="178" y="122"/>
                  </a:lnTo>
                  <a:lnTo>
                    <a:pt x="150" y="106"/>
                  </a:lnTo>
                  <a:lnTo>
                    <a:pt x="128" y="92"/>
                  </a:lnTo>
                  <a:lnTo>
                    <a:pt x="118" y="86"/>
                  </a:lnTo>
                  <a:lnTo>
                    <a:pt x="118" y="86"/>
                  </a:lnTo>
                  <a:lnTo>
                    <a:pt x="118" y="98"/>
                  </a:lnTo>
                  <a:lnTo>
                    <a:pt x="118" y="110"/>
                  </a:lnTo>
                  <a:lnTo>
                    <a:pt x="114" y="126"/>
                  </a:lnTo>
                  <a:lnTo>
                    <a:pt x="106" y="142"/>
                  </a:lnTo>
                  <a:lnTo>
                    <a:pt x="102" y="148"/>
                  </a:lnTo>
                  <a:lnTo>
                    <a:pt x="94" y="156"/>
                  </a:lnTo>
                  <a:lnTo>
                    <a:pt x="86" y="162"/>
                  </a:lnTo>
                  <a:lnTo>
                    <a:pt x="78" y="168"/>
                  </a:lnTo>
                  <a:lnTo>
                    <a:pt x="66" y="174"/>
                  </a:lnTo>
                  <a:lnTo>
                    <a:pt x="54" y="178"/>
                  </a:lnTo>
                  <a:lnTo>
                    <a:pt x="54" y="178"/>
                  </a:lnTo>
                  <a:lnTo>
                    <a:pt x="42" y="180"/>
                  </a:lnTo>
                  <a:lnTo>
                    <a:pt x="30" y="180"/>
                  </a:lnTo>
                  <a:lnTo>
                    <a:pt x="22" y="178"/>
                  </a:lnTo>
                  <a:lnTo>
                    <a:pt x="16" y="176"/>
                  </a:lnTo>
                  <a:lnTo>
                    <a:pt x="10" y="170"/>
                  </a:lnTo>
                  <a:lnTo>
                    <a:pt x="6" y="166"/>
                  </a:lnTo>
                  <a:lnTo>
                    <a:pt x="4" y="160"/>
                  </a:lnTo>
                  <a:lnTo>
                    <a:pt x="2" y="152"/>
                  </a:lnTo>
                  <a:lnTo>
                    <a:pt x="0" y="138"/>
                  </a:lnTo>
                  <a:lnTo>
                    <a:pt x="2" y="126"/>
                  </a:lnTo>
                  <a:lnTo>
                    <a:pt x="4" y="11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" name="Freeform 17">
              <a:extLst>
                <a:ext uri="{FF2B5EF4-FFF2-40B4-BE49-F238E27FC236}">
                  <a16:creationId xmlns:a16="http://schemas.microsoft.com/office/drawing/2014/main" id="{460EFB7B-24B2-4F7D-BFAE-B21791EC7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9399" y="6645274"/>
              <a:ext cx="2124075" cy="676275"/>
            </a:xfrm>
            <a:custGeom>
              <a:avLst/>
              <a:gdLst>
                <a:gd name="T0" fmla="*/ 42 w 1338"/>
                <a:gd name="T1" fmla="*/ 0 h 426"/>
                <a:gd name="T2" fmla="*/ 54 w 1338"/>
                <a:gd name="T3" fmla="*/ 2 h 426"/>
                <a:gd name="T4" fmla="*/ 158 w 1338"/>
                <a:gd name="T5" fmla="*/ 62 h 426"/>
                <a:gd name="T6" fmla="*/ 276 w 1338"/>
                <a:gd name="T7" fmla="*/ 124 h 426"/>
                <a:gd name="T8" fmla="*/ 386 w 1338"/>
                <a:gd name="T9" fmla="*/ 172 h 426"/>
                <a:gd name="T10" fmla="*/ 468 w 1338"/>
                <a:gd name="T11" fmla="*/ 202 h 426"/>
                <a:gd name="T12" fmla="*/ 556 w 1338"/>
                <a:gd name="T13" fmla="*/ 228 h 426"/>
                <a:gd name="T14" fmla="*/ 652 w 1338"/>
                <a:gd name="T15" fmla="*/ 248 h 426"/>
                <a:gd name="T16" fmla="*/ 752 w 1338"/>
                <a:gd name="T17" fmla="*/ 260 h 426"/>
                <a:gd name="T18" fmla="*/ 858 w 1338"/>
                <a:gd name="T19" fmla="*/ 262 h 426"/>
                <a:gd name="T20" fmla="*/ 968 w 1338"/>
                <a:gd name="T21" fmla="*/ 254 h 426"/>
                <a:gd name="T22" fmla="*/ 1082 w 1338"/>
                <a:gd name="T23" fmla="*/ 232 h 426"/>
                <a:gd name="T24" fmla="*/ 1198 w 1338"/>
                <a:gd name="T25" fmla="*/ 196 h 426"/>
                <a:gd name="T26" fmla="*/ 1258 w 1338"/>
                <a:gd name="T27" fmla="*/ 172 h 426"/>
                <a:gd name="T28" fmla="*/ 1278 w 1338"/>
                <a:gd name="T29" fmla="*/ 188 h 426"/>
                <a:gd name="T30" fmla="*/ 1304 w 1338"/>
                <a:gd name="T31" fmla="*/ 220 h 426"/>
                <a:gd name="T32" fmla="*/ 1328 w 1338"/>
                <a:gd name="T33" fmla="*/ 268 h 426"/>
                <a:gd name="T34" fmla="*/ 1338 w 1338"/>
                <a:gd name="T35" fmla="*/ 298 h 426"/>
                <a:gd name="T36" fmla="*/ 1272 w 1338"/>
                <a:gd name="T37" fmla="*/ 328 h 426"/>
                <a:gd name="T38" fmla="*/ 1166 w 1338"/>
                <a:gd name="T39" fmla="*/ 364 h 426"/>
                <a:gd name="T40" fmla="*/ 1018 w 1338"/>
                <a:gd name="T41" fmla="*/ 402 h 426"/>
                <a:gd name="T42" fmla="*/ 934 w 1338"/>
                <a:gd name="T43" fmla="*/ 416 h 426"/>
                <a:gd name="T44" fmla="*/ 840 w 1338"/>
                <a:gd name="T45" fmla="*/ 424 h 426"/>
                <a:gd name="T46" fmla="*/ 742 w 1338"/>
                <a:gd name="T47" fmla="*/ 426 h 426"/>
                <a:gd name="T48" fmla="*/ 640 w 1338"/>
                <a:gd name="T49" fmla="*/ 420 h 426"/>
                <a:gd name="T50" fmla="*/ 534 w 1338"/>
                <a:gd name="T51" fmla="*/ 402 h 426"/>
                <a:gd name="T52" fmla="*/ 426 w 1338"/>
                <a:gd name="T53" fmla="*/ 374 h 426"/>
                <a:gd name="T54" fmla="*/ 316 w 1338"/>
                <a:gd name="T55" fmla="*/ 330 h 426"/>
                <a:gd name="T56" fmla="*/ 206 w 1338"/>
                <a:gd name="T57" fmla="*/ 274 h 426"/>
                <a:gd name="T58" fmla="*/ 98 w 1338"/>
                <a:gd name="T59" fmla="*/ 198 h 426"/>
                <a:gd name="T60" fmla="*/ 72 w 1338"/>
                <a:gd name="T61" fmla="*/ 172 h 426"/>
                <a:gd name="T62" fmla="*/ 26 w 1338"/>
                <a:gd name="T63" fmla="*/ 112 h 426"/>
                <a:gd name="T64" fmla="*/ 8 w 1338"/>
                <a:gd name="T65" fmla="*/ 78 h 426"/>
                <a:gd name="T66" fmla="*/ 0 w 1338"/>
                <a:gd name="T67" fmla="*/ 44 h 426"/>
                <a:gd name="T68" fmla="*/ 2 w 1338"/>
                <a:gd name="T69" fmla="*/ 30 h 426"/>
                <a:gd name="T70" fmla="*/ 10 w 1338"/>
                <a:gd name="T71" fmla="*/ 18 h 426"/>
                <a:gd name="T72" fmla="*/ 22 w 1338"/>
                <a:gd name="T73" fmla="*/ 8 h 426"/>
                <a:gd name="T74" fmla="*/ 42 w 1338"/>
                <a:gd name="T7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38" h="426">
                  <a:moveTo>
                    <a:pt x="42" y="0"/>
                  </a:moveTo>
                  <a:lnTo>
                    <a:pt x="42" y="0"/>
                  </a:lnTo>
                  <a:lnTo>
                    <a:pt x="46" y="0"/>
                  </a:lnTo>
                  <a:lnTo>
                    <a:pt x="54" y="2"/>
                  </a:lnTo>
                  <a:lnTo>
                    <a:pt x="78" y="16"/>
                  </a:lnTo>
                  <a:lnTo>
                    <a:pt x="158" y="62"/>
                  </a:lnTo>
                  <a:lnTo>
                    <a:pt x="212" y="92"/>
                  </a:lnTo>
                  <a:lnTo>
                    <a:pt x="276" y="124"/>
                  </a:lnTo>
                  <a:lnTo>
                    <a:pt x="346" y="156"/>
                  </a:lnTo>
                  <a:lnTo>
                    <a:pt x="386" y="172"/>
                  </a:lnTo>
                  <a:lnTo>
                    <a:pt x="426" y="188"/>
                  </a:lnTo>
                  <a:lnTo>
                    <a:pt x="468" y="202"/>
                  </a:lnTo>
                  <a:lnTo>
                    <a:pt x="512" y="216"/>
                  </a:lnTo>
                  <a:lnTo>
                    <a:pt x="556" y="228"/>
                  </a:lnTo>
                  <a:lnTo>
                    <a:pt x="604" y="238"/>
                  </a:lnTo>
                  <a:lnTo>
                    <a:pt x="652" y="248"/>
                  </a:lnTo>
                  <a:lnTo>
                    <a:pt x="702" y="254"/>
                  </a:lnTo>
                  <a:lnTo>
                    <a:pt x="752" y="260"/>
                  </a:lnTo>
                  <a:lnTo>
                    <a:pt x="804" y="262"/>
                  </a:lnTo>
                  <a:lnTo>
                    <a:pt x="858" y="262"/>
                  </a:lnTo>
                  <a:lnTo>
                    <a:pt x="912" y="260"/>
                  </a:lnTo>
                  <a:lnTo>
                    <a:pt x="968" y="254"/>
                  </a:lnTo>
                  <a:lnTo>
                    <a:pt x="1024" y="246"/>
                  </a:lnTo>
                  <a:lnTo>
                    <a:pt x="1082" y="232"/>
                  </a:lnTo>
                  <a:lnTo>
                    <a:pt x="1140" y="216"/>
                  </a:lnTo>
                  <a:lnTo>
                    <a:pt x="1198" y="196"/>
                  </a:lnTo>
                  <a:lnTo>
                    <a:pt x="1258" y="172"/>
                  </a:lnTo>
                  <a:lnTo>
                    <a:pt x="1258" y="172"/>
                  </a:lnTo>
                  <a:lnTo>
                    <a:pt x="1268" y="180"/>
                  </a:lnTo>
                  <a:lnTo>
                    <a:pt x="1278" y="188"/>
                  </a:lnTo>
                  <a:lnTo>
                    <a:pt x="1290" y="202"/>
                  </a:lnTo>
                  <a:lnTo>
                    <a:pt x="1304" y="220"/>
                  </a:lnTo>
                  <a:lnTo>
                    <a:pt x="1316" y="242"/>
                  </a:lnTo>
                  <a:lnTo>
                    <a:pt x="1328" y="268"/>
                  </a:lnTo>
                  <a:lnTo>
                    <a:pt x="1338" y="298"/>
                  </a:lnTo>
                  <a:lnTo>
                    <a:pt x="1338" y="298"/>
                  </a:lnTo>
                  <a:lnTo>
                    <a:pt x="1308" y="312"/>
                  </a:lnTo>
                  <a:lnTo>
                    <a:pt x="1272" y="328"/>
                  </a:lnTo>
                  <a:lnTo>
                    <a:pt x="1224" y="346"/>
                  </a:lnTo>
                  <a:lnTo>
                    <a:pt x="1166" y="364"/>
                  </a:lnTo>
                  <a:lnTo>
                    <a:pt x="1096" y="384"/>
                  </a:lnTo>
                  <a:lnTo>
                    <a:pt x="1018" y="402"/>
                  </a:lnTo>
                  <a:lnTo>
                    <a:pt x="976" y="408"/>
                  </a:lnTo>
                  <a:lnTo>
                    <a:pt x="934" y="416"/>
                  </a:lnTo>
                  <a:lnTo>
                    <a:pt x="888" y="420"/>
                  </a:lnTo>
                  <a:lnTo>
                    <a:pt x="840" y="424"/>
                  </a:lnTo>
                  <a:lnTo>
                    <a:pt x="792" y="426"/>
                  </a:lnTo>
                  <a:lnTo>
                    <a:pt x="742" y="426"/>
                  </a:lnTo>
                  <a:lnTo>
                    <a:pt x="692" y="424"/>
                  </a:lnTo>
                  <a:lnTo>
                    <a:pt x="640" y="420"/>
                  </a:lnTo>
                  <a:lnTo>
                    <a:pt x="588" y="412"/>
                  </a:lnTo>
                  <a:lnTo>
                    <a:pt x="534" y="402"/>
                  </a:lnTo>
                  <a:lnTo>
                    <a:pt x="480" y="390"/>
                  </a:lnTo>
                  <a:lnTo>
                    <a:pt x="426" y="374"/>
                  </a:lnTo>
                  <a:lnTo>
                    <a:pt x="370" y="354"/>
                  </a:lnTo>
                  <a:lnTo>
                    <a:pt x="316" y="330"/>
                  </a:lnTo>
                  <a:lnTo>
                    <a:pt x="262" y="304"/>
                  </a:lnTo>
                  <a:lnTo>
                    <a:pt x="206" y="274"/>
                  </a:lnTo>
                  <a:lnTo>
                    <a:pt x="152" y="238"/>
                  </a:lnTo>
                  <a:lnTo>
                    <a:pt x="98" y="198"/>
                  </a:lnTo>
                  <a:lnTo>
                    <a:pt x="98" y="198"/>
                  </a:lnTo>
                  <a:lnTo>
                    <a:pt x="72" y="172"/>
                  </a:lnTo>
                  <a:lnTo>
                    <a:pt x="48" y="144"/>
                  </a:lnTo>
                  <a:lnTo>
                    <a:pt x="26" y="112"/>
                  </a:lnTo>
                  <a:lnTo>
                    <a:pt x="16" y="94"/>
                  </a:lnTo>
                  <a:lnTo>
                    <a:pt x="8" y="78"/>
                  </a:lnTo>
                  <a:lnTo>
                    <a:pt x="2" y="60"/>
                  </a:lnTo>
                  <a:lnTo>
                    <a:pt x="0" y="44"/>
                  </a:lnTo>
                  <a:lnTo>
                    <a:pt x="0" y="38"/>
                  </a:lnTo>
                  <a:lnTo>
                    <a:pt x="2" y="30"/>
                  </a:lnTo>
                  <a:lnTo>
                    <a:pt x="6" y="24"/>
                  </a:lnTo>
                  <a:lnTo>
                    <a:pt x="10" y="18"/>
                  </a:lnTo>
                  <a:lnTo>
                    <a:pt x="16" y="12"/>
                  </a:lnTo>
                  <a:lnTo>
                    <a:pt x="22" y="8"/>
                  </a:lnTo>
                  <a:lnTo>
                    <a:pt x="32" y="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474C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" name="Freeform 18">
              <a:extLst>
                <a:ext uri="{FF2B5EF4-FFF2-40B4-BE49-F238E27FC236}">
                  <a16:creationId xmlns:a16="http://schemas.microsoft.com/office/drawing/2014/main" id="{78A4C1C3-99E4-4B45-A709-0A31BA996D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9398" y="6645275"/>
              <a:ext cx="2124075" cy="676275"/>
            </a:xfrm>
            <a:custGeom>
              <a:avLst/>
              <a:gdLst>
                <a:gd name="T0" fmla="*/ 42 w 1338"/>
                <a:gd name="T1" fmla="*/ 0 h 426"/>
                <a:gd name="T2" fmla="*/ 54 w 1338"/>
                <a:gd name="T3" fmla="*/ 2 h 426"/>
                <a:gd name="T4" fmla="*/ 158 w 1338"/>
                <a:gd name="T5" fmla="*/ 62 h 426"/>
                <a:gd name="T6" fmla="*/ 276 w 1338"/>
                <a:gd name="T7" fmla="*/ 124 h 426"/>
                <a:gd name="T8" fmla="*/ 386 w 1338"/>
                <a:gd name="T9" fmla="*/ 172 h 426"/>
                <a:gd name="T10" fmla="*/ 468 w 1338"/>
                <a:gd name="T11" fmla="*/ 202 h 426"/>
                <a:gd name="T12" fmla="*/ 556 w 1338"/>
                <a:gd name="T13" fmla="*/ 228 h 426"/>
                <a:gd name="T14" fmla="*/ 652 w 1338"/>
                <a:gd name="T15" fmla="*/ 248 h 426"/>
                <a:gd name="T16" fmla="*/ 752 w 1338"/>
                <a:gd name="T17" fmla="*/ 260 h 426"/>
                <a:gd name="T18" fmla="*/ 858 w 1338"/>
                <a:gd name="T19" fmla="*/ 262 h 426"/>
                <a:gd name="T20" fmla="*/ 968 w 1338"/>
                <a:gd name="T21" fmla="*/ 254 h 426"/>
                <a:gd name="T22" fmla="*/ 1082 w 1338"/>
                <a:gd name="T23" fmla="*/ 232 h 426"/>
                <a:gd name="T24" fmla="*/ 1198 w 1338"/>
                <a:gd name="T25" fmla="*/ 196 h 426"/>
                <a:gd name="T26" fmla="*/ 1258 w 1338"/>
                <a:gd name="T27" fmla="*/ 172 h 426"/>
                <a:gd name="T28" fmla="*/ 1278 w 1338"/>
                <a:gd name="T29" fmla="*/ 188 h 426"/>
                <a:gd name="T30" fmla="*/ 1304 w 1338"/>
                <a:gd name="T31" fmla="*/ 220 h 426"/>
                <a:gd name="T32" fmla="*/ 1328 w 1338"/>
                <a:gd name="T33" fmla="*/ 268 h 426"/>
                <a:gd name="T34" fmla="*/ 1338 w 1338"/>
                <a:gd name="T35" fmla="*/ 298 h 426"/>
                <a:gd name="T36" fmla="*/ 1272 w 1338"/>
                <a:gd name="T37" fmla="*/ 328 h 426"/>
                <a:gd name="T38" fmla="*/ 1166 w 1338"/>
                <a:gd name="T39" fmla="*/ 364 h 426"/>
                <a:gd name="T40" fmla="*/ 1018 w 1338"/>
                <a:gd name="T41" fmla="*/ 402 h 426"/>
                <a:gd name="T42" fmla="*/ 934 w 1338"/>
                <a:gd name="T43" fmla="*/ 416 h 426"/>
                <a:gd name="T44" fmla="*/ 840 w 1338"/>
                <a:gd name="T45" fmla="*/ 424 h 426"/>
                <a:gd name="T46" fmla="*/ 742 w 1338"/>
                <a:gd name="T47" fmla="*/ 426 h 426"/>
                <a:gd name="T48" fmla="*/ 640 w 1338"/>
                <a:gd name="T49" fmla="*/ 420 h 426"/>
                <a:gd name="T50" fmla="*/ 534 w 1338"/>
                <a:gd name="T51" fmla="*/ 402 h 426"/>
                <a:gd name="T52" fmla="*/ 426 w 1338"/>
                <a:gd name="T53" fmla="*/ 374 h 426"/>
                <a:gd name="T54" fmla="*/ 316 w 1338"/>
                <a:gd name="T55" fmla="*/ 330 h 426"/>
                <a:gd name="T56" fmla="*/ 206 w 1338"/>
                <a:gd name="T57" fmla="*/ 274 h 426"/>
                <a:gd name="T58" fmla="*/ 98 w 1338"/>
                <a:gd name="T59" fmla="*/ 198 h 426"/>
                <a:gd name="T60" fmla="*/ 72 w 1338"/>
                <a:gd name="T61" fmla="*/ 172 h 426"/>
                <a:gd name="T62" fmla="*/ 26 w 1338"/>
                <a:gd name="T63" fmla="*/ 112 h 426"/>
                <a:gd name="T64" fmla="*/ 8 w 1338"/>
                <a:gd name="T65" fmla="*/ 78 h 426"/>
                <a:gd name="T66" fmla="*/ 0 w 1338"/>
                <a:gd name="T67" fmla="*/ 44 h 426"/>
                <a:gd name="T68" fmla="*/ 2 w 1338"/>
                <a:gd name="T69" fmla="*/ 30 h 426"/>
                <a:gd name="T70" fmla="*/ 10 w 1338"/>
                <a:gd name="T71" fmla="*/ 18 h 426"/>
                <a:gd name="T72" fmla="*/ 22 w 1338"/>
                <a:gd name="T73" fmla="*/ 8 h 426"/>
                <a:gd name="T74" fmla="*/ 42 w 1338"/>
                <a:gd name="T7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38" h="426">
                  <a:moveTo>
                    <a:pt x="42" y="0"/>
                  </a:moveTo>
                  <a:lnTo>
                    <a:pt x="42" y="0"/>
                  </a:lnTo>
                  <a:lnTo>
                    <a:pt x="46" y="0"/>
                  </a:lnTo>
                  <a:lnTo>
                    <a:pt x="54" y="2"/>
                  </a:lnTo>
                  <a:lnTo>
                    <a:pt x="78" y="16"/>
                  </a:lnTo>
                  <a:lnTo>
                    <a:pt x="158" y="62"/>
                  </a:lnTo>
                  <a:lnTo>
                    <a:pt x="212" y="92"/>
                  </a:lnTo>
                  <a:lnTo>
                    <a:pt x="276" y="124"/>
                  </a:lnTo>
                  <a:lnTo>
                    <a:pt x="346" y="156"/>
                  </a:lnTo>
                  <a:lnTo>
                    <a:pt x="386" y="172"/>
                  </a:lnTo>
                  <a:lnTo>
                    <a:pt x="426" y="188"/>
                  </a:lnTo>
                  <a:lnTo>
                    <a:pt x="468" y="202"/>
                  </a:lnTo>
                  <a:lnTo>
                    <a:pt x="512" y="216"/>
                  </a:lnTo>
                  <a:lnTo>
                    <a:pt x="556" y="228"/>
                  </a:lnTo>
                  <a:lnTo>
                    <a:pt x="604" y="238"/>
                  </a:lnTo>
                  <a:lnTo>
                    <a:pt x="652" y="248"/>
                  </a:lnTo>
                  <a:lnTo>
                    <a:pt x="702" y="254"/>
                  </a:lnTo>
                  <a:lnTo>
                    <a:pt x="752" y="260"/>
                  </a:lnTo>
                  <a:lnTo>
                    <a:pt x="804" y="262"/>
                  </a:lnTo>
                  <a:lnTo>
                    <a:pt x="858" y="262"/>
                  </a:lnTo>
                  <a:lnTo>
                    <a:pt x="912" y="260"/>
                  </a:lnTo>
                  <a:lnTo>
                    <a:pt x="968" y="254"/>
                  </a:lnTo>
                  <a:lnTo>
                    <a:pt x="1024" y="246"/>
                  </a:lnTo>
                  <a:lnTo>
                    <a:pt x="1082" y="232"/>
                  </a:lnTo>
                  <a:lnTo>
                    <a:pt x="1140" y="216"/>
                  </a:lnTo>
                  <a:lnTo>
                    <a:pt x="1198" y="196"/>
                  </a:lnTo>
                  <a:lnTo>
                    <a:pt x="1258" y="172"/>
                  </a:lnTo>
                  <a:lnTo>
                    <a:pt x="1258" y="172"/>
                  </a:lnTo>
                  <a:lnTo>
                    <a:pt x="1268" y="180"/>
                  </a:lnTo>
                  <a:lnTo>
                    <a:pt x="1278" y="188"/>
                  </a:lnTo>
                  <a:lnTo>
                    <a:pt x="1290" y="202"/>
                  </a:lnTo>
                  <a:lnTo>
                    <a:pt x="1304" y="220"/>
                  </a:lnTo>
                  <a:lnTo>
                    <a:pt x="1316" y="242"/>
                  </a:lnTo>
                  <a:lnTo>
                    <a:pt x="1328" y="268"/>
                  </a:lnTo>
                  <a:lnTo>
                    <a:pt x="1338" y="298"/>
                  </a:lnTo>
                  <a:lnTo>
                    <a:pt x="1338" y="298"/>
                  </a:lnTo>
                  <a:lnTo>
                    <a:pt x="1308" y="312"/>
                  </a:lnTo>
                  <a:lnTo>
                    <a:pt x="1272" y="328"/>
                  </a:lnTo>
                  <a:lnTo>
                    <a:pt x="1224" y="346"/>
                  </a:lnTo>
                  <a:lnTo>
                    <a:pt x="1166" y="364"/>
                  </a:lnTo>
                  <a:lnTo>
                    <a:pt x="1096" y="384"/>
                  </a:lnTo>
                  <a:lnTo>
                    <a:pt x="1018" y="402"/>
                  </a:lnTo>
                  <a:lnTo>
                    <a:pt x="976" y="408"/>
                  </a:lnTo>
                  <a:lnTo>
                    <a:pt x="934" y="416"/>
                  </a:lnTo>
                  <a:lnTo>
                    <a:pt x="888" y="420"/>
                  </a:lnTo>
                  <a:lnTo>
                    <a:pt x="840" y="424"/>
                  </a:lnTo>
                  <a:lnTo>
                    <a:pt x="792" y="426"/>
                  </a:lnTo>
                  <a:lnTo>
                    <a:pt x="742" y="426"/>
                  </a:lnTo>
                  <a:lnTo>
                    <a:pt x="692" y="424"/>
                  </a:lnTo>
                  <a:lnTo>
                    <a:pt x="640" y="420"/>
                  </a:lnTo>
                  <a:lnTo>
                    <a:pt x="588" y="412"/>
                  </a:lnTo>
                  <a:lnTo>
                    <a:pt x="534" y="402"/>
                  </a:lnTo>
                  <a:lnTo>
                    <a:pt x="480" y="390"/>
                  </a:lnTo>
                  <a:lnTo>
                    <a:pt x="426" y="374"/>
                  </a:lnTo>
                  <a:lnTo>
                    <a:pt x="370" y="354"/>
                  </a:lnTo>
                  <a:lnTo>
                    <a:pt x="316" y="330"/>
                  </a:lnTo>
                  <a:lnTo>
                    <a:pt x="262" y="304"/>
                  </a:lnTo>
                  <a:lnTo>
                    <a:pt x="206" y="274"/>
                  </a:lnTo>
                  <a:lnTo>
                    <a:pt x="152" y="238"/>
                  </a:lnTo>
                  <a:lnTo>
                    <a:pt x="98" y="198"/>
                  </a:lnTo>
                  <a:lnTo>
                    <a:pt x="98" y="198"/>
                  </a:lnTo>
                  <a:lnTo>
                    <a:pt x="72" y="172"/>
                  </a:lnTo>
                  <a:lnTo>
                    <a:pt x="48" y="144"/>
                  </a:lnTo>
                  <a:lnTo>
                    <a:pt x="26" y="112"/>
                  </a:lnTo>
                  <a:lnTo>
                    <a:pt x="16" y="94"/>
                  </a:lnTo>
                  <a:lnTo>
                    <a:pt x="8" y="78"/>
                  </a:lnTo>
                  <a:lnTo>
                    <a:pt x="2" y="60"/>
                  </a:lnTo>
                  <a:lnTo>
                    <a:pt x="0" y="44"/>
                  </a:lnTo>
                  <a:lnTo>
                    <a:pt x="0" y="38"/>
                  </a:lnTo>
                  <a:lnTo>
                    <a:pt x="2" y="30"/>
                  </a:lnTo>
                  <a:lnTo>
                    <a:pt x="6" y="24"/>
                  </a:lnTo>
                  <a:lnTo>
                    <a:pt x="10" y="18"/>
                  </a:lnTo>
                  <a:lnTo>
                    <a:pt x="16" y="12"/>
                  </a:lnTo>
                  <a:lnTo>
                    <a:pt x="22" y="8"/>
                  </a:lnTo>
                  <a:lnTo>
                    <a:pt x="32" y="2"/>
                  </a:lnTo>
                  <a:lnTo>
                    <a:pt x="4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" name="Freeform 19">
              <a:extLst>
                <a:ext uri="{FF2B5EF4-FFF2-40B4-BE49-F238E27FC236}">
                  <a16:creationId xmlns:a16="http://schemas.microsoft.com/office/drawing/2014/main" id="{307658EA-DF19-40A8-9A1F-7B28C9516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5573" y="5073650"/>
              <a:ext cx="241300" cy="650875"/>
            </a:xfrm>
            <a:custGeom>
              <a:avLst/>
              <a:gdLst>
                <a:gd name="T0" fmla="*/ 80 w 152"/>
                <a:gd name="T1" fmla="*/ 2 h 410"/>
                <a:gd name="T2" fmla="*/ 80 w 152"/>
                <a:gd name="T3" fmla="*/ 2 h 410"/>
                <a:gd name="T4" fmla="*/ 84 w 152"/>
                <a:gd name="T5" fmla="*/ 10 h 410"/>
                <a:gd name="T6" fmla="*/ 100 w 152"/>
                <a:gd name="T7" fmla="*/ 32 h 410"/>
                <a:gd name="T8" fmla="*/ 118 w 152"/>
                <a:gd name="T9" fmla="*/ 66 h 410"/>
                <a:gd name="T10" fmla="*/ 128 w 152"/>
                <a:gd name="T11" fmla="*/ 88 h 410"/>
                <a:gd name="T12" fmla="*/ 136 w 152"/>
                <a:gd name="T13" fmla="*/ 112 h 410"/>
                <a:gd name="T14" fmla="*/ 144 w 152"/>
                <a:gd name="T15" fmla="*/ 138 h 410"/>
                <a:gd name="T16" fmla="*/ 150 w 152"/>
                <a:gd name="T17" fmla="*/ 168 h 410"/>
                <a:gd name="T18" fmla="*/ 152 w 152"/>
                <a:gd name="T19" fmla="*/ 198 h 410"/>
                <a:gd name="T20" fmla="*/ 152 w 152"/>
                <a:gd name="T21" fmla="*/ 230 h 410"/>
                <a:gd name="T22" fmla="*/ 148 w 152"/>
                <a:gd name="T23" fmla="*/ 264 h 410"/>
                <a:gd name="T24" fmla="*/ 138 w 152"/>
                <a:gd name="T25" fmla="*/ 298 h 410"/>
                <a:gd name="T26" fmla="*/ 124 w 152"/>
                <a:gd name="T27" fmla="*/ 334 h 410"/>
                <a:gd name="T28" fmla="*/ 116 w 152"/>
                <a:gd name="T29" fmla="*/ 352 h 410"/>
                <a:gd name="T30" fmla="*/ 106 w 152"/>
                <a:gd name="T31" fmla="*/ 370 h 410"/>
                <a:gd name="T32" fmla="*/ 106 w 152"/>
                <a:gd name="T33" fmla="*/ 370 h 410"/>
                <a:gd name="T34" fmla="*/ 96 w 152"/>
                <a:gd name="T35" fmla="*/ 386 h 410"/>
                <a:gd name="T36" fmla="*/ 84 w 152"/>
                <a:gd name="T37" fmla="*/ 398 h 410"/>
                <a:gd name="T38" fmla="*/ 74 w 152"/>
                <a:gd name="T39" fmla="*/ 406 h 410"/>
                <a:gd name="T40" fmla="*/ 66 w 152"/>
                <a:gd name="T41" fmla="*/ 408 h 410"/>
                <a:gd name="T42" fmla="*/ 56 w 152"/>
                <a:gd name="T43" fmla="*/ 410 h 410"/>
                <a:gd name="T44" fmla="*/ 48 w 152"/>
                <a:gd name="T45" fmla="*/ 406 h 410"/>
                <a:gd name="T46" fmla="*/ 42 w 152"/>
                <a:gd name="T47" fmla="*/ 400 h 410"/>
                <a:gd name="T48" fmla="*/ 34 w 152"/>
                <a:gd name="T49" fmla="*/ 390 h 410"/>
                <a:gd name="T50" fmla="*/ 28 w 152"/>
                <a:gd name="T51" fmla="*/ 380 h 410"/>
                <a:gd name="T52" fmla="*/ 22 w 152"/>
                <a:gd name="T53" fmla="*/ 366 h 410"/>
                <a:gd name="T54" fmla="*/ 12 w 152"/>
                <a:gd name="T55" fmla="*/ 332 h 410"/>
                <a:gd name="T56" fmla="*/ 6 w 152"/>
                <a:gd name="T57" fmla="*/ 292 h 410"/>
                <a:gd name="T58" fmla="*/ 0 w 152"/>
                <a:gd name="T59" fmla="*/ 250 h 410"/>
                <a:gd name="T60" fmla="*/ 0 w 152"/>
                <a:gd name="T61" fmla="*/ 204 h 410"/>
                <a:gd name="T62" fmla="*/ 0 w 152"/>
                <a:gd name="T63" fmla="*/ 158 h 410"/>
                <a:gd name="T64" fmla="*/ 6 w 152"/>
                <a:gd name="T65" fmla="*/ 114 h 410"/>
                <a:gd name="T66" fmla="*/ 14 w 152"/>
                <a:gd name="T67" fmla="*/ 76 h 410"/>
                <a:gd name="T68" fmla="*/ 18 w 152"/>
                <a:gd name="T69" fmla="*/ 58 h 410"/>
                <a:gd name="T70" fmla="*/ 24 w 152"/>
                <a:gd name="T71" fmla="*/ 42 h 410"/>
                <a:gd name="T72" fmla="*/ 32 w 152"/>
                <a:gd name="T73" fmla="*/ 30 h 410"/>
                <a:gd name="T74" fmla="*/ 38 w 152"/>
                <a:gd name="T75" fmla="*/ 18 h 410"/>
                <a:gd name="T76" fmla="*/ 48 w 152"/>
                <a:gd name="T77" fmla="*/ 10 h 410"/>
                <a:gd name="T78" fmla="*/ 58 w 152"/>
                <a:gd name="T79" fmla="*/ 4 h 410"/>
                <a:gd name="T80" fmla="*/ 68 w 152"/>
                <a:gd name="T81" fmla="*/ 0 h 410"/>
                <a:gd name="T82" fmla="*/ 80 w 152"/>
                <a:gd name="T83" fmla="*/ 2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2" h="410">
                  <a:moveTo>
                    <a:pt x="80" y="2"/>
                  </a:moveTo>
                  <a:lnTo>
                    <a:pt x="80" y="2"/>
                  </a:lnTo>
                  <a:lnTo>
                    <a:pt x="84" y="10"/>
                  </a:lnTo>
                  <a:lnTo>
                    <a:pt x="100" y="32"/>
                  </a:lnTo>
                  <a:lnTo>
                    <a:pt x="118" y="66"/>
                  </a:lnTo>
                  <a:lnTo>
                    <a:pt x="128" y="88"/>
                  </a:lnTo>
                  <a:lnTo>
                    <a:pt x="136" y="112"/>
                  </a:lnTo>
                  <a:lnTo>
                    <a:pt x="144" y="138"/>
                  </a:lnTo>
                  <a:lnTo>
                    <a:pt x="150" y="168"/>
                  </a:lnTo>
                  <a:lnTo>
                    <a:pt x="152" y="198"/>
                  </a:lnTo>
                  <a:lnTo>
                    <a:pt x="152" y="230"/>
                  </a:lnTo>
                  <a:lnTo>
                    <a:pt x="148" y="264"/>
                  </a:lnTo>
                  <a:lnTo>
                    <a:pt x="138" y="298"/>
                  </a:lnTo>
                  <a:lnTo>
                    <a:pt x="124" y="334"/>
                  </a:lnTo>
                  <a:lnTo>
                    <a:pt x="116" y="352"/>
                  </a:lnTo>
                  <a:lnTo>
                    <a:pt x="106" y="370"/>
                  </a:lnTo>
                  <a:lnTo>
                    <a:pt x="106" y="370"/>
                  </a:lnTo>
                  <a:lnTo>
                    <a:pt x="96" y="386"/>
                  </a:lnTo>
                  <a:lnTo>
                    <a:pt x="84" y="398"/>
                  </a:lnTo>
                  <a:lnTo>
                    <a:pt x="74" y="406"/>
                  </a:lnTo>
                  <a:lnTo>
                    <a:pt x="66" y="408"/>
                  </a:lnTo>
                  <a:lnTo>
                    <a:pt x="56" y="410"/>
                  </a:lnTo>
                  <a:lnTo>
                    <a:pt x="48" y="406"/>
                  </a:lnTo>
                  <a:lnTo>
                    <a:pt x="42" y="400"/>
                  </a:lnTo>
                  <a:lnTo>
                    <a:pt x="34" y="390"/>
                  </a:lnTo>
                  <a:lnTo>
                    <a:pt x="28" y="380"/>
                  </a:lnTo>
                  <a:lnTo>
                    <a:pt x="22" y="366"/>
                  </a:lnTo>
                  <a:lnTo>
                    <a:pt x="12" y="332"/>
                  </a:lnTo>
                  <a:lnTo>
                    <a:pt x="6" y="292"/>
                  </a:lnTo>
                  <a:lnTo>
                    <a:pt x="0" y="250"/>
                  </a:lnTo>
                  <a:lnTo>
                    <a:pt x="0" y="204"/>
                  </a:lnTo>
                  <a:lnTo>
                    <a:pt x="0" y="158"/>
                  </a:lnTo>
                  <a:lnTo>
                    <a:pt x="6" y="114"/>
                  </a:lnTo>
                  <a:lnTo>
                    <a:pt x="14" y="76"/>
                  </a:lnTo>
                  <a:lnTo>
                    <a:pt x="18" y="58"/>
                  </a:lnTo>
                  <a:lnTo>
                    <a:pt x="24" y="42"/>
                  </a:lnTo>
                  <a:lnTo>
                    <a:pt x="32" y="30"/>
                  </a:lnTo>
                  <a:lnTo>
                    <a:pt x="38" y="18"/>
                  </a:lnTo>
                  <a:lnTo>
                    <a:pt x="48" y="10"/>
                  </a:lnTo>
                  <a:lnTo>
                    <a:pt x="58" y="4"/>
                  </a:lnTo>
                  <a:lnTo>
                    <a:pt x="68" y="0"/>
                  </a:lnTo>
                  <a:lnTo>
                    <a:pt x="80" y="2"/>
                  </a:lnTo>
                  <a:close/>
                </a:path>
              </a:pathLst>
            </a:custGeom>
            <a:solidFill>
              <a:srgbClr val="735D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" name="Freeform 20">
              <a:extLst>
                <a:ext uri="{FF2B5EF4-FFF2-40B4-BE49-F238E27FC236}">
                  <a16:creationId xmlns:a16="http://schemas.microsoft.com/office/drawing/2014/main" id="{79B04E14-8C05-48A4-9476-91D0AC6E12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5573" y="5073650"/>
              <a:ext cx="241300" cy="650875"/>
            </a:xfrm>
            <a:custGeom>
              <a:avLst/>
              <a:gdLst>
                <a:gd name="T0" fmla="*/ 80 w 152"/>
                <a:gd name="T1" fmla="*/ 2 h 410"/>
                <a:gd name="T2" fmla="*/ 80 w 152"/>
                <a:gd name="T3" fmla="*/ 2 h 410"/>
                <a:gd name="T4" fmla="*/ 84 w 152"/>
                <a:gd name="T5" fmla="*/ 10 h 410"/>
                <a:gd name="T6" fmla="*/ 100 w 152"/>
                <a:gd name="T7" fmla="*/ 32 h 410"/>
                <a:gd name="T8" fmla="*/ 118 w 152"/>
                <a:gd name="T9" fmla="*/ 66 h 410"/>
                <a:gd name="T10" fmla="*/ 128 w 152"/>
                <a:gd name="T11" fmla="*/ 88 h 410"/>
                <a:gd name="T12" fmla="*/ 136 w 152"/>
                <a:gd name="T13" fmla="*/ 112 h 410"/>
                <a:gd name="T14" fmla="*/ 144 w 152"/>
                <a:gd name="T15" fmla="*/ 138 h 410"/>
                <a:gd name="T16" fmla="*/ 150 w 152"/>
                <a:gd name="T17" fmla="*/ 168 h 410"/>
                <a:gd name="T18" fmla="*/ 152 w 152"/>
                <a:gd name="T19" fmla="*/ 198 h 410"/>
                <a:gd name="T20" fmla="*/ 152 w 152"/>
                <a:gd name="T21" fmla="*/ 230 h 410"/>
                <a:gd name="T22" fmla="*/ 148 w 152"/>
                <a:gd name="T23" fmla="*/ 264 h 410"/>
                <a:gd name="T24" fmla="*/ 138 w 152"/>
                <a:gd name="T25" fmla="*/ 298 h 410"/>
                <a:gd name="T26" fmla="*/ 124 w 152"/>
                <a:gd name="T27" fmla="*/ 334 h 410"/>
                <a:gd name="T28" fmla="*/ 116 w 152"/>
                <a:gd name="T29" fmla="*/ 352 h 410"/>
                <a:gd name="T30" fmla="*/ 106 w 152"/>
                <a:gd name="T31" fmla="*/ 370 h 410"/>
                <a:gd name="T32" fmla="*/ 106 w 152"/>
                <a:gd name="T33" fmla="*/ 370 h 410"/>
                <a:gd name="T34" fmla="*/ 96 w 152"/>
                <a:gd name="T35" fmla="*/ 386 h 410"/>
                <a:gd name="T36" fmla="*/ 84 w 152"/>
                <a:gd name="T37" fmla="*/ 398 h 410"/>
                <a:gd name="T38" fmla="*/ 74 w 152"/>
                <a:gd name="T39" fmla="*/ 406 h 410"/>
                <a:gd name="T40" fmla="*/ 66 w 152"/>
                <a:gd name="T41" fmla="*/ 408 h 410"/>
                <a:gd name="T42" fmla="*/ 56 w 152"/>
                <a:gd name="T43" fmla="*/ 410 h 410"/>
                <a:gd name="T44" fmla="*/ 48 w 152"/>
                <a:gd name="T45" fmla="*/ 406 h 410"/>
                <a:gd name="T46" fmla="*/ 42 w 152"/>
                <a:gd name="T47" fmla="*/ 400 h 410"/>
                <a:gd name="T48" fmla="*/ 34 w 152"/>
                <a:gd name="T49" fmla="*/ 390 h 410"/>
                <a:gd name="T50" fmla="*/ 28 w 152"/>
                <a:gd name="T51" fmla="*/ 380 h 410"/>
                <a:gd name="T52" fmla="*/ 22 w 152"/>
                <a:gd name="T53" fmla="*/ 366 h 410"/>
                <a:gd name="T54" fmla="*/ 12 w 152"/>
                <a:gd name="T55" fmla="*/ 332 h 410"/>
                <a:gd name="T56" fmla="*/ 6 w 152"/>
                <a:gd name="T57" fmla="*/ 292 h 410"/>
                <a:gd name="T58" fmla="*/ 0 w 152"/>
                <a:gd name="T59" fmla="*/ 250 h 410"/>
                <a:gd name="T60" fmla="*/ 0 w 152"/>
                <a:gd name="T61" fmla="*/ 204 h 410"/>
                <a:gd name="T62" fmla="*/ 0 w 152"/>
                <a:gd name="T63" fmla="*/ 158 h 410"/>
                <a:gd name="T64" fmla="*/ 6 w 152"/>
                <a:gd name="T65" fmla="*/ 114 h 410"/>
                <a:gd name="T66" fmla="*/ 14 w 152"/>
                <a:gd name="T67" fmla="*/ 76 h 410"/>
                <a:gd name="T68" fmla="*/ 18 w 152"/>
                <a:gd name="T69" fmla="*/ 58 h 410"/>
                <a:gd name="T70" fmla="*/ 24 w 152"/>
                <a:gd name="T71" fmla="*/ 42 h 410"/>
                <a:gd name="T72" fmla="*/ 32 w 152"/>
                <a:gd name="T73" fmla="*/ 30 h 410"/>
                <a:gd name="T74" fmla="*/ 38 w 152"/>
                <a:gd name="T75" fmla="*/ 18 h 410"/>
                <a:gd name="T76" fmla="*/ 48 w 152"/>
                <a:gd name="T77" fmla="*/ 10 h 410"/>
                <a:gd name="T78" fmla="*/ 58 w 152"/>
                <a:gd name="T79" fmla="*/ 4 h 410"/>
                <a:gd name="T80" fmla="*/ 68 w 152"/>
                <a:gd name="T81" fmla="*/ 0 h 410"/>
                <a:gd name="T82" fmla="*/ 80 w 152"/>
                <a:gd name="T83" fmla="*/ 2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2" h="410">
                  <a:moveTo>
                    <a:pt x="80" y="2"/>
                  </a:moveTo>
                  <a:lnTo>
                    <a:pt x="80" y="2"/>
                  </a:lnTo>
                  <a:lnTo>
                    <a:pt x="84" y="10"/>
                  </a:lnTo>
                  <a:lnTo>
                    <a:pt x="100" y="32"/>
                  </a:lnTo>
                  <a:lnTo>
                    <a:pt x="118" y="66"/>
                  </a:lnTo>
                  <a:lnTo>
                    <a:pt x="128" y="88"/>
                  </a:lnTo>
                  <a:lnTo>
                    <a:pt x="136" y="112"/>
                  </a:lnTo>
                  <a:lnTo>
                    <a:pt x="144" y="138"/>
                  </a:lnTo>
                  <a:lnTo>
                    <a:pt x="150" y="168"/>
                  </a:lnTo>
                  <a:lnTo>
                    <a:pt x="152" y="198"/>
                  </a:lnTo>
                  <a:lnTo>
                    <a:pt x="152" y="230"/>
                  </a:lnTo>
                  <a:lnTo>
                    <a:pt x="148" y="264"/>
                  </a:lnTo>
                  <a:lnTo>
                    <a:pt x="138" y="298"/>
                  </a:lnTo>
                  <a:lnTo>
                    <a:pt x="124" y="334"/>
                  </a:lnTo>
                  <a:lnTo>
                    <a:pt x="116" y="352"/>
                  </a:lnTo>
                  <a:lnTo>
                    <a:pt x="106" y="370"/>
                  </a:lnTo>
                  <a:lnTo>
                    <a:pt x="106" y="370"/>
                  </a:lnTo>
                  <a:lnTo>
                    <a:pt x="96" y="386"/>
                  </a:lnTo>
                  <a:lnTo>
                    <a:pt x="84" y="398"/>
                  </a:lnTo>
                  <a:lnTo>
                    <a:pt x="74" y="406"/>
                  </a:lnTo>
                  <a:lnTo>
                    <a:pt x="66" y="408"/>
                  </a:lnTo>
                  <a:lnTo>
                    <a:pt x="56" y="410"/>
                  </a:lnTo>
                  <a:lnTo>
                    <a:pt x="48" y="406"/>
                  </a:lnTo>
                  <a:lnTo>
                    <a:pt x="42" y="400"/>
                  </a:lnTo>
                  <a:lnTo>
                    <a:pt x="34" y="390"/>
                  </a:lnTo>
                  <a:lnTo>
                    <a:pt x="28" y="380"/>
                  </a:lnTo>
                  <a:lnTo>
                    <a:pt x="22" y="366"/>
                  </a:lnTo>
                  <a:lnTo>
                    <a:pt x="12" y="332"/>
                  </a:lnTo>
                  <a:lnTo>
                    <a:pt x="6" y="292"/>
                  </a:lnTo>
                  <a:lnTo>
                    <a:pt x="0" y="250"/>
                  </a:lnTo>
                  <a:lnTo>
                    <a:pt x="0" y="204"/>
                  </a:lnTo>
                  <a:lnTo>
                    <a:pt x="0" y="158"/>
                  </a:lnTo>
                  <a:lnTo>
                    <a:pt x="6" y="114"/>
                  </a:lnTo>
                  <a:lnTo>
                    <a:pt x="14" y="76"/>
                  </a:lnTo>
                  <a:lnTo>
                    <a:pt x="18" y="58"/>
                  </a:lnTo>
                  <a:lnTo>
                    <a:pt x="24" y="42"/>
                  </a:lnTo>
                  <a:lnTo>
                    <a:pt x="32" y="30"/>
                  </a:lnTo>
                  <a:lnTo>
                    <a:pt x="38" y="18"/>
                  </a:lnTo>
                  <a:lnTo>
                    <a:pt x="48" y="10"/>
                  </a:lnTo>
                  <a:lnTo>
                    <a:pt x="58" y="4"/>
                  </a:lnTo>
                  <a:lnTo>
                    <a:pt x="68" y="0"/>
                  </a:lnTo>
                  <a:lnTo>
                    <a:pt x="80" y="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" name="Freeform 21">
              <a:extLst>
                <a:ext uri="{FF2B5EF4-FFF2-40B4-BE49-F238E27FC236}">
                  <a16:creationId xmlns:a16="http://schemas.microsoft.com/office/drawing/2014/main" id="{D6775F54-B3DD-4008-927B-6521B84C0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1823" y="4994274"/>
              <a:ext cx="1069975" cy="1485900"/>
            </a:xfrm>
            <a:custGeom>
              <a:avLst/>
              <a:gdLst>
                <a:gd name="T0" fmla="*/ 556 w 674"/>
                <a:gd name="T1" fmla="*/ 106 h 936"/>
                <a:gd name="T2" fmla="*/ 598 w 674"/>
                <a:gd name="T3" fmla="*/ 256 h 936"/>
                <a:gd name="T4" fmla="*/ 646 w 674"/>
                <a:gd name="T5" fmla="*/ 458 h 936"/>
                <a:gd name="T6" fmla="*/ 664 w 674"/>
                <a:gd name="T7" fmla="*/ 564 h 936"/>
                <a:gd name="T8" fmla="*/ 674 w 674"/>
                <a:gd name="T9" fmla="*/ 664 h 936"/>
                <a:gd name="T10" fmla="*/ 672 w 674"/>
                <a:gd name="T11" fmla="*/ 750 h 936"/>
                <a:gd name="T12" fmla="*/ 670 w 674"/>
                <a:gd name="T13" fmla="*/ 768 h 936"/>
                <a:gd name="T14" fmla="*/ 656 w 674"/>
                <a:gd name="T15" fmla="*/ 802 h 936"/>
                <a:gd name="T16" fmla="*/ 638 w 674"/>
                <a:gd name="T17" fmla="*/ 832 h 936"/>
                <a:gd name="T18" fmla="*/ 612 w 674"/>
                <a:gd name="T19" fmla="*/ 858 h 936"/>
                <a:gd name="T20" fmla="*/ 580 w 674"/>
                <a:gd name="T21" fmla="*/ 880 h 936"/>
                <a:gd name="T22" fmla="*/ 526 w 674"/>
                <a:gd name="T23" fmla="*/ 906 h 936"/>
                <a:gd name="T24" fmla="*/ 444 w 674"/>
                <a:gd name="T25" fmla="*/ 928 h 936"/>
                <a:gd name="T26" fmla="*/ 360 w 674"/>
                <a:gd name="T27" fmla="*/ 936 h 936"/>
                <a:gd name="T28" fmla="*/ 280 w 674"/>
                <a:gd name="T29" fmla="*/ 934 h 936"/>
                <a:gd name="T30" fmla="*/ 214 w 674"/>
                <a:gd name="T31" fmla="*/ 920 h 936"/>
                <a:gd name="T32" fmla="*/ 178 w 674"/>
                <a:gd name="T33" fmla="*/ 904 h 936"/>
                <a:gd name="T34" fmla="*/ 170 w 674"/>
                <a:gd name="T35" fmla="*/ 896 h 936"/>
                <a:gd name="T36" fmla="*/ 138 w 674"/>
                <a:gd name="T37" fmla="*/ 860 h 936"/>
                <a:gd name="T38" fmla="*/ 110 w 674"/>
                <a:gd name="T39" fmla="*/ 810 h 936"/>
                <a:gd name="T40" fmla="*/ 84 w 674"/>
                <a:gd name="T41" fmla="*/ 750 h 936"/>
                <a:gd name="T42" fmla="*/ 46 w 674"/>
                <a:gd name="T43" fmla="*/ 632 h 936"/>
                <a:gd name="T44" fmla="*/ 22 w 674"/>
                <a:gd name="T45" fmla="*/ 540 h 936"/>
                <a:gd name="T46" fmla="*/ 12 w 674"/>
                <a:gd name="T47" fmla="*/ 482 h 936"/>
                <a:gd name="T48" fmla="*/ 0 w 674"/>
                <a:gd name="T49" fmla="*/ 348 h 936"/>
                <a:gd name="T50" fmla="*/ 0 w 674"/>
                <a:gd name="T51" fmla="*/ 272 h 936"/>
                <a:gd name="T52" fmla="*/ 8 w 674"/>
                <a:gd name="T53" fmla="*/ 198 h 936"/>
                <a:gd name="T54" fmla="*/ 28 w 674"/>
                <a:gd name="T55" fmla="*/ 134 h 936"/>
                <a:gd name="T56" fmla="*/ 42 w 674"/>
                <a:gd name="T57" fmla="*/ 110 h 936"/>
                <a:gd name="T58" fmla="*/ 60 w 674"/>
                <a:gd name="T59" fmla="*/ 90 h 936"/>
                <a:gd name="T60" fmla="*/ 82 w 674"/>
                <a:gd name="T61" fmla="*/ 72 h 936"/>
                <a:gd name="T62" fmla="*/ 140 w 674"/>
                <a:gd name="T63" fmla="*/ 42 h 936"/>
                <a:gd name="T64" fmla="*/ 208 w 674"/>
                <a:gd name="T65" fmla="*/ 20 h 936"/>
                <a:gd name="T66" fmla="*/ 282 w 674"/>
                <a:gd name="T67" fmla="*/ 4 h 936"/>
                <a:gd name="T68" fmla="*/ 356 w 674"/>
                <a:gd name="T69" fmla="*/ 0 h 936"/>
                <a:gd name="T70" fmla="*/ 428 w 674"/>
                <a:gd name="T71" fmla="*/ 10 h 936"/>
                <a:gd name="T72" fmla="*/ 476 w 674"/>
                <a:gd name="T73" fmla="*/ 26 h 936"/>
                <a:gd name="T74" fmla="*/ 504 w 674"/>
                <a:gd name="T75" fmla="*/ 42 h 936"/>
                <a:gd name="T76" fmla="*/ 528 w 674"/>
                <a:gd name="T77" fmla="*/ 64 h 936"/>
                <a:gd name="T78" fmla="*/ 548 w 674"/>
                <a:gd name="T79" fmla="*/ 90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74" h="936">
                  <a:moveTo>
                    <a:pt x="556" y="106"/>
                  </a:moveTo>
                  <a:lnTo>
                    <a:pt x="556" y="106"/>
                  </a:lnTo>
                  <a:lnTo>
                    <a:pt x="578" y="178"/>
                  </a:lnTo>
                  <a:lnTo>
                    <a:pt x="598" y="256"/>
                  </a:lnTo>
                  <a:lnTo>
                    <a:pt x="622" y="352"/>
                  </a:lnTo>
                  <a:lnTo>
                    <a:pt x="646" y="458"/>
                  </a:lnTo>
                  <a:lnTo>
                    <a:pt x="656" y="510"/>
                  </a:lnTo>
                  <a:lnTo>
                    <a:pt x="664" y="564"/>
                  </a:lnTo>
                  <a:lnTo>
                    <a:pt x="670" y="616"/>
                  </a:lnTo>
                  <a:lnTo>
                    <a:pt x="674" y="664"/>
                  </a:lnTo>
                  <a:lnTo>
                    <a:pt x="674" y="710"/>
                  </a:lnTo>
                  <a:lnTo>
                    <a:pt x="672" y="750"/>
                  </a:lnTo>
                  <a:lnTo>
                    <a:pt x="672" y="750"/>
                  </a:lnTo>
                  <a:lnTo>
                    <a:pt x="670" y="768"/>
                  </a:lnTo>
                  <a:lnTo>
                    <a:pt x="664" y="786"/>
                  </a:lnTo>
                  <a:lnTo>
                    <a:pt x="656" y="802"/>
                  </a:lnTo>
                  <a:lnTo>
                    <a:pt x="648" y="818"/>
                  </a:lnTo>
                  <a:lnTo>
                    <a:pt x="638" y="832"/>
                  </a:lnTo>
                  <a:lnTo>
                    <a:pt x="624" y="846"/>
                  </a:lnTo>
                  <a:lnTo>
                    <a:pt x="612" y="858"/>
                  </a:lnTo>
                  <a:lnTo>
                    <a:pt x="596" y="870"/>
                  </a:lnTo>
                  <a:lnTo>
                    <a:pt x="580" y="880"/>
                  </a:lnTo>
                  <a:lnTo>
                    <a:pt x="562" y="890"/>
                  </a:lnTo>
                  <a:lnTo>
                    <a:pt x="526" y="906"/>
                  </a:lnTo>
                  <a:lnTo>
                    <a:pt x="486" y="918"/>
                  </a:lnTo>
                  <a:lnTo>
                    <a:pt x="444" y="928"/>
                  </a:lnTo>
                  <a:lnTo>
                    <a:pt x="402" y="934"/>
                  </a:lnTo>
                  <a:lnTo>
                    <a:pt x="360" y="936"/>
                  </a:lnTo>
                  <a:lnTo>
                    <a:pt x="320" y="936"/>
                  </a:lnTo>
                  <a:lnTo>
                    <a:pt x="280" y="934"/>
                  </a:lnTo>
                  <a:lnTo>
                    <a:pt x="246" y="928"/>
                  </a:lnTo>
                  <a:lnTo>
                    <a:pt x="214" y="920"/>
                  </a:lnTo>
                  <a:lnTo>
                    <a:pt x="188" y="910"/>
                  </a:lnTo>
                  <a:lnTo>
                    <a:pt x="178" y="904"/>
                  </a:lnTo>
                  <a:lnTo>
                    <a:pt x="170" y="896"/>
                  </a:lnTo>
                  <a:lnTo>
                    <a:pt x="170" y="896"/>
                  </a:lnTo>
                  <a:lnTo>
                    <a:pt x="154" y="880"/>
                  </a:lnTo>
                  <a:lnTo>
                    <a:pt x="138" y="860"/>
                  </a:lnTo>
                  <a:lnTo>
                    <a:pt x="124" y="836"/>
                  </a:lnTo>
                  <a:lnTo>
                    <a:pt x="110" y="810"/>
                  </a:lnTo>
                  <a:lnTo>
                    <a:pt x="96" y="780"/>
                  </a:lnTo>
                  <a:lnTo>
                    <a:pt x="84" y="750"/>
                  </a:lnTo>
                  <a:lnTo>
                    <a:pt x="64" y="690"/>
                  </a:lnTo>
                  <a:lnTo>
                    <a:pt x="46" y="632"/>
                  </a:lnTo>
                  <a:lnTo>
                    <a:pt x="34" y="586"/>
                  </a:lnTo>
                  <a:lnTo>
                    <a:pt x="22" y="540"/>
                  </a:lnTo>
                  <a:lnTo>
                    <a:pt x="22" y="540"/>
                  </a:lnTo>
                  <a:lnTo>
                    <a:pt x="12" y="482"/>
                  </a:lnTo>
                  <a:lnTo>
                    <a:pt x="6" y="422"/>
                  </a:lnTo>
                  <a:lnTo>
                    <a:pt x="0" y="348"/>
                  </a:lnTo>
                  <a:lnTo>
                    <a:pt x="0" y="310"/>
                  </a:lnTo>
                  <a:lnTo>
                    <a:pt x="0" y="272"/>
                  </a:lnTo>
                  <a:lnTo>
                    <a:pt x="4" y="234"/>
                  </a:lnTo>
                  <a:lnTo>
                    <a:pt x="8" y="198"/>
                  </a:lnTo>
                  <a:lnTo>
                    <a:pt x="16" y="164"/>
                  </a:lnTo>
                  <a:lnTo>
                    <a:pt x="28" y="134"/>
                  </a:lnTo>
                  <a:lnTo>
                    <a:pt x="34" y="122"/>
                  </a:lnTo>
                  <a:lnTo>
                    <a:pt x="42" y="110"/>
                  </a:lnTo>
                  <a:lnTo>
                    <a:pt x="50" y="98"/>
                  </a:lnTo>
                  <a:lnTo>
                    <a:pt x="60" y="90"/>
                  </a:lnTo>
                  <a:lnTo>
                    <a:pt x="60" y="90"/>
                  </a:lnTo>
                  <a:lnTo>
                    <a:pt x="82" y="72"/>
                  </a:lnTo>
                  <a:lnTo>
                    <a:pt x="110" y="58"/>
                  </a:lnTo>
                  <a:lnTo>
                    <a:pt x="140" y="42"/>
                  </a:lnTo>
                  <a:lnTo>
                    <a:pt x="172" y="30"/>
                  </a:lnTo>
                  <a:lnTo>
                    <a:pt x="208" y="20"/>
                  </a:lnTo>
                  <a:lnTo>
                    <a:pt x="244" y="10"/>
                  </a:lnTo>
                  <a:lnTo>
                    <a:pt x="282" y="4"/>
                  </a:lnTo>
                  <a:lnTo>
                    <a:pt x="320" y="0"/>
                  </a:lnTo>
                  <a:lnTo>
                    <a:pt x="356" y="0"/>
                  </a:lnTo>
                  <a:lnTo>
                    <a:pt x="394" y="2"/>
                  </a:lnTo>
                  <a:lnTo>
                    <a:pt x="428" y="10"/>
                  </a:lnTo>
                  <a:lnTo>
                    <a:pt x="460" y="20"/>
                  </a:lnTo>
                  <a:lnTo>
                    <a:pt x="476" y="26"/>
                  </a:lnTo>
                  <a:lnTo>
                    <a:pt x="490" y="34"/>
                  </a:lnTo>
                  <a:lnTo>
                    <a:pt x="504" y="42"/>
                  </a:lnTo>
                  <a:lnTo>
                    <a:pt x="516" y="54"/>
                  </a:lnTo>
                  <a:lnTo>
                    <a:pt x="528" y="64"/>
                  </a:lnTo>
                  <a:lnTo>
                    <a:pt x="538" y="76"/>
                  </a:lnTo>
                  <a:lnTo>
                    <a:pt x="548" y="90"/>
                  </a:lnTo>
                  <a:lnTo>
                    <a:pt x="556" y="106"/>
                  </a:lnTo>
                  <a:close/>
                </a:path>
              </a:pathLst>
            </a:custGeom>
            <a:solidFill>
              <a:srgbClr val="FE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" name="Freeform 22">
              <a:extLst>
                <a:ext uri="{FF2B5EF4-FFF2-40B4-BE49-F238E27FC236}">
                  <a16:creationId xmlns:a16="http://schemas.microsoft.com/office/drawing/2014/main" id="{5370ED07-6EE9-42C8-B05B-C320BEDCBF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1823" y="4994274"/>
              <a:ext cx="1069975" cy="1485900"/>
            </a:xfrm>
            <a:custGeom>
              <a:avLst/>
              <a:gdLst>
                <a:gd name="T0" fmla="*/ 556 w 674"/>
                <a:gd name="T1" fmla="*/ 106 h 936"/>
                <a:gd name="T2" fmla="*/ 598 w 674"/>
                <a:gd name="T3" fmla="*/ 256 h 936"/>
                <a:gd name="T4" fmla="*/ 646 w 674"/>
                <a:gd name="T5" fmla="*/ 458 h 936"/>
                <a:gd name="T6" fmla="*/ 664 w 674"/>
                <a:gd name="T7" fmla="*/ 564 h 936"/>
                <a:gd name="T8" fmla="*/ 674 w 674"/>
                <a:gd name="T9" fmla="*/ 664 h 936"/>
                <a:gd name="T10" fmla="*/ 672 w 674"/>
                <a:gd name="T11" fmla="*/ 750 h 936"/>
                <a:gd name="T12" fmla="*/ 670 w 674"/>
                <a:gd name="T13" fmla="*/ 768 h 936"/>
                <a:gd name="T14" fmla="*/ 656 w 674"/>
                <a:gd name="T15" fmla="*/ 802 h 936"/>
                <a:gd name="T16" fmla="*/ 638 w 674"/>
                <a:gd name="T17" fmla="*/ 832 h 936"/>
                <a:gd name="T18" fmla="*/ 612 w 674"/>
                <a:gd name="T19" fmla="*/ 858 h 936"/>
                <a:gd name="T20" fmla="*/ 580 w 674"/>
                <a:gd name="T21" fmla="*/ 880 h 936"/>
                <a:gd name="T22" fmla="*/ 526 w 674"/>
                <a:gd name="T23" fmla="*/ 906 h 936"/>
                <a:gd name="T24" fmla="*/ 444 w 674"/>
                <a:gd name="T25" fmla="*/ 928 h 936"/>
                <a:gd name="T26" fmla="*/ 360 w 674"/>
                <a:gd name="T27" fmla="*/ 936 h 936"/>
                <a:gd name="T28" fmla="*/ 280 w 674"/>
                <a:gd name="T29" fmla="*/ 934 h 936"/>
                <a:gd name="T30" fmla="*/ 214 w 674"/>
                <a:gd name="T31" fmla="*/ 920 h 936"/>
                <a:gd name="T32" fmla="*/ 178 w 674"/>
                <a:gd name="T33" fmla="*/ 904 h 936"/>
                <a:gd name="T34" fmla="*/ 170 w 674"/>
                <a:gd name="T35" fmla="*/ 896 h 936"/>
                <a:gd name="T36" fmla="*/ 138 w 674"/>
                <a:gd name="T37" fmla="*/ 860 h 936"/>
                <a:gd name="T38" fmla="*/ 110 w 674"/>
                <a:gd name="T39" fmla="*/ 810 h 936"/>
                <a:gd name="T40" fmla="*/ 84 w 674"/>
                <a:gd name="T41" fmla="*/ 750 h 936"/>
                <a:gd name="T42" fmla="*/ 46 w 674"/>
                <a:gd name="T43" fmla="*/ 632 h 936"/>
                <a:gd name="T44" fmla="*/ 22 w 674"/>
                <a:gd name="T45" fmla="*/ 540 h 936"/>
                <a:gd name="T46" fmla="*/ 12 w 674"/>
                <a:gd name="T47" fmla="*/ 482 h 936"/>
                <a:gd name="T48" fmla="*/ 0 w 674"/>
                <a:gd name="T49" fmla="*/ 348 h 936"/>
                <a:gd name="T50" fmla="*/ 0 w 674"/>
                <a:gd name="T51" fmla="*/ 272 h 936"/>
                <a:gd name="T52" fmla="*/ 8 w 674"/>
                <a:gd name="T53" fmla="*/ 198 h 936"/>
                <a:gd name="T54" fmla="*/ 28 w 674"/>
                <a:gd name="T55" fmla="*/ 134 h 936"/>
                <a:gd name="T56" fmla="*/ 42 w 674"/>
                <a:gd name="T57" fmla="*/ 110 h 936"/>
                <a:gd name="T58" fmla="*/ 60 w 674"/>
                <a:gd name="T59" fmla="*/ 90 h 936"/>
                <a:gd name="T60" fmla="*/ 82 w 674"/>
                <a:gd name="T61" fmla="*/ 72 h 936"/>
                <a:gd name="T62" fmla="*/ 140 w 674"/>
                <a:gd name="T63" fmla="*/ 42 h 936"/>
                <a:gd name="T64" fmla="*/ 208 w 674"/>
                <a:gd name="T65" fmla="*/ 20 h 936"/>
                <a:gd name="T66" fmla="*/ 282 w 674"/>
                <a:gd name="T67" fmla="*/ 4 h 936"/>
                <a:gd name="T68" fmla="*/ 356 w 674"/>
                <a:gd name="T69" fmla="*/ 0 h 936"/>
                <a:gd name="T70" fmla="*/ 428 w 674"/>
                <a:gd name="T71" fmla="*/ 10 h 936"/>
                <a:gd name="T72" fmla="*/ 476 w 674"/>
                <a:gd name="T73" fmla="*/ 26 h 936"/>
                <a:gd name="T74" fmla="*/ 504 w 674"/>
                <a:gd name="T75" fmla="*/ 42 h 936"/>
                <a:gd name="T76" fmla="*/ 528 w 674"/>
                <a:gd name="T77" fmla="*/ 64 h 936"/>
                <a:gd name="T78" fmla="*/ 548 w 674"/>
                <a:gd name="T79" fmla="*/ 90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74" h="936">
                  <a:moveTo>
                    <a:pt x="556" y="106"/>
                  </a:moveTo>
                  <a:lnTo>
                    <a:pt x="556" y="106"/>
                  </a:lnTo>
                  <a:lnTo>
                    <a:pt x="578" y="178"/>
                  </a:lnTo>
                  <a:lnTo>
                    <a:pt x="598" y="256"/>
                  </a:lnTo>
                  <a:lnTo>
                    <a:pt x="622" y="352"/>
                  </a:lnTo>
                  <a:lnTo>
                    <a:pt x="646" y="458"/>
                  </a:lnTo>
                  <a:lnTo>
                    <a:pt x="656" y="510"/>
                  </a:lnTo>
                  <a:lnTo>
                    <a:pt x="664" y="564"/>
                  </a:lnTo>
                  <a:lnTo>
                    <a:pt x="670" y="616"/>
                  </a:lnTo>
                  <a:lnTo>
                    <a:pt x="674" y="664"/>
                  </a:lnTo>
                  <a:lnTo>
                    <a:pt x="674" y="710"/>
                  </a:lnTo>
                  <a:lnTo>
                    <a:pt x="672" y="750"/>
                  </a:lnTo>
                  <a:lnTo>
                    <a:pt x="672" y="750"/>
                  </a:lnTo>
                  <a:lnTo>
                    <a:pt x="670" y="768"/>
                  </a:lnTo>
                  <a:lnTo>
                    <a:pt x="664" y="786"/>
                  </a:lnTo>
                  <a:lnTo>
                    <a:pt x="656" y="802"/>
                  </a:lnTo>
                  <a:lnTo>
                    <a:pt x="648" y="818"/>
                  </a:lnTo>
                  <a:lnTo>
                    <a:pt x="638" y="832"/>
                  </a:lnTo>
                  <a:lnTo>
                    <a:pt x="624" y="846"/>
                  </a:lnTo>
                  <a:lnTo>
                    <a:pt x="612" y="858"/>
                  </a:lnTo>
                  <a:lnTo>
                    <a:pt x="596" y="870"/>
                  </a:lnTo>
                  <a:lnTo>
                    <a:pt x="580" y="880"/>
                  </a:lnTo>
                  <a:lnTo>
                    <a:pt x="562" y="890"/>
                  </a:lnTo>
                  <a:lnTo>
                    <a:pt x="526" y="906"/>
                  </a:lnTo>
                  <a:lnTo>
                    <a:pt x="486" y="918"/>
                  </a:lnTo>
                  <a:lnTo>
                    <a:pt x="444" y="928"/>
                  </a:lnTo>
                  <a:lnTo>
                    <a:pt x="402" y="934"/>
                  </a:lnTo>
                  <a:lnTo>
                    <a:pt x="360" y="936"/>
                  </a:lnTo>
                  <a:lnTo>
                    <a:pt x="320" y="936"/>
                  </a:lnTo>
                  <a:lnTo>
                    <a:pt x="280" y="934"/>
                  </a:lnTo>
                  <a:lnTo>
                    <a:pt x="246" y="928"/>
                  </a:lnTo>
                  <a:lnTo>
                    <a:pt x="214" y="920"/>
                  </a:lnTo>
                  <a:lnTo>
                    <a:pt x="188" y="910"/>
                  </a:lnTo>
                  <a:lnTo>
                    <a:pt x="178" y="904"/>
                  </a:lnTo>
                  <a:lnTo>
                    <a:pt x="170" y="896"/>
                  </a:lnTo>
                  <a:lnTo>
                    <a:pt x="170" y="896"/>
                  </a:lnTo>
                  <a:lnTo>
                    <a:pt x="154" y="880"/>
                  </a:lnTo>
                  <a:lnTo>
                    <a:pt x="138" y="860"/>
                  </a:lnTo>
                  <a:lnTo>
                    <a:pt x="124" y="836"/>
                  </a:lnTo>
                  <a:lnTo>
                    <a:pt x="110" y="810"/>
                  </a:lnTo>
                  <a:lnTo>
                    <a:pt x="96" y="780"/>
                  </a:lnTo>
                  <a:lnTo>
                    <a:pt x="84" y="750"/>
                  </a:lnTo>
                  <a:lnTo>
                    <a:pt x="64" y="690"/>
                  </a:lnTo>
                  <a:lnTo>
                    <a:pt x="46" y="632"/>
                  </a:lnTo>
                  <a:lnTo>
                    <a:pt x="34" y="586"/>
                  </a:lnTo>
                  <a:lnTo>
                    <a:pt x="22" y="540"/>
                  </a:lnTo>
                  <a:lnTo>
                    <a:pt x="22" y="540"/>
                  </a:lnTo>
                  <a:lnTo>
                    <a:pt x="12" y="482"/>
                  </a:lnTo>
                  <a:lnTo>
                    <a:pt x="6" y="422"/>
                  </a:lnTo>
                  <a:lnTo>
                    <a:pt x="0" y="348"/>
                  </a:lnTo>
                  <a:lnTo>
                    <a:pt x="0" y="310"/>
                  </a:lnTo>
                  <a:lnTo>
                    <a:pt x="0" y="272"/>
                  </a:lnTo>
                  <a:lnTo>
                    <a:pt x="4" y="234"/>
                  </a:lnTo>
                  <a:lnTo>
                    <a:pt x="8" y="198"/>
                  </a:lnTo>
                  <a:lnTo>
                    <a:pt x="16" y="164"/>
                  </a:lnTo>
                  <a:lnTo>
                    <a:pt x="28" y="134"/>
                  </a:lnTo>
                  <a:lnTo>
                    <a:pt x="34" y="122"/>
                  </a:lnTo>
                  <a:lnTo>
                    <a:pt x="42" y="110"/>
                  </a:lnTo>
                  <a:lnTo>
                    <a:pt x="50" y="98"/>
                  </a:lnTo>
                  <a:lnTo>
                    <a:pt x="60" y="90"/>
                  </a:lnTo>
                  <a:lnTo>
                    <a:pt x="60" y="90"/>
                  </a:lnTo>
                  <a:lnTo>
                    <a:pt x="82" y="72"/>
                  </a:lnTo>
                  <a:lnTo>
                    <a:pt x="110" y="58"/>
                  </a:lnTo>
                  <a:lnTo>
                    <a:pt x="140" y="42"/>
                  </a:lnTo>
                  <a:lnTo>
                    <a:pt x="172" y="30"/>
                  </a:lnTo>
                  <a:lnTo>
                    <a:pt x="208" y="20"/>
                  </a:lnTo>
                  <a:lnTo>
                    <a:pt x="244" y="10"/>
                  </a:lnTo>
                  <a:lnTo>
                    <a:pt x="282" y="4"/>
                  </a:lnTo>
                  <a:lnTo>
                    <a:pt x="320" y="0"/>
                  </a:lnTo>
                  <a:lnTo>
                    <a:pt x="356" y="0"/>
                  </a:lnTo>
                  <a:lnTo>
                    <a:pt x="394" y="2"/>
                  </a:lnTo>
                  <a:lnTo>
                    <a:pt x="428" y="10"/>
                  </a:lnTo>
                  <a:lnTo>
                    <a:pt x="460" y="20"/>
                  </a:lnTo>
                  <a:lnTo>
                    <a:pt x="476" y="26"/>
                  </a:lnTo>
                  <a:lnTo>
                    <a:pt x="490" y="34"/>
                  </a:lnTo>
                  <a:lnTo>
                    <a:pt x="504" y="42"/>
                  </a:lnTo>
                  <a:lnTo>
                    <a:pt x="516" y="54"/>
                  </a:lnTo>
                  <a:lnTo>
                    <a:pt x="528" y="64"/>
                  </a:lnTo>
                  <a:lnTo>
                    <a:pt x="538" y="76"/>
                  </a:lnTo>
                  <a:lnTo>
                    <a:pt x="548" y="90"/>
                  </a:lnTo>
                  <a:lnTo>
                    <a:pt x="556" y="10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5" name="Freeform 23">
              <a:extLst>
                <a:ext uri="{FF2B5EF4-FFF2-40B4-BE49-F238E27FC236}">
                  <a16:creationId xmlns:a16="http://schemas.microsoft.com/office/drawing/2014/main" id="{FF823BB0-4826-401D-87C2-D716750EE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3972" y="4603749"/>
              <a:ext cx="1711325" cy="1438275"/>
            </a:xfrm>
            <a:custGeom>
              <a:avLst/>
              <a:gdLst>
                <a:gd name="T0" fmla="*/ 462 w 1078"/>
                <a:gd name="T1" fmla="*/ 800 h 906"/>
                <a:gd name="T2" fmla="*/ 458 w 1078"/>
                <a:gd name="T3" fmla="*/ 578 h 906"/>
                <a:gd name="T4" fmla="*/ 428 w 1078"/>
                <a:gd name="T5" fmla="*/ 474 h 906"/>
                <a:gd name="T6" fmla="*/ 430 w 1078"/>
                <a:gd name="T7" fmla="*/ 466 h 906"/>
                <a:gd name="T8" fmla="*/ 520 w 1078"/>
                <a:gd name="T9" fmla="*/ 488 h 906"/>
                <a:gd name="T10" fmla="*/ 538 w 1078"/>
                <a:gd name="T11" fmla="*/ 482 h 906"/>
                <a:gd name="T12" fmla="*/ 538 w 1078"/>
                <a:gd name="T13" fmla="*/ 458 h 906"/>
                <a:gd name="T14" fmla="*/ 514 w 1078"/>
                <a:gd name="T15" fmla="*/ 418 h 906"/>
                <a:gd name="T16" fmla="*/ 668 w 1078"/>
                <a:gd name="T17" fmla="*/ 454 h 906"/>
                <a:gd name="T18" fmla="*/ 714 w 1078"/>
                <a:gd name="T19" fmla="*/ 452 h 906"/>
                <a:gd name="T20" fmla="*/ 722 w 1078"/>
                <a:gd name="T21" fmla="*/ 432 h 906"/>
                <a:gd name="T22" fmla="*/ 684 w 1078"/>
                <a:gd name="T23" fmla="*/ 388 h 906"/>
                <a:gd name="T24" fmla="*/ 760 w 1078"/>
                <a:gd name="T25" fmla="*/ 400 h 906"/>
                <a:gd name="T26" fmla="*/ 934 w 1078"/>
                <a:gd name="T27" fmla="*/ 422 h 906"/>
                <a:gd name="T28" fmla="*/ 970 w 1078"/>
                <a:gd name="T29" fmla="*/ 410 h 906"/>
                <a:gd name="T30" fmla="*/ 974 w 1078"/>
                <a:gd name="T31" fmla="*/ 390 h 906"/>
                <a:gd name="T32" fmla="*/ 942 w 1078"/>
                <a:gd name="T33" fmla="*/ 360 h 906"/>
                <a:gd name="T34" fmla="*/ 934 w 1078"/>
                <a:gd name="T35" fmla="*/ 344 h 906"/>
                <a:gd name="T36" fmla="*/ 1030 w 1078"/>
                <a:gd name="T37" fmla="*/ 276 h 906"/>
                <a:gd name="T38" fmla="*/ 1070 w 1078"/>
                <a:gd name="T39" fmla="*/ 218 h 906"/>
                <a:gd name="T40" fmla="*/ 1076 w 1078"/>
                <a:gd name="T41" fmla="*/ 164 h 906"/>
                <a:gd name="T42" fmla="*/ 1050 w 1078"/>
                <a:gd name="T43" fmla="*/ 102 h 906"/>
                <a:gd name="T44" fmla="*/ 976 w 1078"/>
                <a:gd name="T45" fmla="*/ 36 h 906"/>
                <a:gd name="T46" fmla="*/ 932 w 1078"/>
                <a:gd name="T47" fmla="*/ 22 h 906"/>
                <a:gd name="T48" fmla="*/ 874 w 1078"/>
                <a:gd name="T49" fmla="*/ 76 h 906"/>
                <a:gd name="T50" fmla="*/ 820 w 1078"/>
                <a:gd name="T51" fmla="*/ 82 h 906"/>
                <a:gd name="T52" fmla="*/ 676 w 1078"/>
                <a:gd name="T53" fmla="*/ 16 h 906"/>
                <a:gd name="T54" fmla="*/ 588 w 1078"/>
                <a:gd name="T55" fmla="*/ 2 h 906"/>
                <a:gd name="T56" fmla="*/ 562 w 1078"/>
                <a:gd name="T57" fmla="*/ 20 h 906"/>
                <a:gd name="T58" fmla="*/ 552 w 1078"/>
                <a:gd name="T59" fmla="*/ 58 h 906"/>
                <a:gd name="T60" fmla="*/ 572 w 1078"/>
                <a:gd name="T61" fmla="*/ 106 h 906"/>
                <a:gd name="T62" fmla="*/ 612 w 1078"/>
                <a:gd name="T63" fmla="*/ 140 h 906"/>
                <a:gd name="T64" fmla="*/ 502 w 1078"/>
                <a:gd name="T65" fmla="*/ 142 h 906"/>
                <a:gd name="T66" fmla="*/ 364 w 1078"/>
                <a:gd name="T67" fmla="*/ 174 h 906"/>
                <a:gd name="T68" fmla="*/ 266 w 1078"/>
                <a:gd name="T69" fmla="*/ 228 h 906"/>
                <a:gd name="T70" fmla="*/ 214 w 1078"/>
                <a:gd name="T71" fmla="*/ 288 h 906"/>
                <a:gd name="T72" fmla="*/ 192 w 1078"/>
                <a:gd name="T73" fmla="*/ 308 h 906"/>
                <a:gd name="T74" fmla="*/ 164 w 1078"/>
                <a:gd name="T75" fmla="*/ 208 h 906"/>
                <a:gd name="T76" fmla="*/ 146 w 1078"/>
                <a:gd name="T77" fmla="*/ 210 h 906"/>
                <a:gd name="T78" fmla="*/ 110 w 1078"/>
                <a:gd name="T79" fmla="*/ 250 h 906"/>
                <a:gd name="T80" fmla="*/ 102 w 1078"/>
                <a:gd name="T81" fmla="*/ 306 h 906"/>
                <a:gd name="T82" fmla="*/ 92 w 1078"/>
                <a:gd name="T83" fmla="*/ 338 h 906"/>
                <a:gd name="T84" fmla="*/ 34 w 1078"/>
                <a:gd name="T85" fmla="*/ 336 h 906"/>
                <a:gd name="T86" fmla="*/ 4 w 1078"/>
                <a:gd name="T87" fmla="*/ 362 h 906"/>
                <a:gd name="T88" fmla="*/ 0 w 1078"/>
                <a:gd name="T89" fmla="*/ 404 h 906"/>
                <a:gd name="T90" fmla="*/ 16 w 1078"/>
                <a:gd name="T91" fmla="*/ 448 h 906"/>
                <a:gd name="T92" fmla="*/ 62 w 1078"/>
                <a:gd name="T93" fmla="*/ 478 h 906"/>
                <a:gd name="T94" fmla="*/ 76 w 1078"/>
                <a:gd name="T95" fmla="*/ 534 h 906"/>
                <a:gd name="T96" fmla="*/ 98 w 1078"/>
                <a:gd name="T97" fmla="*/ 658 h 906"/>
                <a:gd name="T98" fmla="*/ 156 w 1078"/>
                <a:gd name="T99" fmla="*/ 782 h 906"/>
                <a:gd name="T100" fmla="*/ 216 w 1078"/>
                <a:gd name="T101" fmla="*/ 846 h 906"/>
                <a:gd name="T102" fmla="*/ 298 w 1078"/>
                <a:gd name="T103" fmla="*/ 896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8" h="906">
                  <a:moveTo>
                    <a:pt x="416" y="876"/>
                  </a:moveTo>
                  <a:lnTo>
                    <a:pt x="458" y="854"/>
                  </a:lnTo>
                  <a:lnTo>
                    <a:pt x="458" y="854"/>
                  </a:lnTo>
                  <a:lnTo>
                    <a:pt x="462" y="800"/>
                  </a:lnTo>
                  <a:lnTo>
                    <a:pt x="464" y="744"/>
                  </a:lnTo>
                  <a:lnTo>
                    <a:pt x="464" y="678"/>
                  </a:lnTo>
                  <a:lnTo>
                    <a:pt x="460" y="610"/>
                  </a:lnTo>
                  <a:lnTo>
                    <a:pt x="458" y="578"/>
                  </a:lnTo>
                  <a:lnTo>
                    <a:pt x="454" y="546"/>
                  </a:lnTo>
                  <a:lnTo>
                    <a:pt x="446" y="518"/>
                  </a:lnTo>
                  <a:lnTo>
                    <a:pt x="438" y="494"/>
                  </a:lnTo>
                  <a:lnTo>
                    <a:pt x="428" y="474"/>
                  </a:lnTo>
                  <a:lnTo>
                    <a:pt x="422" y="466"/>
                  </a:lnTo>
                  <a:lnTo>
                    <a:pt x="416" y="460"/>
                  </a:lnTo>
                  <a:lnTo>
                    <a:pt x="416" y="460"/>
                  </a:lnTo>
                  <a:lnTo>
                    <a:pt x="430" y="466"/>
                  </a:lnTo>
                  <a:lnTo>
                    <a:pt x="464" y="478"/>
                  </a:lnTo>
                  <a:lnTo>
                    <a:pt x="484" y="484"/>
                  </a:lnTo>
                  <a:lnTo>
                    <a:pt x="504" y="488"/>
                  </a:lnTo>
                  <a:lnTo>
                    <a:pt x="520" y="488"/>
                  </a:lnTo>
                  <a:lnTo>
                    <a:pt x="528" y="488"/>
                  </a:lnTo>
                  <a:lnTo>
                    <a:pt x="532" y="486"/>
                  </a:lnTo>
                  <a:lnTo>
                    <a:pt x="532" y="486"/>
                  </a:lnTo>
                  <a:lnTo>
                    <a:pt x="538" y="482"/>
                  </a:lnTo>
                  <a:lnTo>
                    <a:pt x="540" y="478"/>
                  </a:lnTo>
                  <a:lnTo>
                    <a:pt x="540" y="474"/>
                  </a:lnTo>
                  <a:lnTo>
                    <a:pt x="542" y="468"/>
                  </a:lnTo>
                  <a:lnTo>
                    <a:pt x="538" y="458"/>
                  </a:lnTo>
                  <a:lnTo>
                    <a:pt x="534" y="446"/>
                  </a:lnTo>
                  <a:lnTo>
                    <a:pt x="520" y="426"/>
                  </a:lnTo>
                  <a:lnTo>
                    <a:pt x="514" y="418"/>
                  </a:lnTo>
                  <a:lnTo>
                    <a:pt x="514" y="418"/>
                  </a:lnTo>
                  <a:lnTo>
                    <a:pt x="540" y="426"/>
                  </a:lnTo>
                  <a:lnTo>
                    <a:pt x="600" y="442"/>
                  </a:lnTo>
                  <a:lnTo>
                    <a:pt x="636" y="450"/>
                  </a:lnTo>
                  <a:lnTo>
                    <a:pt x="668" y="454"/>
                  </a:lnTo>
                  <a:lnTo>
                    <a:pt x="694" y="456"/>
                  </a:lnTo>
                  <a:lnTo>
                    <a:pt x="706" y="454"/>
                  </a:lnTo>
                  <a:lnTo>
                    <a:pt x="714" y="452"/>
                  </a:lnTo>
                  <a:lnTo>
                    <a:pt x="714" y="452"/>
                  </a:lnTo>
                  <a:lnTo>
                    <a:pt x="718" y="448"/>
                  </a:lnTo>
                  <a:lnTo>
                    <a:pt x="722" y="444"/>
                  </a:lnTo>
                  <a:lnTo>
                    <a:pt x="722" y="438"/>
                  </a:lnTo>
                  <a:lnTo>
                    <a:pt x="722" y="432"/>
                  </a:lnTo>
                  <a:lnTo>
                    <a:pt x="714" y="420"/>
                  </a:lnTo>
                  <a:lnTo>
                    <a:pt x="706" y="408"/>
                  </a:lnTo>
                  <a:lnTo>
                    <a:pt x="694" y="398"/>
                  </a:lnTo>
                  <a:lnTo>
                    <a:pt x="684" y="388"/>
                  </a:lnTo>
                  <a:lnTo>
                    <a:pt x="672" y="380"/>
                  </a:lnTo>
                  <a:lnTo>
                    <a:pt x="672" y="380"/>
                  </a:lnTo>
                  <a:lnTo>
                    <a:pt x="716" y="390"/>
                  </a:lnTo>
                  <a:lnTo>
                    <a:pt x="760" y="400"/>
                  </a:lnTo>
                  <a:lnTo>
                    <a:pt x="812" y="410"/>
                  </a:lnTo>
                  <a:lnTo>
                    <a:pt x="866" y="418"/>
                  </a:lnTo>
                  <a:lnTo>
                    <a:pt x="914" y="424"/>
                  </a:lnTo>
                  <a:lnTo>
                    <a:pt x="934" y="422"/>
                  </a:lnTo>
                  <a:lnTo>
                    <a:pt x="950" y="420"/>
                  </a:lnTo>
                  <a:lnTo>
                    <a:pt x="962" y="416"/>
                  </a:lnTo>
                  <a:lnTo>
                    <a:pt x="968" y="414"/>
                  </a:lnTo>
                  <a:lnTo>
                    <a:pt x="970" y="410"/>
                  </a:lnTo>
                  <a:lnTo>
                    <a:pt x="970" y="410"/>
                  </a:lnTo>
                  <a:lnTo>
                    <a:pt x="974" y="402"/>
                  </a:lnTo>
                  <a:lnTo>
                    <a:pt x="974" y="396"/>
                  </a:lnTo>
                  <a:lnTo>
                    <a:pt x="974" y="390"/>
                  </a:lnTo>
                  <a:lnTo>
                    <a:pt x="972" y="384"/>
                  </a:lnTo>
                  <a:lnTo>
                    <a:pt x="964" y="374"/>
                  </a:lnTo>
                  <a:lnTo>
                    <a:pt x="954" y="366"/>
                  </a:lnTo>
                  <a:lnTo>
                    <a:pt x="942" y="360"/>
                  </a:lnTo>
                  <a:lnTo>
                    <a:pt x="930" y="354"/>
                  </a:lnTo>
                  <a:lnTo>
                    <a:pt x="920" y="352"/>
                  </a:lnTo>
                  <a:lnTo>
                    <a:pt x="920" y="352"/>
                  </a:lnTo>
                  <a:lnTo>
                    <a:pt x="934" y="344"/>
                  </a:lnTo>
                  <a:lnTo>
                    <a:pt x="968" y="326"/>
                  </a:lnTo>
                  <a:lnTo>
                    <a:pt x="988" y="312"/>
                  </a:lnTo>
                  <a:lnTo>
                    <a:pt x="1010" y="296"/>
                  </a:lnTo>
                  <a:lnTo>
                    <a:pt x="1030" y="276"/>
                  </a:lnTo>
                  <a:lnTo>
                    <a:pt x="1048" y="254"/>
                  </a:lnTo>
                  <a:lnTo>
                    <a:pt x="1058" y="244"/>
                  </a:lnTo>
                  <a:lnTo>
                    <a:pt x="1064" y="232"/>
                  </a:lnTo>
                  <a:lnTo>
                    <a:pt x="1070" y="218"/>
                  </a:lnTo>
                  <a:lnTo>
                    <a:pt x="1074" y="206"/>
                  </a:lnTo>
                  <a:lnTo>
                    <a:pt x="1076" y="192"/>
                  </a:lnTo>
                  <a:lnTo>
                    <a:pt x="1078" y="178"/>
                  </a:lnTo>
                  <a:lnTo>
                    <a:pt x="1076" y="164"/>
                  </a:lnTo>
                  <a:lnTo>
                    <a:pt x="1074" y="150"/>
                  </a:lnTo>
                  <a:lnTo>
                    <a:pt x="1068" y="134"/>
                  </a:lnTo>
                  <a:lnTo>
                    <a:pt x="1060" y="118"/>
                  </a:lnTo>
                  <a:lnTo>
                    <a:pt x="1050" y="102"/>
                  </a:lnTo>
                  <a:lnTo>
                    <a:pt x="1036" y="86"/>
                  </a:lnTo>
                  <a:lnTo>
                    <a:pt x="1020" y="70"/>
                  </a:lnTo>
                  <a:lnTo>
                    <a:pt x="1000" y="54"/>
                  </a:lnTo>
                  <a:lnTo>
                    <a:pt x="976" y="36"/>
                  </a:lnTo>
                  <a:lnTo>
                    <a:pt x="950" y="20"/>
                  </a:lnTo>
                  <a:lnTo>
                    <a:pt x="950" y="20"/>
                  </a:lnTo>
                  <a:lnTo>
                    <a:pt x="942" y="20"/>
                  </a:lnTo>
                  <a:lnTo>
                    <a:pt x="932" y="22"/>
                  </a:lnTo>
                  <a:lnTo>
                    <a:pt x="918" y="28"/>
                  </a:lnTo>
                  <a:lnTo>
                    <a:pt x="904" y="38"/>
                  </a:lnTo>
                  <a:lnTo>
                    <a:pt x="890" y="52"/>
                  </a:lnTo>
                  <a:lnTo>
                    <a:pt x="874" y="76"/>
                  </a:lnTo>
                  <a:lnTo>
                    <a:pt x="866" y="90"/>
                  </a:lnTo>
                  <a:lnTo>
                    <a:pt x="860" y="106"/>
                  </a:lnTo>
                  <a:lnTo>
                    <a:pt x="860" y="106"/>
                  </a:lnTo>
                  <a:lnTo>
                    <a:pt x="820" y="82"/>
                  </a:lnTo>
                  <a:lnTo>
                    <a:pt x="776" y="60"/>
                  </a:lnTo>
                  <a:lnTo>
                    <a:pt x="726" y="36"/>
                  </a:lnTo>
                  <a:lnTo>
                    <a:pt x="700" y="26"/>
                  </a:lnTo>
                  <a:lnTo>
                    <a:pt x="676" y="16"/>
                  </a:lnTo>
                  <a:lnTo>
                    <a:pt x="650" y="8"/>
                  </a:lnTo>
                  <a:lnTo>
                    <a:pt x="626" y="2"/>
                  </a:lnTo>
                  <a:lnTo>
                    <a:pt x="606" y="0"/>
                  </a:lnTo>
                  <a:lnTo>
                    <a:pt x="588" y="2"/>
                  </a:lnTo>
                  <a:lnTo>
                    <a:pt x="580" y="6"/>
                  </a:lnTo>
                  <a:lnTo>
                    <a:pt x="574" y="8"/>
                  </a:lnTo>
                  <a:lnTo>
                    <a:pt x="568" y="14"/>
                  </a:lnTo>
                  <a:lnTo>
                    <a:pt x="562" y="20"/>
                  </a:lnTo>
                  <a:lnTo>
                    <a:pt x="562" y="20"/>
                  </a:lnTo>
                  <a:lnTo>
                    <a:pt x="556" y="32"/>
                  </a:lnTo>
                  <a:lnTo>
                    <a:pt x="554" y="46"/>
                  </a:lnTo>
                  <a:lnTo>
                    <a:pt x="552" y="58"/>
                  </a:lnTo>
                  <a:lnTo>
                    <a:pt x="554" y="68"/>
                  </a:lnTo>
                  <a:lnTo>
                    <a:pt x="556" y="80"/>
                  </a:lnTo>
                  <a:lnTo>
                    <a:pt x="560" y="90"/>
                  </a:lnTo>
                  <a:lnTo>
                    <a:pt x="572" y="106"/>
                  </a:lnTo>
                  <a:lnTo>
                    <a:pt x="586" y="120"/>
                  </a:lnTo>
                  <a:lnTo>
                    <a:pt x="598" y="132"/>
                  </a:lnTo>
                  <a:lnTo>
                    <a:pt x="612" y="140"/>
                  </a:lnTo>
                  <a:lnTo>
                    <a:pt x="612" y="140"/>
                  </a:lnTo>
                  <a:lnTo>
                    <a:pt x="598" y="140"/>
                  </a:lnTo>
                  <a:lnTo>
                    <a:pt x="558" y="140"/>
                  </a:lnTo>
                  <a:lnTo>
                    <a:pt x="532" y="140"/>
                  </a:lnTo>
                  <a:lnTo>
                    <a:pt x="502" y="142"/>
                  </a:lnTo>
                  <a:lnTo>
                    <a:pt x="470" y="146"/>
                  </a:lnTo>
                  <a:lnTo>
                    <a:pt x="436" y="154"/>
                  </a:lnTo>
                  <a:lnTo>
                    <a:pt x="400" y="162"/>
                  </a:lnTo>
                  <a:lnTo>
                    <a:pt x="364" y="174"/>
                  </a:lnTo>
                  <a:lnTo>
                    <a:pt x="330" y="188"/>
                  </a:lnTo>
                  <a:lnTo>
                    <a:pt x="296" y="206"/>
                  </a:lnTo>
                  <a:lnTo>
                    <a:pt x="280" y="218"/>
                  </a:lnTo>
                  <a:lnTo>
                    <a:pt x="266" y="228"/>
                  </a:lnTo>
                  <a:lnTo>
                    <a:pt x="252" y="242"/>
                  </a:lnTo>
                  <a:lnTo>
                    <a:pt x="238" y="256"/>
                  </a:lnTo>
                  <a:lnTo>
                    <a:pt x="226" y="270"/>
                  </a:lnTo>
                  <a:lnTo>
                    <a:pt x="214" y="288"/>
                  </a:lnTo>
                  <a:lnTo>
                    <a:pt x="204" y="304"/>
                  </a:lnTo>
                  <a:lnTo>
                    <a:pt x="194" y="324"/>
                  </a:lnTo>
                  <a:lnTo>
                    <a:pt x="194" y="324"/>
                  </a:lnTo>
                  <a:lnTo>
                    <a:pt x="192" y="308"/>
                  </a:lnTo>
                  <a:lnTo>
                    <a:pt x="186" y="270"/>
                  </a:lnTo>
                  <a:lnTo>
                    <a:pt x="176" y="230"/>
                  </a:lnTo>
                  <a:lnTo>
                    <a:pt x="170" y="216"/>
                  </a:lnTo>
                  <a:lnTo>
                    <a:pt x="164" y="208"/>
                  </a:lnTo>
                  <a:lnTo>
                    <a:pt x="164" y="208"/>
                  </a:lnTo>
                  <a:lnTo>
                    <a:pt x="162" y="206"/>
                  </a:lnTo>
                  <a:lnTo>
                    <a:pt x="158" y="206"/>
                  </a:lnTo>
                  <a:lnTo>
                    <a:pt x="146" y="210"/>
                  </a:lnTo>
                  <a:lnTo>
                    <a:pt x="134" y="218"/>
                  </a:lnTo>
                  <a:lnTo>
                    <a:pt x="122" y="232"/>
                  </a:lnTo>
                  <a:lnTo>
                    <a:pt x="116" y="240"/>
                  </a:lnTo>
                  <a:lnTo>
                    <a:pt x="110" y="250"/>
                  </a:lnTo>
                  <a:lnTo>
                    <a:pt x="106" y="262"/>
                  </a:lnTo>
                  <a:lnTo>
                    <a:pt x="104" y="276"/>
                  </a:lnTo>
                  <a:lnTo>
                    <a:pt x="102" y="290"/>
                  </a:lnTo>
                  <a:lnTo>
                    <a:pt x="102" y="306"/>
                  </a:lnTo>
                  <a:lnTo>
                    <a:pt x="104" y="324"/>
                  </a:lnTo>
                  <a:lnTo>
                    <a:pt x="108" y="342"/>
                  </a:lnTo>
                  <a:lnTo>
                    <a:pt x="108" y="342"/>
                  </a:lnTo>
                  <a:lnTo>
                    <a:pt x="92" y="338"/>
                  </a:lnTo>
                  <a:lnTo>
                    <a:pt x="74" y="334"/>
                  </a:lnTo>
                  <a:lnTo>
                    <a:pt x="54" y="332"/>
                  </a:lnTo>
                  <a:lnTo>
                    <a:pt x="44" y="334"/>
                  </a:lnTo>
                  <a:lnTo>
                    <a:pt x="34" y="336"/>
                  </a:lnTo>
                  <a:lnTo>
                    <a:pt x="24" y="340"/>
                  </a:lnTo>
                  <a:lnTo>
                    <a:pt x="16" y="344"/>
                  </a:lnTo>
                  <a:lnTo>
                    <a:pt x="10" y="352"/>
                  </a:lnTo>
                  <a:lnTo>
                    <a:pt x="4" y="362"/>
                  </a:lnTo>
                  <a:lnTo>
                    <a:pt x="0" y="374"/>
                  </a:lnTo>
                  <a:lnTo>
                    <a:pt x="0" y="388"/>
                  </a:lnTo>
                  <a:lnTo>
                    <a:pt x="0" y="388"/>
                  </a:lnTo>
                  <a:lnTo>
                    <a:pt x="0" y="404"/>
                  </a:lnTo>
                  <a:lnTo>
                    <a:pt x="2" y="416"/>
                  </a:lnTo>
                  <a:lnTo>
                    <a:pt x="6" y="428"/>
                  </a:lnTo>
                  <a:lnTo>
                    <a:pt x="12" y="438"/>
                  </a:lnTo>
                  <a:lnTo>
                    <a:pt x="16" y="448"/>
                  </a:lnTo>
                  <a:lnTo>
                    <a:pt x="24" y="454"/>
                  </a:lnTo>
                  <a:lnTo>
                    <a:pt x="38" y="466"/>
                  </a:lnTo>
                  <a:lnTo>
                    <a:pt x="50" y="474"/>
                  </a:lnTo>
                  <a:lnTo>
                    <a:pt x="62" y="478"/>
                  </a:lnTo>
                  <a:lnTo>
                    <a:pt x="74" y="480"/>
                  </a:lnTo>
                  <a:lnTo>
                    <a:pt x="74" y="480"/>
                  </a:lnTo>
                  <a:lnTo>
                    <a:pt x="74" y="494"/>
                  </a:lnTo>
                  <a:lnTo>
                    <a:pt x="76" y="534"/>
                  </a:lnTo>
                  <a:lnTo>
                    <a:pt x="78" y="560"/>
                  </a:lnTo>
                  <a:lnTo>
                    <a:pt x="82" y="590"/>
                  </a:lnTo>
                  <a:lnTo>
                    <a:pt x="88" y="622"/>
                  </a:lnTo>
                  <a:lnTo>
                    <a:pt x="98" y="658"/>
                  </a:lnTo>
                  <a:lnTo>
                    <a:pt x="110" y="694"/>
                  </a:lnTo>
                  <a:lnTo>
                    <a:pt x="126" y="730"/>
                  </a:lnTo>
                  <a:lnTo>
                    <a:pt x="146" y="766"/>
                  </a:lnTo>
                  <a:lnTo>
                    <a:pt x="156" y="782"/>
                  </a:lnTo>
                  <a:lnTo>
                    <a:pt x="170" y="800"/>
                  </a:lnTo>
                  <a:lnTo>
                    <a:pt x="184" y="816"/>
                  </a:lnTo>
                  <a:lnTo>
                    <a:pt x="200" y="832"/>
                  </a:lnTo>
                  <a:lnTo>
                    <a:pt x="216" y="846"/>
                  </a:lnTo>
                  <a:lnTo>
                    <a:pt x="234" y="860"/>
                  </a:lnTo>
                  <a:lnTo>
                    <a:pt x="254" y="874"/>
                  </a:lnTo>
                  <a:lnTo>
                    <a:pt x="276" y="886"/>
                  </a:lnTo>
                  <a:lnTo>
                    <a:pt x="298" y="896"/>
                  </a:lnTo>
                  <a:lnTo>
                    <a:pt x="322" y="906"/>
                  </a:lnTo>
                  <a:lnTo>
                    <a:pt x="416" y="876"/>
                  </a:lnTo>
                  <a:close/>
                </a:path>
              </a:pathLst>
            </a:custGeom>
            <a:solidFill>
              <a:srgbClr val="735D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6" name="Freeform 24">
              <a:extLst>
                <a:ext uri="{FF2B5EF4-FFF2-40B4-BE49-F238E27FC236}">
                  <a16:creationId xmlns:a16="http://schemas.microsoft.com/office/drawing/2014/main" id="{873F02F5-3909-485D-9F46-0C42162CD4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6723" y="5902324"/>
              <a:ext cx="365125" cy="381000"/>
            </a:xfrm>
            <a:custGeom>
              <a:avLst/>
              <a:gdLst>
                <a:gd name="T0" fmla="*/ 172 w 230"/>
                <a:gd name="T1" fmla="*/ 50 h 240"/>
                <a:gd name="T2" fmla="*/ 172 w 230"/>
                <a:gd name="T3" fmla="*/ 50 h 240"/>
                <a:gd name="T4" fmla="*/ 160 w 230"/>
                <a:gd name="T5" fmla="*/ 38 h 240"/>
                <a:gd name="T6" fmla="*/ 144 w 230"/>
                <a:gd name="T7" fmla="*/ 28 h 240"/>
                <a:gd name="T8" fmla="*/ 126 w 230"/>
                <a:gd name="T9" fmla="*/ 16 h 240"/>
                <a:gd name="T10" fmla="*/ 102 w 230"/>
                <a:gd name="T11" fmla="*/ 6 h 240"/>
                <a:gd name="T12" fmla="*/ 90 w 230"/>
                <a:gd name="T13" fmla="*/ 4 h 240"/>
                <a:gd name="T14" fmla="*/ 78 w 230"/>
                <a:gd name="T15" fmla="*/ 2 h 240"/>
                <a:gd name="T16" fmla="*/ 66 w 230"/>
                <a:gd name="T17" fmla="*/ 0 h 240"/>
                <a:gd name="T18" fmla="*/ 52 w 230"/>
                <a:gd name="T19" fmla="*/ 2 h 240"/>
                <a:gd name="T20" fmla="*/ 38 w 230"/>
                <a:gd name="T21" fmla="*/ 6 h 240"/>
                <a:gd name="T22" fmla="*/ 26 w 230"/>
                <a:gd name="T23" fmla="*/ 12 h 240"/>
                <a:gd name="T24" fmla="*/ 26 w 230"/>
                <a:gd name="T25" fmla="*/ 12 h 240"/>
                <a:gd name="T26" fmla="*/ 18 w 230"/>
                <a:gd name="T27" fmla="*/ 18 h 240"/>
                <a:gd name="T28" fmla="*/ 14 w 230"/>
                <a:gd name="T29" fmla="*/ 24 h 240"/>
                <a:gd name="T30" fmla="*/ 10 w 230"/>
                <a:gd name="T31" fmla="*/ 30 h 240"/>
                <a:gd name="T32" fmla="*/ 6 w 230"/>
                <a:gd name="T33" fmla="*/ 38 h 240"/>
                <a:gd name="T34" fmla="*/ 2 w 230"/>
                <a:gd name="T35" fmla="*/ 56 h 240"/>
                <a:gd name="T36" fmla="*/ 0 w 230"/>
                <a:gd name="T37" fmla="*/ 76 h 240"/>
                <a:gd name="T38" fmla="*/ 4 w 230"/>
                <a:gd name="T39" fmla="*/ 98 h 240"/>
                <a:gd name="T40" fmla="*/ 10 w 230"/>
                <a:gd name="T41" fmla="*/ 122 h 240"/>
                <a:gd name="T42" fmla="*/ 18 w 230"/>
                <a:gd name="T43" fmla="*/ 144 h 240"/>
                <a:gd name="T44" fmla="*/ 30 w 230"/>
                <a:gd name="T45" fmla="*/ 166 h 240"/>
                <a:gd name="T46" fmla="*/ 44 w 230"/>
                <a:gd name="T47" fmla="*/ 188 h 240"/>
                <a:gd name="T48" fmla="*/ 60 w 230"/>
                <a:gd name="T49" fmla="*/ 206 h 240"/>
                <a:gd name="T50" fmla="*/ 80 w 230"/>
                <a:gd name="T51" fmla="*/ 222 h 240"/>
                <a:gd name="T52" fmla="*/ 90 w 230"/>
                <a:gd name="T53" fmla="*/ 228 h 240"/>
                <a:gd name="T54" fmla="*/ 100 w 230"/>
                <a:gd name="T55" fmla="*/ 234 h 240"/>
                <a:gd name="T56" fmla="*/ 112 w 230"/>
                <a:gd name="T57" fmla="*/ 236 h 240"/>
                <a:gd name="T58" fmla="*/ 124 w 230"/>
                <a:gd name="T59" fmla="*/ 240 h 240"/>
                <a:gd name="T60" fmla="*/ 136 w 230"/>
                <a:gd name="T61" fmla="*/ 240 h 240"/>
                <a:gd name="T62" fmla="*/ 150 w 230"/>
                <a:gd name="T63" fmla="*/ 240 h 240"/>
                <a:gd name="T64" fmla="*/ 164 w 230"/>
                <a:gd name="T65" fmla="*/ 238 h 240"/>
                <a:gd name="T66" fmla="*/ 178 w 230"/>
                <a:gd name="T67" fmla="*/ 234 h 240"/>
                <a:gd name="T68" fmla="*/ 192 w 230"/>
                <a:gd name="T69" fmla="*/ 228 h 240"/>
                <a:gd name="T70" fmla="*/ 206 w 230"/>
                <a:gd name="T71" fmla="*/ 220 h 240"/>
                <a:gd name="T72" fmla="*/ 206 w 230"/>
                <a:gd name="T73" fmla="*/ 220 h 240"/>
                <a:gd name="T74" fmla="*/ 216 w 230"/>
                <a:gd name="T75" fmla="*/ 212 h 240"/>
                <a:gd name="T76" fmla="*/ 224 w 230"/>
                <a:gd name="T77" fmla="*/ 202 h 240"/>
                <a:gd name="T78" fmla="*/ 228 w 230"/>
                <a:gd name="T79" fmla="*/ 190 h 240"/>
                <a:gd name="T80" fmla="*/ 230 w 230"/>
                <a:gd name="T81" fmla="*/ 178 h 240"/>
                <a:gd name="T82" fmla="*/ 228 w 230"/>
                <a:gd name="T83" fmla="*/ 164 h 240"/>
                <a:gd name="T84" fmla="*/ 224 w 230"/>
                <a:gd name="T85" fmla="*/ 150 h 240"/>
                <a:gd name="T86" fmla="*/ 220 w 230"/>
                <a:gd name="T87" fmla="*/ 134 h 240"/>
                <a:gd name="T88" fmla="*/ 214 w 230"/>
                <a:gd name="T89" fmla="*/ 120 h 240"/>
                <a:gd name="T90" fmla="*/ 200 w 230"/>
                <a:gd name="T91" fmla="*/ 94 h 240"/>
                <a:gd name="T92" fmla="*/ 186 w 230"/>
                <a:gd name="T93" fmla="*/ 70 h 240"/>
                <a:gd name="T94" fmla="*/ 172 w 230"/>
                <a:gd name="T95" fmla="*/ 5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0" h="240">
                  <a:moveTo>
                    <a:pt x="172" y="50"/>
                  </a:moveTo>
                  <a:lnTo>
                    <a:pt x="172" y="50"/>
                  </a:lnTo>
                  <a:lnTo>
                    <a:pt x="160" y="38"/>
                  </a:lnTo>
                  <a:lnTo>
                    <a:pt x="144" y="28"/>
                  </a:lnTo>
                  <a:lnTo>
                    <a:pt x="126" y="16"/>
                  </a:lnTo>
                  <a:lnTo>
                    <a:pt x="102" y="6"/>
                  </a:lnTo>
                  <a:lnTo>
                    <a:pt x="90" y="4"/>
                  </a:lnTo>
                  <a:lnTo>
                    <a:pt x="78" y="2"/>
                  </a:lnTo>
                  <a:lnTo>
                    <a:pt x="66" y="0"/>
                  </a:lnTo>
                  <a:lnTo>
                    <a:pt x="52" y="2"/>
                  </a:lnTo>
                  <a:lnTo>
                    <a:pt x="38" y="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18" y="18"/>
                  </a:lnTo>
                  <a:lnTo>
                    <a:pt x="14" y="24"/>
                  </a:lnTo>
                  <a:lnTo>
                    <a:pt x="10" y="30"/>
                  </a:lnTo>
                  <a:lnTo>
                    <a:pt x="6" y="38"/>
                  </a:lnTo>
                  <a:lnTo>
                    <a:pt x="2" y="56"/>
                  </a:lnTo>
                  <a:lnTo>
                    <a:pt x="0" y="76"/>
                  </a:lnTo>
                  <a:lnTo>
                    <a:pt x="4" y="98"/>
                  </a:lnTo>
                  <a:lnTo>
                    <a:pt x="10" y="122"/>
                  </a:lnTo>
                  <a:lnTo>
                    <a:pt x="18" y="144"/>
                  </a:lnTo>
                  <a:lnTo>
                    <a:pt x="30" y="166"/>
                  </a:lnTo>
                  <a:lnTo>
                    <a:pt x="44" y="188"/>
                  </a:lnTo>
                  <a:lnTo>
                    <a:pt x="60" y="206"/>
                  </a:lnTo>
                  <a:lnTo>
                    <a:pt x="80" y="222"/>
                  </a:lnTo>
                  <a:lnTo>
                    <a:pt x="90" y="228"/>
                  </a:lnTo>
                  <a:lnTo>
                    <a:pt x="100" y="234"/>
                  </a:lnTo>
                  <a:lnTo>
                    <a:pt x="112" y="236"/>
                  </a:lnTo>
                  <a:lnTo>
                    <a:pt x="124" y="240"/>
                  </a:lnTo>
                  <a:lnTo>
                    <a:pt x="136" y="240"/>
                  </a:lnTo>
                  <a:lnTo>
                    <a:pt x="150" y="240"/>
                  </a:lnTo>
                  <a:lnTo>
                    <a:pt x="164" y="238"/>
                  </a:lnTo>
                  <a:lnTo>
                    <a:pt x="178" y="234"/>
                  </a:lnTo>
                  <a:lnTo>
                    <a:pt x="192" y="228"/>
                  </a:lnTo>
                  <a:lnTo>
                    <a:pt x="206" y="220"/>
                  </a:lnTo>
                  <a:lnTo>
                    <a:pt x="206" y="220"/>
                  </a:lnTo>
                  <a:lnTo>
                    <a:pt x="216" y="212"/>
                  </a:lnTo>
                  <a:lnTo>
                    <a:pt x="224" y="202"/>
                  </a:lnTo>
                  <a:lnTo>
                    <a:pt x="228" y="190"/>
                  </a:lnTo>
                  <a:lnTo>
                    <a:pt x="230" y="178"/>
                  </a:lnTo>
                  <a:lnTo>
                    <a:pt x="228" y="164"/>
                  </a:lnTo>
                  <a:lnTo>
                    <a:pt x="224" y="150"/>
                  </a:lnTo>
                  <a:lnTo>
                    <a:pt x="220" y="134"/>
                  </a:lnTo>
                  <a:lnTo>
                    <a:pt x="214" y="120"/>
                  </a:lnTo>
                  <a:lnTo>
                    <a:pt x="200" y="94"/>
                  </a:lnTo>
                  <a:lnTo>
                    <a:pt x="186" y="70"/>
                  </a:lnTo>
                  <a:lnTo>
                    <a:pt x="172" y="50"/>
                  </a:lnTo>
                  <a:close/>
                </a:path>
              </a:pathLst>
            </a:custGeom>
            <a:solidFill>
              <a:srgbClr val="FE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7" name="Freeform 25">
              <a:extLst>
                <a:ext uri="{FF2B5EF4-FFF2-40B4-BE49-F238E27FC236}">
                  <a16:creationId xmlns:a16="http://schemas.microsoft.com/office/drawing/2014/main" id="{D4E37227-2060-4C4A-AF2E-823E584C7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6723" y="5902324"/>
              <a:ext cx="365125" cy="381000"/>
            </a:xfrm>
            <a:custGeom>
              <a:avLst/>
              <a:gdLst>
                <a:gd name="T0" fmla="*/ 172 w 230"/>
                <a:gd name="T1" fmla="*/ 50 h 240"/>
                <a:gd name="T2" fmla="*/ 172 w 230"/>
                <a:gd name="T3" fmla="*/ 50 h 240"/>
                <a:gd name="T4" fmla="*/ 160 w 230"/>
                <a:gd name="T5" fmla="*/ 38 h 240"/>
                <a:gd name="T6" fmla="*/ 144 w 230"/>
                <a:gd name="T7" fmla="*/ 28 h 240"/>
                <a:gd name="T8" fmla="*/ 126 w 230"/>
                <a:gd name="T9" fmla="*/ 16 h 240"/>
                <a:gd name="T10" fmla="*/ 102 w 230"/>
                <a:gd name="T11" fmla="*/ 6 h 240"/>
                <a:gd name="T12" fmla="*/ 90 w 230"/>
                <a:gd name="T13" fmla="*/ 4 h 240"/>
                <a:gd name="T14" fmla="*/ 78 w 230"/>
                <a:gd name="T15" fmla="*/ 2 h 240"/>
                <a:gd name="T16" fmla="*/ 66 w 230"/>
                <a:gd name="T17" fmla="*/ 0 h 240"/>
                <a:gd name="T18" fmla="*/ 52 w 230"/>
                <a:gd name="T19" fmla="*/ 2 h 240"/>
                <a:gd name="T20" fmla="*/ 38 w 230"/>
                <a:gd name="T21" fmla="*/ 6 h 240"/>
                <a:gd name="T22" fmla="*/ 26 w 230"/>
                <a:gd name="T23" fmla="*/ 12 h 240"/>
                <a:gd name="T24" fmla="*/ 26 w 230"/>
                <a:gd name="T25" fmla="*/ 12 h 240"/>
                <a:gd name="T26" fmla="*/ 18 w 230"/>
                <a:gd name="T27" fmla="*/ 18 h 240"/>
                <a:gd name="T28" fmla="*/ 14 w 230"/>
                <a:gd name="T29" fmla="*/ 24 h 240"/>
                <a:gd name="T30" fmla="*/ 10 w 230"/>
                <a:gd name="T31" fmla="*/ 30 h 240"/>
                <a:gd name="T32" fmla="*/ 6 w 230"/>
                <a:gd name="T33" fmla="*/ 38 h 240"/>
                <a:gd name="T34" fmla="*/ 2 w 230"/>
                <a:gd name="T35" fmla="*/ 56 h 240"/>
                <a:gd name="T36" fmla="*/ 0 w 230"/>
                <a:gd name="T37" fmla="*/ 76 h 240"/>
                <a:gd name="T38" fmla="*/ 4 w 230"/>
                <a:gd name="T39" fmla="*/ 98 h 240"/>
                <a:gd name="T40" fmla="*/ 10 w 230"/>
                <a:gd name="T41" fmla="*/ 122 h 240"/>
                <a:gd name="T42" fmla="*/ 18 w 230"/>
                <a:gd name="T43" fmla="*/ 144 h 240"/>
                <a:gd name="T44" fmla="*/ 30 w 230"/>
                <a:gd name="T45" fmla="*/ 166 h 240"/>
                <a:gd name="T46" fmla="*/ 44 w 230"/>
                <a:gd name="T47" fmla="*/ 188 h 240"/>
                <a:gd name="T48" fmla="*/ 60 w 230"/>
                <a:gd name="T49" fmla="*/ 206 h 240"/>
                <a:gd name="T50" fmla="*/ 80 w 230"/>
                <a:gd name="T51" fmla="*/ 222 h 240"/>
                <a:gd name="T52" fmla="*/ 90 w 230"/>
                <a:gd name="T53" fmla="*/ 228 h 240"/>
                <a:gd name="T54" fmla="*/ 100 w 230"/>
                <a:gd name="T55" fmla="*/ 234 h 240"/>
                <a:gd name="T56" fmla="*/ 112 w 230"/>
                <a:gd name="T57" fmla="*/ 236 h 240"/>
                <a:gd name="T58" fmla="*/ 124 w 230"/>
                <a:gd name="T59" fmla="*/ 240 h 240"/>
                <a:gd name="T60" fmla="*/ 136 w 230"/>
                <a:gd name="T61" fmla="*/ 240 h 240"/>
                <a:gd name="T62" fmla="*/ 150 w 230"/>
                <a:gd name="T63" fmla="*/ 240 h 240"/>
                <a:gd name="T64" fmla="*/ 164 w 230"/>
                <a:gd name="T65" fmla="*/ 238 h 240"/>
                <a:gd name="T66" fmla="*/ 178 w 230"/>
                <a:gd name="T67" fmla="*/ 234 h 240"/>
                <a:gd name="T68" fmla="*/ 192 w 230"/>
                <a:gd name="T69" fmla="*/ 228 h 240"/>
                <a:gd name="T70" fmla="*/ 206 w 230"/>
                <a:gd name="T71" fmla="*/ 220 h 240"/>
                <a:gd name="T72" fmla="*/ 206 w 230"/>
                <a:gd name="T73" fmla="*/ 220 h 240"/>
                <a:gd name="T74" fmla="*/ 216 w 230"/>
                <a:gd name="T75" fmla="*/ 212 h 240"/>
                <a:gd name="T76" fmla="*/ 224 w 230"/>
                <a:gd name="T77" fmla="*/ 202 h 240"/>
                <a:gd name="T78" fmla="*/ 228 w 230"/>
                <a:gd name="T79" fmla="*/ 190 h 240"/>
                <a:gd name="T80" fmla="*/ 230 w 230"/>
                <a:gd name="T81" fmla="*/ 178 h 240"/>
                <a:gd name="T82" fmla="*/ 228 w 230"/>
                <a:gd name="T83" fmla="*/ 164 h 240"/>
                <a:gd name="T84" fmla="*/ 224 w 230"/>
                <a:gd name="T85" fmla="*/ 150 h 240"/>
                <a:gd name="T86" fmla="*/ 220 w 230"/>
                <a:gd name="T87" fmla="*/ 134 h 240"/>
                <a:gd name="T88" fmla="*/ 214 w 230"/>
                <a:gd name="T89" fmla="*/ 120 h 240"/>
                <a:gd name="T90" fmla="*/ 200 w 230"/>
                <a:gd name="T91" fmla="*/ 94 h 240"/>
                <a:gd name="T92" fmla="*/ 186 w 230"/>
                <a:gd name="T93" fmla="*/ 70 h 240"/>
                <a:gd name="T94" fmla="*/ 172 w 230"/>
                <a:gd name="T95" fmla="*/ 5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0" h="240">
                  <a:moveTo>
                    <a:pt x="172" y="50"/>
                  </a:moveTo>
                  <a:lnTo>
                    <a:pt x="172" y="50"/>
                  </a:lnTo>
                  <a:lnTo>
                    <a:pt x="160" y="38"/>
                  </a:lnTo>
                  <a:lnTo>
                    <a:pt x="144" y="28"/>
                  </a:lnTo>
                  <a:lnTo>
                    <a:pt x="126" y="16"/>
                  </a:lnTo>
                  <a:lnTo>
                    <a:pt x="102" y="6"/>
                  </a:lnTo>
                  <a:lnTo>
                    <a:pt x="90" y="4"/>
                  </a:lnTo>
                  <a:lnTo>
                    <a:pt x="78" y="2"/>
                  </a:lnTo>
                  <a:lnTo>
                    <a:pt x="66" y="0"/>
                  </a:lnTo>
                  <a:lnTo>
                    <a:pt x="52" y="2"/>
                  </a:lnTo>
                  <a:lnTo>
                    <a:pt x="38" y="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18" y="18"/>
                  </a:lnTo>
                  <a:lnTo>
                    <a:pt x="14" y="24"/>
                  </a:lnTo>
                  <a:lnTo>
                    <a:pt x="10" y="30"/>
                  </a:lnTo>
                  <a:lnTo>
                    <a:pt x="6" y="38"/>
                  </a:lnTo>
                  <a:lnTo>
                    <a:pt x="2" y="56"/>
                  </a:lnTo>
                  <a:lnTo>
                    <a:pt x="0" y="76"/>
                  </a:lnTo>
                  <a:lnTo>
                    <a:pt x="4" y="98"/>
                  </a:lnTo>
                  <a:lnTo>
                    <a:pt x="10" y="122"/>
                  </a:lnTo>
                  <a:lnTo>
                    <a:pt x="18" y="144"/>
                  </a:lnTo>
                  <a:lnTo>
                    <a:pt x="30" y="166"/>
                  </a:lnTo>
                  <a:lnTo>
                    <a:pt x="44" y="188"/>
                  </a:lnTo>
                  <a:lnTo>
                    <a:pt x="60" y="206"/>
                  </a:lnTo>
                  <a:lnTo>
                    <a:pt x="80" y="222"/>
                  </a:lnTo>
                  <a:lnTo>
                    <a:pt x="90" y="228"/>
                  </a:lnTo>
                  <a:lnTo>
                    <a:pt x="100" y="234"/>
                  </a:lnTo>
                  <a:lnTo>
                    <a:pt x="112" y="236"/>
                  </a:lnTo>
                  <a:lnTo>
                    <a:pt x="124" y="240"/>
                  </a:lnTo>
                  <a:lnTo>
                    <a:pt x="136" y="240"/>
                  </a:lnTo>
                  <a:lnTo>
                    <a:pt x="150" y="240"/>
                  </a:lnTo>
                  <a:lnTo>
                    <a:pt x="164" y="238"/>
                  </a:lnTo>
                  <a:lnTo>
                    <a:pt x="178" y="234"/>
                  </a:lnTo>
                  <a:lnTo>
                    <a:pt x="192" y="228"/>
                  </a:lnTo>
                  <a:lnTo>
                    <a:pt x="206" y="220"/>
                  </a:lnTo>
                  <a:lnTo>
                    <a:pt x="206" y="220"/>
                  </a:lnTo>
                  <a:lnTo>
                    <a:pt x="216" y="212"/>
                  </a:lnTo>
                  <a:lnTo>
                    <a:pt x="224" y="202"/>
                  </a:lnTo>
                  <a:lnTo>
                    <a:pt x="228" y="190"/>
                  </a:lnTo>
                  <a:lnTo>
                    <a:pt x="230" y="178"/>
                  </a:lnTo>
                  <a:lnTo>
                    <a:pt x="228" y="164"/>
                  </a:lnTo>
                  <a:lnTo>
                    <a:pt x="224" y="150"/>
                  </a:lnTo>
                  <a:lnTo>
                    <a:pt x="220" y="134"/>
                  </a:lnTo>
                  <a:lnTo>
                    <a:pt x="214" y="120"/>
                  </a:lnTo>
                  <a:lnTo>
                    <a:pt x="200" y="94"/>
                  </a:lnTo>
                  <a:lnTo>
                    <a:pt x="186" y="70"/>
                  </a:lnTo>
                  <a:lnTo>
                    <a:pt x="172" y="5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8" name="Freeform 26">
              <a:extLst>
                <a:ext uri="{FF2B5EF4-FFF2-40B4-BE49-F238E27FC236}">
                  <a16:creationId xmlns:a16="http://schemas.microsoft.com/office/drawing/2014/main" id="{4C0B7527-CB27-422E-BF62-3D232E8BF4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0647" y="5521325"/>
              <a:ext cx="203200" cy="279400"/>
            </a:xfrm>
            <a:custGeom>
              <a:avLst/>
              <a:gdLst>
                <a:gd name="T0" fmla="*/ 8 w 128"/>
                <a:gd name="T1" fmla="*/ 0 h 176"/>
                <a:gd name="T2" fmla="*/ 8 w 128"/>
                <a:gd name="T3" fmla="*/ 0 h 176"/>
                <a:gd name="T4" fmla="*/ 6 w 128"/>
                <a:gd name="T5" fmla="*/ 14 h 176"/>
                <a:gd name="T6" fmla="*/ 2 w 128"/>
                <a:gd name="T7" fmla="*/ 48 h 176"/>
                <a:gd name="T8" fmla="*/ 0 w 128"/>
                <a:gd name="T9" fmla="*/ 68 h 176"/>
                <a:gd name="T10" fmla="*/ 0 w 128"/>
                <a:gd name="T11" fmla="*/ 86 h 176"/>
                <a:gd name="T12" fmla="*/ 2 w 128"/>
                <a:gd name="T13" fmla="*/ 104 h 176"/>
                <a:gd name="T14" fmla="*/ 4 w 128"/>
                <a:gd name="T15" fmla="*/ 110 h 176"/>
                <a:gd name="T16" fmla="*/ 8 w 128"/>
                <a:gd name="T17" fmla="*/ 116 h 176"/>
                <a:gd name="T18" fmla="*/ 8 w 128"/>
                <a:gd name="T19" fmla="*/ 116 h 176"/>
                <a:gd name="T20" fmla="*/ 12 w 128"/>
                <a:gd name="T21" fmla="*/ 120 h 176"/>
                <a:gd name="T22" fmla="*/ 16 w 128"/>
                <a:gd name="T23" fmla="*/ 122 h 176"/>
                <a:gd name="T24" fmla="*/ 22 w 128"/>
                <a:gd name="T25" fmla="*/ 122 h 176"/>
                <a:gd name="T26" fmla="*/ 28 w 128"/>
                <a:gd name="T27" fmla="*/ 122 h 176"/>
                <a:gd name="T28" fmla="*/ 44 w 128"/>
                <a:gd name="T29" fmla="*/ 118 h 176"/>
                <a:gd name="T30" fmla="*/ 58 w 128"/>
                <a:gd name="T31" fmla="*/ 114 h 176"/>
                <a:gd name="T32" fmla="*/ 74 w 128"/>
                <a:gd name="T33" fmla="*/ 110 h 176"/>
                <a:gd name="T34" fmla="*/ 86 w 128"/>
                <a:gd name="T35" fmla="*/ 108 h 176"/>
                <a:gd name="T36" fmla="*/ 92 w 128"/>
                <a:gd name="T37" fmla="*/ 108 h 176"/>
                <a:gd name="T38" fmla="*/ 96 w 128"/>
                <a:gd name="T39" fmla="*/ 108 h 176"/>
                <a:gd name="T40" fmla="*/ 100 w 128"/>
                <a:gd name="T41" fmla="*/ 110 h 176"/>
                <a:gd name="T42" fmla="*/ 102 w 128"/>
                <a:gd name="T43" fmla="*/ 116 h 176"/>
                <a:gd name="T44" fmla="*/ 102 w 128"/>
                <a:gd name="T45" fmla="*/ 116 h 176"/>
                <a:gd name="T46" fmla="*/ 102 w 128"/>
                <a:gd name="T47" fmla="*/ 126 h 176"/>
                <a:gd name="T48" fmla="*/ 102 w 128"/>
                <a:gd name="T49" fmla="*/ 134 h 176"/>
                <a:gd name="T50" fmla="*/ 100 w 128"/>
                <a:gd name="T51" fmla="*/ 144 h 176"/>
                <a:gd name="T52" fmla="*/ 96 w 128"/>
                <a:gd name="T53" fmla="*/ 152 h 176"/>
                <a:gd name="T54" fmla="*/ 88 w 128"/>
                <a:gd name="T55" fmla="*/ 160 h 176"/>
                <a:gd name="T56" fmla="*/ 74 w 128"/>
                <a:gd name="T57" fmla="*/ 166 h 176"/>
                <a:gd name="T58" fmla="*/ 58 w 128"/>
                <a:gd name="T59" fmla="*/ 172 h 176"/>
                <a:gd name="T60" fmla="*/ 38 w 128"/>
                <a:gd name="T61" fmla="*/ 176 h 176"/>
                <a:gd name="T62" fmla="*/ 38 w 128"/>
                <a:gd name="T63" fmla="*/ 176 h 176"/>
                <a:gd name="T64" fmla="*/ 52 w 128"/>
                <a:gd name="T65" fmla="*/ 174 h 176"/>
                <a:gd name="T66" fmla="*/ 66 w 128"/>
                <a:gd name="T67" fmla="*/ 172 h 176"/>
                <a:gd name="T68" fmla="*/ 82 w 128"/>
                <a:gd name="T69" fmla="*/ 170 h 176"/>
                <a:gd name="T70" fmla="*/ 100 w 128"/>
                <a:gd name="T71" fmla="*/ 166 h 176"/>
                <a:gd name="T72" fmla="*/ 114 w 128"/>
                <a:gd name="T73" fmla="*/ 158 h 176"/>
                <a:gd name="T74" fmla="*/ 120 w 128"/>
                <a:gd name="T75" fmla="*/ 154 h 176"/>
                <a:gd name="T76" fmla="*/ 124 w 128"/>
                <a:gd name="T77" fmla="*/ 148 h 176"/>
                <a:gd name="T78" fmla="*/ 126 w 128"/>
                <a:gd name="T79" fmla="*/ 144 h 176"/>
                <a:gd name="T80" fmla="*/ 128 w 128"/>
                <a:gd name="T81" fmla="*/ 136 h 176"/>
                <a:gd name="T82" fmla="*/ 128 w 128"/>
                <a:gd name="T83" fmla="*/ 136 h 176"/>
                <a:gd name="T84" fmla="*/ 126 w 128"/>
                <a:gd name="T85" fmla="*/ 118 h 176"/>
                <a:gd name="T86" fmla="*/ 122 w 128"/>
                <a:gd name="T87" fmla="*/ 102 h 176"/>
                <a:gd name="T88" fmla="*/ 118 w 128"/>
                <a:gd name="T89" fmla="*/ 96 h 176"/>
                <a:gd name="T90" fmla="*/ 114 w 128"/>
                <a:gd name="T91" fmla="*/ 92 h 176"/>
                <a:gd name="T92" fmla="*/ 110 w 128"/>
                <a:gd name="T93" fmla="*/ 88 h 176"/>
                <a:gd name="T94" fmla="*/ 104 w 128"/>
                <a:gd name="T95" fmla="*/ 86 h 176"/>
                <a:gd name="T96" fmla="*/ 92 w 128"/>
                <a:gd name="T97" fmla="*/ 84 h 176"/>
                <a:gd name="T98" fmla="*/ 76 w 128"/>
                <a:gd name="T99" fmla="*/ 86 h 176"/>
                <a:gd name="T100" fmla="*/ 60 w 128"/>
                <a:gd name="T101" fmla="*/ 90 h 176"/>
                <a:gd name="T102" fmla="*/ 42 w 128"/>
                <a:gd name="T103" fmla="*/ 98 h 176"/>
                <a:gd name="T104" fmla="*/ 42 w 128"/>
                <a:gd name="T105" fmla="*/ 98 h 176"/>
                <a:gd name="T106" fmla="*/ 36 w 128"/>
                <a:gd name="T107" fmla="*/ 100 h 176"/>
                <a:gd name="T108" fmla="*/ 32 w 128"/>
                <a:gd name="T109" fmla="*/ 100 h 176"/>
                <a:gd name="T110" fmla="*/ 26 w 128"/>
                <a:gd name="T111" fmla="*/ 100 h 176"/>
                <a:gd name="T112" fmla="*/ 22 w 128"/>
                <a:gd name="T113" fmla="*/ 96 h 176"/>
                <a:gd name="T114" fmla="*/ 16 w 128"/>
                <a:gd name="T115" fmla="*/ 88 h 176"/>
                <a:gd name="T116" fmla="*/ 12 w 128"/>
                <a:gd name="T117" fmla="*/ 74 h 176"/>
                <a:gd name="T118" fmla="*/ 10 w 128"/>
                <a:gd name="T119" fmla="*/ 58 h 176"/>
                <a:gd name="T120" fmla="*/ 8 w 128"/>
                <a:gd name="T121" fmla="*/ 38 h 176"/>
                <a:gd name="T122" fmla="*/ 8 w 128"/>
                <a:gd name="T123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8" h="176">
                  <a:moveTo>
                    <a:pt x="8" y="0"/>
                  </a:moveTo>
                  <a:lnTo>
                    <a:pt x="8" y="0"/>
                  </a:lnTo>
                  <a:lnTo>
                    <a:pt x="6" y="14"/>
                  </a:lnTo>
                  <a:lnTo>
                    <a:pt x="2" y="48"/>
                  </a:lnTo>
                  <a:lnTo>
                    <a:pt x="0" y="68"/>
                  </a:lnTo>
                  <a:lnTo>
                    <a:pt x="0" y="86"/>
                  </a:lnTo>
                  <a:lnTo>
                    <a:pt x="2" y="104"/>
                  </a:lnTo>
                  <a:lnTo>
                    <a:pt x="4" y="110"/>
                  </a:lnTo>
                  <a:lnTo>
                    <a:pt x="8" y="116"/>
                  </a:lnTo>
                  <a:lnTo>
                    <a:pt x="8" y="116"/>
                  </a:lnTo>
                  <a:lnTo>
                    <a:pt x="12" y="120"/>
                  </a:lnTo>
                  <a:lnTo>
                    <a:pt x="16" y="122"/>
                  </a:lnTo>
                  <a:lnTo>
                    <a:pt x="22" y="122"/>
                  </a:lnTo>
                  <a:lnTo>
                    <a:pt x="28" y="122"/>
                  </a:lnTo>
                  <a:lnTo>
                    <a:pt x="44" y="118"/>
                  </a:lnTo>
                  <a:lnTo>
                    <a:pt x="58" y="114"/>
                  </a:lnTo>
                  <a:lnTo>
                    <a:pt x="74" y="110"/>
                  </a:lnTo>
                  <a:lnTo>
                    <a:pt x="86" y="108"/>
                  </a:lnTo>
                  <a:lnTo>
                    <a:pt x="92" y="108"/>
                  </a:lnTo>
                  <a:lnTo>
                    <a:pt x="96" y="108"/>
                  </a:lnTo>
                  <a:lnTo>
                    <a:pt x="100" y="110"/>
                  </a:lnTo>
                  <a:lnTo>
                    <a:pt x="102" y="116"/>
                  </a:lnTo>
                  <a:lnTo>
                    <a:pt x="102" y="116"/>
                  </a:lnTo>
                  <a:lnTo>
                    <a:pt x="102" y="126"/>
                  </a:lnTo>
                  <a:lnTo>
                    <a:pt x="102" y="134"/>
                  </a:lnTo>
                  <a:lnTo>
                    <a:pt x="100" y="144"/>
                  </a:lnTo>
                  <a:lnTo>
                    <a:pt x="96" y="152"/>
                  </a:lnTo>
                  <a:lnTo>
                    <a:pt x="88" y="160"/>
                  </a:lnTo>
                  <a:lnTo>
                    <a:pt x="74" y="166"/>
                  </a:lnTo>
                  <a:lnTo>
                    <a:pt x="58" y="172"/>
                  </a:lnTo>
                  <a:lnTo>
                    <a:pt x="38" y="176"/>
                  </a:lnTo>
                  <a:lnTo>
                    <a:pt x="38" y="176"/>
                  </a:lnTo>
                  <a:lnTo>
                    <a:pt x="52" y="174"/>
                  </a:lnTo>
                  <a:lnTo>
                    <a:pt x="66" y="172"/>
                  </a:lnTo>
                  <a:lnTo>
                    <a:pt x="82" y="170"/>
                  </a:lnTo>
                  <a:lnTo>
                    <a:pt x="100" y="166"/>
                  </a:lnTo>
                  <a:lnTo>
                    <a:pt x="114" y="158"/>
                  </a:lnTo>
                  <a:lnTo>
                    <a:pt x="120" y="154"/>
                  </a:lnTo>
                  <a:lnTo>
                    <a:pt x="124" y="148"/>
                  </a:lnTo>
                  <a:lnTo>
                    <a:pt x="126" y="144"/>
                  </a:lnTo>
                  <a:lnTo>
                    <a:pt x="128" y="136"/>
                  </a:lnTo>
                  <a:lnTo>
                    <a:pt x="128" y="136"/>
                  </a:lnTo>
                  <a:lnTo>
                    <a:pt x="126" y="118"/>
                  </a:lnTo>
                  <a:lnTo>
                    <a:pt x="122" y="102"/>
                  </a:lnTo>
                  <a:lnTo>
                    <a:pt x="118" y="96"/>
                  </a:lnTo>
                  <a:lnTo>
                    <a:pt x="114" y="92"/>
                  </a:lnTo>
                  <a:lnTo>
                    <a:pt x="110" y="88"/>
                  </a:lnTo>
                  <a:lnTo>
                    <a:pt x="104" y="86"/>
                  </a:lnTo>
                  <a:lnTo>
                    <a:pt x="92" y="84"/>
                  </a:lnTo>
                  <a:lnTo>
                    <a:pt x="76" y="86"/>
                  </a:lnTo>
                  <a:lnTo>
                    <a:pt x="60" y="90"/>
                  </a:lnTo>
                  <a:lnTo>
                    <a:pt x="42" y="98"/>
                  </a:lnTo>
                  <a:lnTo>
                    <a:pt x="42" y="98"/>
                  </a:lnTo>
                  <a:lnTo>
                    <a:pt x="36" y="100"/>
                  </a:lnTo>
                  <a:lnTo>
                    <a:pt x="32" y="100"/>
                  </a:lnTo>
                  <a:lnTo>
                    <a:pt x="26" y="100"/>
                  </a:lnTo>
                  <a:lnTo>
                    <a:pt x="22" y="96"/>
                  </a:lnTo>
                  <a:lnTo>
                    <a:pt x="16" y="88"/>
                  </a:lnTo>
                  <a:lnTo>
                    <a:pt x="12" y="74"/>
                  </a:lnTo>
                  <a:lnTo>
                    <a:pt x="10" y="58"/>
                  </a:lnTo>
                  <a:lnTo>
                    <a:pt x="8" y="3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B8F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9" name="Freeform 27">
              <a:extLst>
                <a:ext uri="{FF2B5EF4-FFF2-40B4-BE49-F238E27FC236}">
                  <a16:creationId xmlns:a16="http://schemas.microsoft.com/office/drawing/2014/main" id="{1C6A67F1-76AC-4EEF-ACBA-96D9DCD4A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0647" y="5521325"/>
              <a:ext cx="203200" cy="279400"/>
            </a:xfrm>
            <a:custGeom>
              <a:avLst/>
              <a:gdLst>
                <a:gd name="T0" fmla="*/ 8 w 128"/>
                <a:gd name="T1" fmla="*/ 0 h 176"/>
                <a:gd name="T2" fmla="*/ 8 w 128"/>
                <a:gd name="T3" fmla="*/ 0 h 176"/>
                <a:gd name="T4" fmla="*/ 6 w 128"/>
                <a:gd name="T5" fmla="*/ 14 h 176"/>
                <a:gd name="T6" fmla="*/ 2 w 128"/>
                <a:gd name="T7" fmla="*/ 48 h 176"/>
                <a:gd name="T8" fmla="*/ 0 w 128"/>
                <a:gd name="T9" fmla="*/ 68 h 176"/>
                <a:gd name="T10" fmla="*/ 0 w 128"/>
                <a:gd name="T11" fmla="*/ 86 h 176"/>
                <a:gd name="T12" fmla="*/ 2 w 128"/>
                <a:gd name="T13" fmla="*/ 104 h 176"/>
                <a:gd name="T14" fmla="*/ 4 w 128"/>
                <a:gd name="T15" fmla="*/ 110 h 176"/>
                <a:gd name="T16" fmla="*/ 8 w 128"/>
                <a:gd name="T17" fmla="*/ 116 h 176"/>
                <a:gd name="T18" fmla="*/ 8 w 128"/>
                <a:gd name="T19" fmla="*/ 116 h 176"/>
                <a:gd name="T20" fmla="*/ 12 w 128"/>
                <a:gd name="T21" fmla="*/ 120 h 176"/>
                <a:gd name="T22" fmla="*/ 16 w 128"/>
                <a:gd name="T23" fmla="*/ 122 h 176"/>
                <a:gd name="T24" fmla="*/ 22 w 128"/>
                <a:gd name="T25" fmla="*/ 122 h 176"/>
                <a:gd name="T26" fmla="*/ 28 w 128"/>
                <a:gd name="T27" fmla="*/ 122 h 176"/>
                <a:gd name="T28" fmla="*/ 44 w 128"/>
                <a:gd name="T29" fmla="*/ 118 h 176"/>
                <a:gd name="T30" fmla="*/ 58 w 128"/>
                <a:gd name="T31" fmla="*/ 114 h 176"/>
                <a:gd name="T32" fmla="*/ 74 w 128"/>
                <a:gd name="T33" fmla="*/ 110 h 176"/>
                <a:gd name="T34" fmla="*/ 86 w 128"/>
                <a:gd name="T35" fmla="*/ 108 h 176"/>
                <a:gd name="T36" fmla="*/ 92 w 128"/>
                <a:gd name="T37" fmla="*/ 108 h 176"/>
                <a:gd name="T38" fmla="*/ 96 w 128"/>
                <a:gd name="T39" fmla="*/ 108 h 176"/>
                <a:gd name="T40" fmla="*/ 100 w 128"/>
                <a:gd name="T41" fmla="*/ 110 h 176"/>
                <a:gd name="T42" fmla="*/ 102 w 128"/>
                <a:gd name="T43" fmla="*/ 116 h 176"/>
                <a:gd name="T44" fmla="*/ 102 w 128"/>
                <a:gd name="T45" fmla="*/ 116 h 176"/>
                <a:gd name="T46" fmla="*/ 102 w 128"/>
                <a:gd name="T47" fmla="*/ 126 h 176"/>
                <a:gd name="T48" fmla="*/ 102 w 128"/>
                <a:gd name="T49" fmla="*/ 134 h 176"/>
                <a:gd name="T50" fmla="*/ 100 w 128"/>
                <a:gd name="T51" fmla="*/ 144 h 176"/>
                <a:gd name="T52" fmla="*/ 96 w 128"/>
                <a:gd name="T53" fmla="*/ 152 h 176"/>
                <a:gd name="T54" fmla="*/ 88 w 128"/>
                <a:gd name="T55" fmla="*/ 160 h 176"/>
                <a:gd name="T56" fmla="*/ 74 w 128"/>
                <a:gd name="T57" fmla="*/ 166 h 176"/>
                <a:gd name="T58" fmla="*/ 58 w 128"/>
                <a:gd name="T59" fmla="*/ 172 h 176"/>
                <a:gd name="T60" fmla="*/ 38 w 128"/>
                <a:gd name="T61" fmla="*/ 176 h 176"/>
                <a:gd name="T62" fmla="*/ 38 w 128"/>
                <a:gd name="T63" fmla="*/ 176 h 176"/>
                <a:gd name="T64" fmla="*/ 52 w 128"/>
                <a:gd name="T65" fmla="*/ 174 h 176"/>
                <a:gd name="T66" fmla="*/ 66 w 128"/>
                <a:gd name="T67" fmla="*/ 172 h 176"/>
                <a:gd name="T68" fmla="*/ 82 w 128"/>
                <a:gd name="T69" fmla="*/ 170 h 176"/>
                <a:gd name="T70" fmla="*/ 100 w 128"/>
                <a:gd name="T71" fmla="*/ 166 h 176"/>
                <a:gd name="T72" fmla="*/ 114 w 128"/>
                <a:gd name="T73" fmla="*/ 158 h 176"/>
                <a:gd name="T74" fmla="*/ 120 w 128"/>
                <a:gd name="T75" fmla="*/ 154 h 176"/>
                <a:gd name="T76" fmla="*/ 124 w 128"/>
                <a:gd name="T77" fmla="*/ 148 h 176"/>
                <a:gd name="T78" fmla="*/ 126 w 128"/>
                <a:gd name="T79" fmla="*/ 144 h 176"/>
                <a:gd name="T80" fmla="*/ 128 w 128"/>
                <a:gd name="T81" fmla="*/ 136 h 176"/>
                <a:gd name="T82" fmla="*/ 128 w 128"/>
                <a:gd name="T83" fmla="*/ 136 h 176"/>
                <a:gd name="T84" fmla="*/ 126 w 128"/>
                <a:gd name="T85" fmla="*/ 118 h 176"/>
                <a:gd name="T86" fmla="*/ 122 w 128"/>
                <a:gd name="T87" fmla="*/ 102 h 176"/>
                <a:gd name="T88" fmla="*/ 118 w 128"/>
                <a:gd name="T89" fmla="*/ 96 h 176"/>
                <a:gd name="T90" fmla="*/ 114 w 128"/>
                <a:gd name="T91" fmla="*/ 92 h 176"/>
                <a:gd name="T92" fmla="*/ 110 w 128"/>
                <a:gd name="T93" fmla="*/ 88 h 176"/>
                <a:gd name="T94" fmla="*/ 104 w 128"/>
                <a:gd name="T95" fmla="*/ 86 h 176"/>
                <a:gd name="T96" fmla="*/ 92 w 128"/>
                <a:gd name="T97" fmla="*/ 84 h 176"/>
                <a:gd name="T98" fmla="*/ 76 w 128"/>
                <a:gd name="T99" fmla="*/ 86 h 176"/>
                <a:gd name="T100" fmla="*/ 60 w 128"/>
                <a:gd name="T101" fmla="*/ 90 h 176"/>
                <a:gd name="T102" fmla="*/ 42 w 128"/>
                <a:gd name="T103" fmla="*/ 98 h 176"/>
                <a:gd name="T104" fmla="*/ 42 w 128"/>
                <a:gd name="T105" fmla="*/ 98 h 176"/>
                <a:gd name="T106" fmla="*/ 36 w 128"/>
                <a:gd name="T107" fmla="*/ 100 h 176"/>
                <a:gd name="T108" fmla="*/ 32 w 128"/>
                <a:gd name="T109" fmla="*/ 100 h 176"/>
                <a:gd name="T110" fmla="*/ 26 w 128"/>
                <a:gd name="T111" fmla="*/ 100 h 176"/>
                <a:gd name="T112" fmla="*/ 22 w 128"/>
                <a:gd name="T113" fmla="*/ 96 h 176"/>
                <a:gd name="T114" fmla="*/ 16 w 128"/>
                <a:gd name="T115" fmla="*/ 88 h 176"/>
                <a:gd name="T116" fmla="*/ 12 w 128"/>
                <a:gd name="T117" fmla="*/ 74 h 176"/>
                <a:gd name="T118" fmla="*/ 10 w 128"/>
                <a:gd name="T119" fmla="*/ 58 h 176"/>
                <a:gd name="T120" fmla="*/ 8 w 128"/>
                <a:gd name="T121" fmla="*/ 38 h 176"/>
                <a:gd name="T122" fmla="*/ 8 w 128"/>
                <a:gd name="T123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8" h="176">
                  <a:moveTo>
                    <a:pt x="8" y="0"/>
                  </a:moveTo>
                  <a:lnTo>
                    <a:pt x="8" y="0"/>
                  </a:lnTo>
                  <a:lnTo>
                    <a:pt x="6" y="14"/>
                  </a:lnTo>
                  <a:lnTo>
                    <a:pt x="2" y="48"/>
                  </a:lnTo>
                  <a:lnTo>
                    <a:pt x="0" y="68"/>
                  </a:lnTo>
                  <a:lnTo>
                    <a:pt x="0" y="86"/>
                  </a:lnTo>
                  <a:lnTo>
                    <a:pt x="2" y="104"/>
                  </a:lnTo>
                  <a:lnTo>
                    <a:pt x="4" y="110"/>
                  </a:lnTo>
                  <a:lnTo>
                    <a:pt x="8" y="116"/>
                  </a:lnTo>
                  <a:lnTo>
                    <a:pt x="8" y="116"/>
                  </a:lnTo>
                  <a:lnTo>
                    <a:pt x="12" y="120"/>
                  </a:lnTo>
                  <a:lnTo>
                    <a:pt x="16" y="122"/>
                  </a:lnTo>
                  <a:lnTo>
                    <a:pt x="22" y="122"/>
                  </a:lnTo>
                  <a:lnTo>
                    <a:pt x="28" y="122"/>
                  </a:lnTo>
                  <a:lnTo>
                    <a:pt x="44" y="118"/>
                  </a:lnTo>
                  <a:lnTo>
                    <a:pt x="58" y="114"/>
                  </a:lnTo>
                  <a:lnTo>
                    <a:pt x="74" y="110"/>
                  </a:lnTo>
                  <a:lnTo>
                    <a:pt x="86" y="108"/>
                  </a:lnTo>
                  <a:lnTo>
                    <a:pt x="92" y="108"/>
                  </a:lnTo>
                  <a:lnTo>
                    <a:pt x="96" y="108"/>
                  </a:lnTo>
                  <a:lnTo>
                    <a:pt x="100" y="110"/>
                  </a:lnTo>
                  <a:lnTo>
                    <a:pt x="102" y="116"/>
                  </a:lnTo>
                  <a:lnTo>
                    <a:pt x="102" y="116"/>
                  </a:lnTo>
                  <a:lnTo>
                    <a:pt x="102" y="126"/>
                  </a:lnTo>
                  <a:lnTo>
                    <a:pt x="102" y="134"/>
                  </a:lnTo>
                  <a:lnTo>
                    <a:pt x="100" y="144"/>
                  </a:lnTo>
                  <a:lnTo>
                    <a:pt x="96" y="152"/>
                  </a:lnTo>
                  <a:lnTo>
                    <a:pt x="88" y="160"/>
                  </a:lnTo>
                  <a:lnTo>
                    <a:pt x="74" y="166"/>
                  </a:lnTo>
                  <a:lnTo>
                    <a:pt x="58" y="172"/>
                  </a:lnTo>
                  <a:lnTo>
                    <a:pt x="38" y="176"/>
                  </a:lnTo>
                  <a:lnTo>
                    <a:pt x="38" y="176"/>
                  </a:lnTo>
                  <a:lnTo>
                    <a:pt x="52" y="174"/>
                  </a:lnTo>
                  <a:lnTo>
                    <a:pt x="66" y="172"/>
                  </a:lnTo>
                  <a:lnTo>
                    <a:pt x="82" y="170"/>
                  </a:lnTo>
                  <a:lnTo>
                    <a:pt x="100" y="166"/>
                  </a:lnTo>
                  <a:lnTo>
                    <a:pt x="114" y="158"/>
                  </a:lnTo>
                  <a:lnTo>
                    <a:pt x="120" y="154"/>
                  </a:lnTo>
                  <a:lnTo>
                    <a:pt x="124" y="148"/>
                  </a:lnTo>
                  <a:lnTo>
                    <a:pt x="126" y="144"/>
                  </a:lnTo>
                  <a:lnTo>
                    <a:pt x="128" y="136"/>
                  </a:lnTo>
                  <a:lnTo>
                    <a:pt x="128" y="136"/>
                  </a:lnTo>
                  <a:lnTo>
                    <a:pt x="126" y="118"/>
                  </a:lnTo>
                  <a:lnTo>
                    <a:pt x="122" y="102"/>
                  </a:lnTo>
                  <a:lnTo>
                    <a:pt x="118" y="96"/>
                  </a:lnTo>
                  <a:lnTo>
                    <a:pt x="114" y="92"/>
                  </a:lnTo>
                  <a:lnTo>
                    <a:pt x="110" y="88"/>
                  </a:lnTo>
                  <a:lnTo>
                    <a:pt x="104" y="86"/>
                  </a:lnTo>
                  <a:lnTo>
                    <a:pt x="92" y="84"/>
                  </a:lnTo>
                  <a:lnTo>
                    <a:pt x="76" y="86"/>
                  </a:lnTo>
                  <a:lnTo>
                    <a:pt x="60" y="90"/>
                  </a:lnTo>
                  <a:lnTo>
                    <a:pt x="42" y="98"/>
                  </a:lnTo>
                  <a:lnTo>
                    <a:pt x="42" y="98"/>
                  </a:lnTo>
                  <a:lnTo>
                    <a:pt x="36" y="100"/>
                  </a:lnTo>
                  <a:lnTo>
                    <a:pt x="32" y="100"/>
                  </a:lnTo>
                  <a:lnTo>
                    <a:pt x="26" y="100"/>
                  </a:lnTo>
                  <a:lnTo>
                    <a:pt x="22" y="96"/>
                  </a:lnTo>
                  <a:lnTo>
                    <a:pt x="16" y="88"/>
                  </a:lnTo>
                  <a:lnTo>
                    <a:pt x="12" y="74"/>
                  </a:lnTo>
                  <a:lnTo>
                    <a:pt x="10" y="58"/>
                  </a:lnTo>
                  <a:lnTo>
                    <a:pt x="8" y="38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" name="Freeform 28">
              <a:extLst>
                <a:ext uri="{FF2B5EF4-FFF2-40B4-BE49-F238E27FC236}">
                  <a16:creationId xmlns:a16="http://schemas.microsoft.com/office/drawing/2014/main" id="{CC23523B-A824-451E-9AE3-84F06F81D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7598" y="5578474"/>
              <a:ext cx="85725" cy="123825"/>
            </a:xfrm>
            <a:custGeom>
              <a:avLst/>
              <a:gdLst>
                <a:gd name="T0" fmla="*/ 54 w 54"/>
                <a:gd name="T1" fmla="*/ 34 h 78"/>
                <a:gd name="T2" fmla="*/ 54 w 54"/>
                <a:gd name="T3" fmla="*/ 34 h 78"/>
                <a:gd name="T4" fmla="*/ 54 w 54"/>
                <a:gd name="T5" fmla="*/ 50 h 78"/>
                <a:gd name="T6" fmla="*/ 52 w 54"/>
                <a:gd name="T7" fmla="*/ 64 h 78"/>
                <a:gd name="T8" fmla="*/ 48 w 54"/>
                <a:gd name="T9" fmla="*/ 68 h 78"/>
                <a:gd name="T10" fmla="*/ 46 w 54"/>
                <a:gd name="T11" fmla="*/ 74 h 78"/>
                <a:gd name="T12" fmla="*/ 40 w 54"/>
                <a:gd name="T13" fmla="*/ 76 h 78"/>
                <a:gd name="T14" fmla="*/ 36 w 54"/>
                <a:gd name="T15" fmla="*/ 78 h 78"/>
                <a:gd name="T16" fmla="*/ 36 w 54"/>
                <a:gd name="T17" fmla="*/ 78 h 78"/>
                <a:gd name="T18" fmla="*/ 30 w 54"/>
                <a:gd name="T19" fmla="*/ 78 h 78"/>
                <a:gd name="T20" fmla="*/ 24 w 54"/>
                <a:gd name="T21" fmla="*/ 78 h 78"/>
                <a:gd name="T22" fmla="*/ 20 w 54"/>
                <a:gd name="T23" fmla="*/ 74 h 78"/>
                <a:gd name="T24" fmla="*/ 14 w 54"/>
                <a:gd name="T25" fmla="*/ 70 h 78"/>
                <a:gd name="T26" fmla="*/ 6 w 54"/>
                <a:gd name="T27" fmla="*/ 60 h 78"/>
                <a:gd name="T28" fmla="*/ 2 w 54"/>
                <a:gd name="T29" fmla="*/ 44 h 78"/>
                <a:gd name="T30" fmla="*/ 2 w 54"/>
                <a:gd name="T31" fmla="*/ 44 h 78"/>
                <a:gd name="T32" fmla="*/ 0 w 54"/>
                <a:gd name="T33" fmla="*/ 28 h 78"/>
                <a:gd name="T34" fmla="*/ 4 w 54"/>
                <a:gd name="T35" fmla="*/ 16 h 78"/>
                <a:gd name="T36" fmla="*/ 6 w 54"/>
                <a:gd name="T37" fmla="*/ 10 h 78"/>
                <a:gd name="T38" fmla="*/ 10 w 54"/>
                <a:gd name="T39" fmla="*/ 6 h 78"/>
                <a:gd name="T40" fmla="*/ 14 w 54"/>
                <a:gd name="T41" fmla="*/ 2 h 78"/>
                <a:gd name="T42" fmla="*/ 20 w 54"/>
                <a:gd name="T43" fmla="*/ 0 h 78"/>
                <a:gd name="T44" fmla="*/ 20 w 54"/>
                <a:gd name="T45" fmla="*/ 0 h 78"/>
                <a:gd name="T46" fmla="*/ 26 w 54"/>
                <a:gd name="T47" fmla="*/ 0 h 78"/>
                <a:gd name="T48" fmla="*/ 30 w 54"/>
                <a:gd name="T49" fmla="*/ 0 h 78"/>
                <a:gd name="T50" fmla="*/ 36 w 54"/>
                <a:gd name="T51" fmla="*/ 4 h 78"/>
                <a:gd name="T52" fmla="*/ 40 w 54"/>
                <a:gd name="T53" fmla="*/ 8 h 78"/>
                <a:gd name="T54" fmla="*/ 48 w 54"/>
                <a:gd name="T55" fmla="*/ 20 h 78"/>
                <a:gd name="T56" fmla="*/ 54 w 54"/>
                <a:gd name="T57" fmla="*/ 3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78">
                  <a:moveTo>
                    <a:pt x="54" y="34"/>
                  </a:moveTo>
                  <a:lnTo>
                    <a:pt x="54" y="34"/>
                  </a:lnTo>
                  <a:lnTo>
                    <a:pt x="54" y="50"/>
                  </a:lnTo>
                  <a:lnTo>
                    <a:pt x="52" y="64"/>
                  </a:lnTo>
                  <a:lnTo>
                    <a:pt x="48" y="68"/>
                  </a:lnTo>
                  <a:lnTo>
                    <a:pt x="46" y="74"/>
                  </a:lnTo>
                  <a:lnTo>
                    <a:pt x="40" y="76"/>
                  </a:lnTo>
                  <a:lnTo>
                    <a:pt x="36" y="78"/>
                  </a:lnTo>
                  <a:lnTo>
                    <a:pt x="36" y="78"/>
                  </a:lnTo>
                  <a:lnTo>
                    <a:pt x="30" y="78"/>
                  </a:lnTo>
                  <a:lnTo>
                    <a:pt x="24" y="78"/>
                  </a:lnTo>
                  <a:lnTo>
                    <a:pt x="20" y="74"/>
                  </a:lnTo>
                  <a:lnTo>
                    <a:pt x="14" y="70"/>
                  </a:lnTo>
                  <a:lnTo>
                    <a:pt x="6" y="60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0" y="28"/>
                  </a:lnTo>
                  <a:lnTo>
                    <a:pt x="4" y="16"/>
                  </a:lnTo>
                  <a:lnTo>
                    <a:pt x="6" y="10"/>
                  </a:lnTo>
                  <a:lnTo>
                    <a:pt x="10" y="6"/>
                  </a:lnTo>
                  <a:lnTo>
                    <a:pt x="14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0" y="0"/>
                  </a:lnTo>
                  <a:lnTo>
                    <a:pt x="36" y="4"/>
                  </a:lnTo>
                  <a:lnTo>
                    <a:pt x="40" y="8"/>
                  </a:lnTo>
                  <a:lnTo>
                    <a:pt x="48" y="20"/>
                  </a:lnTo>
                  <a:lnTo>
                    <a:pt x="54" y="34"/>
                  </a:lnTo>
                  <a:close/>
                </a:path>
              </a:pathLst>
            </a:custGeom>
            <a:solidFill>
              <a:srgbClr val="1B13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1" name="Freeform 29">
              <a:extLst>
                <a:ext uri="{FF2B5EF4-FFF2-40B4-BE49-F238E27FC236}">
                  <a16:creationId xmlns:a16="http://schemas.microsoft.com/office/drawing/2014/main" id="{63C18603-6141-4141-BB4B-0653DCA978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7598" y="5578474"/>
              <a:ext cx="85725" cy="123825"/>
            </a:xfrm>
            <a:custGeom>
              <a:avLst/>
              <a:gdLst>
                <a:gd name="T0" fmla="*/ 54 w 54"/>
                <a:gd name="T1" fmla="*/ 34 h 78"/>
                <a:gd name="T2" fmla="*/ 54 w 54"/>
                <a:gd name="T3" fmla="*/ 34 h 78"/>
                <a:gd name="T4" fmla="*/ 54 w 54"/>
                <a:gd name="T5" fmla="*/ 50 h 78"/>
                <a:gd name="T6" fmla="*/ 52 w 54"/>
                <a:gd name="T7" fmla="*/ 64 h 78"/>
                <a:gd name="T8" fmla="*/ 48 w 54"/>
                <a:gd name="T9" fmla="*/ 68 h 78"/>
                <a:gd name="T10" fmla="*/ 46 w 54"/>
                <a:gd name="T11" fmla="*/ 74 h 78"/>
                <a:gd name="T12" fmla="*/ 40 w 54"/>
                <a:gd name="T13" fmla="*/ 76 h 78"/>
                <a:gd name="T14" fmla="*/ 36 w 54"/>
                <a:gd name="T15" fmla="*/ 78 h 78"/>
                <a:gd name="T16" fmla="*/ 36 w 54"/>
                <a:gd name="T17" fmla="*/ 78 h 78"/>
                <a:gd name="T18" fmla="*/ 30 w 54"/>
                <a:gd name="T19" fmla="*/ 78 h 78"/>
                <a:gd name="T20" fmla="*/ 24 w 54"/>
                <a:gd name="T21" fmla="*/ 78 h 78"/>
                <a:gd name="T22" fmla="*/ 20 w 54"/>
                <a:gd name="T23" fmla="*/ 74 h 78"/>
                <a:gd name="T24" fmla="*/ 14 w 54"/>
                <a:gd name="T25" fmla="*/ 70 h 78"/>
                <a:gd name="T26" fmla="*/ 6 w 54"/>
                <a:gd name="T27" fmla="*/ 60 h 78"/>
                <a:gd name="T28" fmla="*/ 2 w 54"/>
                <a:gd name="T29" fmla="*/ 44 h 78"/>
                <a:gd name="T30" fmla="*/ 2 w 54"/>
                <a:gd name="T31" fmla="*/ 44 h 78"/>
                <a:gd name="T32" fmla="*/ 0 w 54"/>
                <a:gd name="T33" fmla="*/ 28 h 78"/>
                <a:gd name="T34" fmla="*/ 4 w 54"/>
                <a:gd name="T35" fmla="*/ 16 h 78"/>
                <a:gd name="T36" fmla="*/ 6 w 54"/>
                <a:gd name="T37" fmla="*/ 10 h 78"/>
                <a:gd name="T38" fmla="*/ 10 w 54"/>
                <a:gd name="T39" fmla="*/ 6 h 78"/>
                <a:gd name="T40" fmla="*/ 14 w 54"/>
                <a:gd name="T41" fmla="*/ 2 h 78"/>
                <a:gd name="T42" fmla="*/ 20 w 54"/>
                <a:gd name="T43" fmla="*/ 0 h 78"/>
                <a:gd name="T44" fmla="*/ 20 w 54"/>
                <a:gd name="T45" fmla="*/ 0 h 78"/>
                <a:gd name="T46" fmla="*/ 26 w 54"/>
                <a:gd name="T47" fmla="*/ 0 h 78"/>
                <a:gd name="T48" fmla="*/ 30 w 54"/>
                <a:gd name="T49" fmla="*/ 0 h 78"/>
                <a:gd name="T50" fmla="*/ 36 w 54"/>
                <a:gd name="T51" fmla="*/ 4 h 78"/>
                <a:gd name="T52" fmla="*/ 40 w 54"/>
                <a:gd name="T53" fmla="*/ 8 h 78"/>
                <a:gd name="T54" fmla="*/ 48 w 54"/>
                <a:gd name="T55" fmla="*/ 20 h 78"/>
                <a:gd name="T56" fmla="*/ 54 w 54"/>
                <a:gd name="T57" fmla="*/ 3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78">
                  <a:moveTo>
                    <a:pt x="54" y="34"/>
                  </a:moveTo>
                  <a:lnTo>
                    <a:pt x="54" y="34"/>
                  </a:lnTo>
                  <a:lnTo>
                    <a:pt x="54" y="50"/>
                  </a:lnTo>
                  <a:lnTo>
                    <a:pt x="52" y="64"/>
                  </a:lnTo>
                  <a:lnTo>
                    <a:pt x="48" y="68"/>
                  </a:lnTo>
                  <a:lnTo>
                    <a:pt x="46" y="74"/>
                  </a:lnTo>
                  <a:lnTo>
                    <a:pt x="40" y="76"/>
                  </a:lnTo>
                  <a:lnTo>
                    <a:pt x="36" y="78"/>
                  </a:lnTo>
                  <a:lnTo>
                    <a:pt x="36" y="78"/>
                  </a:lnTo>
                  <a:lnTo>
                    <a:pt x="30" y="78"/>
                  </a:lnTo>
                  <a:lnTo>
                    <a:pt x="24" y="78"/>
                  </a:lnTo>
                  <a:lnTo>
                    <a:pt x="20" y="74"/>
                  </a:lnTo>
                  <a:lnTo>
                    <a:pt x="14" y="70"/>
                  </a:lnTo>
                  <a:lnTo>
                    <a:pt x="6" y="60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0" y="28"/>
                  </a:lnTo>
                  <a:lnTo>
                    <a:pt x="4" y="16"/>
                  </a:lnTo>
                  <a:lnTo>
                    <a:pt x="6" y="10"/>
                  </a:lnTo>
                  <a:lnTo>
                    <a:pt x="10" y="6"/>
                  </a:lnTo>
                  <a:lnTo>
                    <a:pt x="14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0" y="0"/>
                  </a:lnTo>
                  <a:lnTo>
                    <a:pt x="36" y="4"/>
                  </a:lnTo>
                  <a:lnTo>
                    <a:pt x="40" y="8"/>
                  </a:lnTo>
                  <a:lnTo>
                    <a:pt x="48" y="20"/>
                  </a:lnTo>
                  <a:lnTo>
                    <a:pt x="54" y="3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" name="Freeform 30">
              <a:extLst>
                <a:ext uri="{FF2B5EF4-FFF2-40B4-BE49-F238E27FC236}">
                  <a16:creationId xmlns:a16="http://schemas.microsoft.com/office/drawing/2014/main" id="{2531794B-C2F1-49DF-915F-63EFC376F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2723" y="5521325"/>
              <a:ext cx="79375" cy="111125"/>
            </a:xfrm>
            <a:custGeom>
              <a:avLst/>
              <a:gdLst>
                <a:gd name="T0" fmla="*/ 48 w 50"/>
                <a:gd name="T1" fmla="*/ 30 h 70"/>
                <a:gd name="T2" fmla="*/ 48 w 50"/>
                <a:gd name="T3" fmla="*/ 30 h 70"/>
                <a:gd name="T4" fmla="*/ 50 w 50"/>
                <a:gd name="T5" fmla="*/ 44 h 70"/>
                <a:gd name="T6" fmla="*/ 46 w 50"/>
                <a:gd name="T7" fmla="*/ 58 h 70"/>
                <a:gd name="T8" fmla="*/ 40 w 50"/>
                <a:gd name="T9" fmla="*/ 66 h 70"/>
                <a:gd name="T10" fmla="*/ 36 w 50"/>
                <a:gd name="T11" fmla="*/ 68 h 70"/>
                <a:gd name="T12" fmla="*/ 32 w 50"/>
                <a:gd name="T13" fmla="*/ 70 h 70"/>
                <a:gd name="T14" fmla="*/ 32 w 50"/>
                <a:gd name="T15" fmla="*/ 70 h 70"/>
                <a:gd name="T16" fmla="*/ 28 w 50"/>
                <a:gd name="T17" fmla="*/ 70 h 70"/>
                <a:gd name="T18" fmla="*/ 22 w 50"/>
                <a:gd name="T19" fmla="*/ 70 h 70"/>
                <a:gd name="T20" fmla="*/ 14 w 50"/>
                <a:gd name="T21" fmla="*/ 64 h 70"/>
                <a:gd name="T22" fmla="*/ 6 w 50"/>
                <a:gd name="T23" fmla="*/ 54 h 70"/>
                <a:gd name="T24" fmla="*/ 2 w 50"/>
                <a:gd name="T25" fmla="*/ 40 h 70"/>
                <a:gd name="T26" fmla="*/ 2 w 50"/>
                <a:gd name="T27" fmla="*/ 40 h 70"/>
                <a:gd name="T28" fmla="*/ 0 w 50"/>
                <a:gd name="T29" fmla="*/ 26 h 70"/>
                <a:gd name="T30" fmla="*/ 4 w 50"/>
                <a:gd name="T31" fmla="*/ 14 h 70"/>
                <a:gd name="T32" fmla="*/ 10 w 50"/>
                <a:gd name="T33" fmla="*/ 6 h 70"/>
                <a:gd name="T34" fmla="*/ 14 w 50"/>
                <a:gd name="T35" fmla="*/ 2 h 70"/>
                <a:gd name="T36" fmla="*/ 18 w 50"/>
                <a:gd name="T37" fmla="*/ 0 h 70"/>
                <a:gd name="T38" fmla="*/ 18 w 50"/>
                <a:gd name="T39" fmla="*/ 0 h 70"/>
                <a:gd name="T40" fmla="*/ 22 w 50"/>
                <a:gd name="T41" fmla="*/ 0 h 70"/>
                <a:gd name="T42" fmla="*/ 28 w 50"/>
                <a:gd name="T43" fmla="*/ 2 h 70"/>
                <a:gd name="T44" fmla="*/ 36 w 50"/>
                <a:gd name="T45" fmla="*/ 8 h 70"/>
                <a:gd name="T46" fmla="*/ 44 w 50"/>
                <a:gd name="T47" fmla="*/ 18 h 70"/>
                <a:gd name="T48" fmla="*/ 48 w 50"/>
                <a:gd name="T49" fmla="*/ 3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0" h="70">
                  <a:moveTo>
                    <a:pt x="48" y="30"/>
                  </a:moveTo>
                  <a:lnTo>
                    <a:pt x="48" y="30"/>
                  </a:lnTo>
                  <a:lnTo>
                    <a:pt x="50" y="44"/>
                  </a:lnTo>
                  <a:lnTo>
                    <a:pt x="46" y="58"/>
                  </a:lnTo>
                  <a:lnTo>
                    <a:pt x="40" y="66"/>
                  </a:lnTo>
                  <a:lnTo>
                    <a:pt x="36" y="68"/>
                  </a:lnTo>
                  <a:lnTo>
                    <a:pt x="32" y="70"/>
                  </a:lnTo>
                  <a:lnTo>
                    <a:pt x="32" y="70"/>
                  </a:lnTo>
                  <a:lnTo>
                    <a:pt x="28" y="70"/>
                  </a:lnTo>
                  <a:lnTo>
                    <a:pt x="22" y="70"/>
                  </a:lnTo>
                  <a:lnTo>
                    <a:pt x="14" y="64"/>
                  </a:lnTo>
                  <a:lnTo>
                    <a:pt x="6" y="54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0" y="26"/>
                  </a:lnTo>
                  <a:lnTo>
                    <a:pt x="4" y="14"/>
                  </a:lnTo>
                  <a:lnTo>
                    <a:pt x="10" y="6"/>
                  </a:lnTo>
                  <a:lnTo>
                    <a:pt x="14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8" y="2"/>
                  </a:lnTo>
                  <a:lnTo>
                    <a:pt x="36" y="8"/>
                  </a:lnTo>
                  <a:lnTo>
                    <a:pt x="44" y="18"/>
                  </a:lnTo>
                  <a:lnTo>
                    <a:pt x="48" y="30"/>
                  </a:lnTo>
                  <a:close/>
                </a:path>
              </a:pathLst>
            </a:custGeom>
            <a:solidFill>
              <a:srgbClr val="1B13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3" name="Freeform 31">
              <a:extLst>
                <a:ext uri="{FF2B5EF4-FFF2-40B4-BE49-F238E27FC236}">
                  <a16:creationId xmlns:a16="http://schemas.microsoft.com/office/drawing/2014/main" id="{E05DB84B-B040-4FF3-8579-B43F4AD58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2723" y="5521325"/>
              <a:ext cx="79375" cy="111125"/>
            </a:xfrm>
            <a:custGeom>
              <a:avLst/>
              <a:gdLst>
                <a:gd name="T0" fmla="*/ 48 w 50"/>
                <a:gd name="T1" fmla="*/ 30 h 70"/>
                <a:gd name="T2" fmla="*/ 48 w 50"/>
                <a:gd name="T3" fmla="*/ 30 h 70"/>
                <a:gd name="T4" fmla="*/ 50 w 50"/>
                <a:gd name="T5" fmla="*/ 44 h 70"/>
                <a:gd name="T6" fmla="*/ 46 w 50"/>
                <a:gd name="T7" fmla="*/ 58 h 70"/>
                <a:gd name="T8" fmla="*/ 40 w 50"/>
                <a:gd name="T9" fmla="*/ 66 h 70"/>
                <a:gd name="T10" fmla="*/ 36 w 50"/>
                <a:gd name="T11" fmla="*/ 68 h 70"/>
                <a:gd name="T12" fmla="*/ 32 w 50"/>
                <a:gd name="T13" fmla="*/ 70 h 70"/>
                <a:gd name="T14" fmla="*/ 32 w 50"/>
                <a:gd name="T15" fmla="*/ 70 h 70"/>
                <a:gd name="T16" fmla="*/ 28 w 50"/>
                <a:gd name="T17" fmla="*/ 70 h 70"/>
                <a:gd name="T18" fmla="*/ 22 w 50"/>
                <a:gd name="T19" fmla="*/ 70 h 70"/>
                <a:gd name="T20" fmla="*/ 14 w 50"/>
                <a:gd name="T21" fmla="*/ 64 h 70"/>
                <a:gd name="T22" fmla="*/ 6 w 50"/>
                <a:gd name="T23" fmla="*/ 54 h 70"/>
                <a:gd name="T24" fmla="*/ 2 w 50"/>
                <a:gd name="T25" fmla="*/ 40 h 70"/>
                <a:gd name="T26" fmla="*/ 2 w 50"/>
                <a:gd name="T27" fmla="*/ 40 h 70"/>
                <a:gd name="T28" fmla="*/ 0 w 50"/>
                <a:gd name="T29" fmla="*/ 26 h 70"/>
                <a:gd name="T30" fmla="*/ 4 w 50"/>
                <a:gd name="T31" fmla="*/ 14 h 70"/>
                <a:gd name="T32" fmla="*/ 10 w 50"/>
                <a:gd name="T33" fmla="*/ 6 h 70"/>
                <a:gd name="T34" fmla="*/ 14 w 50"/>
                <a:gd name="T35" fmla="*/ 2 h 70"/>
                <a:gd name="T36" fmla="*/ 18 w 50"/>
                <a:gd name="T37" fmla="*/ 0 h 70"/>
                <a:gd name="T38" fmla="*/ 18 w 50"/>
                <a:gd name="T39" fmla="*/ 0 h 70"/>
                <a:gd name="T40" fmla="*/ 22 w 50"/>
                <a:gd name="T41" fmla="*/ 0 h 70"/>
                <a:gd name="T42" fmla="*/ 28 w 50"/>
                <a:gd name="T43" fmla="*/ 2 h 70"/>
                <a:gd name="T44" fmla="*/ 36 w 50"/>
                <a:gd name="T45" fmla="*/ 8 h 70"/>
                <a:gd name="T46" fmla="*/ 44 w 50"/>
                <a:gd name="T47" fmla="*/ 18 h 70"/>
                <a:gd name="T48" fmla="*/ 48 w 50"/>
                <a:gd name="T49" fmla="*/ 3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0" h="70">
                  <a:moveTo>
                    <a:pt x="48" y="30"/>
                  </a:moveTo>
                  <a:lnTo>
                    <a:pt x="48" y="30"/>
                  </a:lnTo>
                  <a:lnTo>
                    <a:pt x="50" y="44"/>
                  </a:lnTo>
                  <a:lnTo>
                    <a:pt x="46" y="58"/>
                  </a:lnTo>
                  <a:lnTo>
                    <a:pt x="40" y="66"/>
                  </a:lnTo>
                  <a:lnTo>
                    <a:pt x="36" y="68"/>
                  </a:lnTo>
                  <a:lnTo>
                    <a:pt x="32" y="70"/>
                  </a:lnTo>
                  <a:lnTo>
                    <a:pt x="32" y="70"/>
                  </a:lnTo>
                  <a:lnTo>
                    <a:pt x="28" y="70"/>
                  </a:lnTo>
                  <a:lnTo>
                    <a:pt x="22" y="70"/>
                  </a:lnTo>
                  <a:lnTo>
                    <a:pt x="14" y="64"/>
                  </a:lnTo>
                  <a:lnTo>
                    <a:pt x="6" y="54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0" y="26"/>
                  </a:lnTo>
                  <a:lnTo>
                    <a:pt x="4" y="14"/>
                  </a:lnTo>
                  <a:lnTo>
                    <a:pt x="10" y="6"/>
                  </a:lnTo>
                  <a:lnTo>
                    <a:pt x="14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8" y="2"/>
                  </a:lnTo>
                  <a:lnTo>
                    <a:pt x="36" y="8"/>
                  </a:lnTo>
                  <a:lnTo>
                    <a:pt x="44" y="18"/>
                  </a:lnTo>
                  <a:lnTo>
                    <a:pt x="48" y="3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4" name="Freeform 32">
              <a:extLst>
                <a:ext uri="{FF2B5EF4-FFF2-40B4-BE49-F238E27FC236}">
                  <a16:creationId xmlns:a16="http://schemas.microsoft.com/office/drawing/2014/main" id="{893D8608-7B4A-46DE-9480-5C26A8BD7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9648" y="6200775"/>
              <a:ext cx="425450" cy="177800"/>
            </a:xfrm>
            <a:custGeom>
              <a:avLst/>
              <a:gdLst>
                <a:gd name="T0" fmla="*/ 0 w 268"/>
                <a:gd name="T1" fmla="*/ 4 h 112"/>
                <a:gd name="T2" fmla="*/ 0 w 268"/>
                <a:gd name="T3" fmla="*/ 4 h 112"/>
                <a:gd name="T4" fmla="*/ 18 w 268"/>
                <a:gd name="T5" fmla="*/ 26 h 112"/>
                <a:gd name="T6" fmla="*/ 40 w 268"/>
                <a:gd name="T7" fmla="*/ 48 h 112"/>
                <a:gd name="T8" fmla="*/ 62 w 268"/>
                <a:gd name="T9" fmla="*/ 66 h 112"/>
                <a:gd name="T10" fmla="*/ 86 w 268"/>
                <a:gd name="T11" fmla="*/ 84 h 112"/>
                <a:gd name="T12" fmla="*/ 114 w 268"/>
                <a:gd name="T13" fmla="*/ 98 h 112"/>
                <a:gd name="T14" fmla="*/ 128 w 268"/>
                <a:gd name="T15" fmla="*/ 102 h 112"/>
                <a:gd name="T16" fmla="*/ 142 w 268"/>
                <a:gd name="T17" fmla="*/ 108 h 112"/>
                <a:gd name="T18" fmla="*/ 156 w 268"/>
                <a:gd name="T19" fmla="*/ 110 h 112"/>
                <a:gd name="T20" fmla="*/ 170 w 268"/>
                <a:gd name="T21" fmla="*/ 112 h 112"/>
                <a:gd name="T22" fmla="*/ 186 w 268"/>
                <a:gd name="T23" fmla="*/ 112 h 112"/>
                <a:gd name="T24" fmla="*/ 202 w 268"/>
                <a:gd name="T25" fmla="*/ 110 h 112"/>
                <a:gd name="T26" fmla="*/ 202 w 268"/>
                <a:gd name="T27" fmla="*/ 110 h 112"/>
                <a:gd name="T28" fmla="*/ 222 w 268"/>
                <a:gd name="T29" fmla="*/ 106 h 112"/>
                <a:gd name="T30" fmla="*/ 238 w 268"/>
                <a:gd name="T31" fmla="*/ 98 h 112"/>
                <a:gd name="T32" fmla="*/ 254 w 268"/>
                <a:gd name="T33" fmla="*/ 90 h 112"/>
                <a:gd name="T34" fmla="*/ 268 w 268"/>
                <a:gd name="T35" fmla="*/ 78 h 112"/>
                <a:gd name="T36" fmla="*/ 268 w 268"/>
                <a:gd name="T37" fmla="*/ 78 h 112"/>
                <a:gd name="T38" fmla="*/ 256 w 268"/>
                <a:gd name="T39" fmla="*/ 62 h 112"/>
                <a:gd name="T40" fmla="*/ 240 w 268"/>
                <a:gd name="T41" fmla="*/ 50 h 112"/>
                <a:gd name="T42" fmla="*/ 224 w 268"/>
                <a:gd name="T43" fmla="*/ 38 h 112"/>
                <a:gd name="T44" fmla="*/ 208 w 268"/>
                <a:gd name="T45" fmla="*/ 28 h 112"/>
                <a:gd name="T46" fmla="*/ 190 w 268"/>
                <a:gd name="T47" fmla="*/ 20 h 112"/>
                <a:gd name="T48" fmla="*/ 172 w 268"/>
                <a:gd name="T49" fmla="*/ 14 h 112"/>
                <a:gd name="T50" fmla="*/ 154 w 268"/>
                <a:gd name="T51" fmla="*/ 8 h 112"/>
                <a:gd name="T52" fmla="*/ 134 w 268"/>
                <a:gd name="T53" fmla="*/ 4 h 112"/>
                <a:gd name="T54" fmla="*/ 98 w 268"/>
                <a:gd name="T55" fmla="*/ 0 h 112"/>
                <a:gd name="T56" fmla="*/ 62 w 268"/>
                <a:gd name="T57" fmla="*/ 0 h 112"/>
                <a:gd name="T58" fmla="*/ 28 w 268"/>
                <a:gd name="T59" fmla="*/ 2 h 112"/>
                <a:gd name="T60" fmla="*/ 0 w 268"/>
                <a:gd name="T61" fmla="*/ 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8" h="112">
                  <a:moveTo>
                    <a:pt x="0" y="4"/>
                  </a:moveTo>
                  <a:lnTo>
                    <a:pt x="0" y="4"/>
                  </a:lnTo>
                  <a:lnTo>
                    <a:pt x="18" y="26"/>
                  </a:lnTo>
                  <a:lnTo>
                    <a:pt x="40" y="48"/>
                  </a:lnTo>
                  <a:lnTo>
                    <a:pt x="62" y="66"/>
                  </a:lnTo>
                  <a:lnTo>
                    <a:pt x="86" y="84"/>
                  </a:lnTo>
                  <a:lnTo>
                    <a:pt x="114" y="98"/>
                  </a:lnTo>
                  <a:lnTo>
                    <a:pt x="128" y="102"/>
                  </a:lnTo>
                  <a:lnTo>
                    <a:pt x="142" y="108"/>
                  </a:lnTo>
                  <a:lnTo>
                    <a:pt x="156" y="110"/>
                  </a:lnTo>
                  <a:lnTo>
                    <a:pt x="170" y="112"/>
                  </a:lnTo>
                  <a:lnTo>
                    <a:pt x="186" y="112"/>
                  </a:lnTo>
                  <a:lnTo>
                    <a:pt x="202" y="110"/>
                  </a:lnTo>
                  <a:lnTo>
                    <a:pt x="202" y="110"/>
                  </a:lnTo>
                  <a:lnTo>
                    <a:pt x="222" y="106"/>
                  </a:lnTo>
                  <a:lnTo>
                    <a:pt x="238" y="98"/>
                  </a:lnTo>
                  <a:lnTo>
                    <a:pt x="254" y="90"/>
                  </a:lnTo>
                  <a:lnTo>
                    <a:pt x="268" y="78"/>
                  </a:lnTo>
                  <a:lnTo>
                    <a:pt x="268" y="78"/>
                  </a:lnTo>
                  <a:lnTo>
                    <a:pt x="256" y="62"/>
                  </a:lnTo>
                  <a:lnTo>
                    <a:pt x="240" y="50"/>
                  </a:lnTo>
                  <a:lnTo>
                    <a:pt x="224" y="38"/>
                  </a:lnTo>
                  <a:lnTo>
                    <a:pt x="208" y="28"/>
                  </a:lnTo>
                  <a:lnTo>
                    <a:pt x="190" y="20"/>
                  </a:lnTo>
                  <a:lnTo>
                    <a:pt x="172" y="14"/>
                  </a:lnTo>
                  <a:lnTo>
                    <a:pt x="154" y="8"/>
                  </a:lnTo>
                  <a:lnTo>
                    <a:pt x="134" y="4"/>
                  </a:lnTo>
                  <a:lnTo>
                    <a:pt x="98" y="0"/>
                  </a:lnTo>
                  <a:lnTo>
                    <a:pt x="62" y="0"/>
                  </a:lnTo>
                  <a:lnTo>
                    <a:pt x="28" y="2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A9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5" name="Freeform 33">
              <a:extLst>
                <a:ext uri="{FF2B5EF4-FFF2-40B4-BE49-F238E27FC236}">
                  <a16:creationId xmlns:a16="http://schemas.microsoft.com/office/drawing/2014/main" id="{2D855F59-7804-4D62-8C8A-399E35994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9648" y="6200775"/>
              <a:ext cx="425450" cy="177800"/>
            </a:xfrm>
            <a:custGeom>
              <a:avLst/>
              <a:gdLst>
                <a:gd name="T0" fmla="*/ 0 w 268"/>
                <a:gd name="T1" fmla="*/ 4 h 112"/>
                <a:gd name="T2" fmla="*/ 0 w 268"/>
                <a:gd name="T3" fmla="*/ 4 h 112"/>
                <a:gd name="T4" fmla="*/ 18 w 268"/>
                <a:gd name="T5" fmla="*/ 26 h 112"/>
                <a:gd name="T6" fmla="*/ 40 w 268"/>
                <a:gd name="T7" fmla="*/ 48 h 112"/>
                <a:gd name="T8" fmla="*/ 62 w 268"/>
                <a:gd name="T9" fmla="*/ 66 h 112"/>
                <a:gd name="T10" fmla="*/ 86 w 268"/>
                <a:gd name="T11" fmla="*/ 84 h 112"/>
                <a:gd name="T12" fmla="*/ 114 w 268"/>
                <a:gd name="T13" fmla="*/ 98 h 112"/>
                <a:gd name="T14" fmla="*/ 128 w 268"/>
                <a:gd name="T15" fmla="*/ 102 h 112"/>
                <a:gd name="T16" fmla="*/ 142 w 268"/>
                <a:gd name="T17" fmla="*/ 108 h 112"/>
                <a:gd name="T18" fmla="*/ 156 w 268"/>
                <a:gd name="T19" fmla="*/ 110 h 112"/>
                <a:gd name="T20" fmla="*/ 170 w 268"/>
                <a:gd name="T21" fmla="*/ 112 h 112"/>
                <a:gd name="T22" fmla="*/ 186 w 268"/>
                <a:gd name="T23" fmla="*/ 112 h 112"/>
                <a:gd name="T24" fmla="*/ 202 w 268"/>
                <a:gd name="T25" fmla="*/ 110 h 112"/>
                <a:gd name="T26" fmla="*/ 202 w 268"/>
                <a:gd name="T27" fmla="*/ 110 h 112"/>
                <a:gd name="T28" fmla="*/ 222 w 268"/>
                <a:gd name="T29" fmla="*/ 106 h 112"/>
                <a:gd name="T30" fmla="*/ 238 w 268"/>
                <a:gd name="T31" fmla="*/ 98 h 112"/>
                <a:gd name="T32" fmla="*/ 254 w 268"/>
                <a:gd name="T33" fmla="*/ 90 h 112"/>
                <a:gd name="T34" fmla="*/ 268 w 268"/>
                <a:gd name="T35" fmla="*/ 78 h 112"/>
                <a:gd name="T36" fmla="*/ 268 w 268"/>
                <a:gd name="T37" fmla="*/ 78 h 112"/>
                <a:gd name="T38" fmla="*/ 256 w 268"/>
                <a:gd name="T39" fmla="*/ 62 h 112"/>
                <a:gd name="T40" fmla="*/ 240 w 268"/>
                <a:gd name="T41" fmla="*/ 50 h 112"/>
                <a:gd name="T42" fmla="*/ 224 w 268"/>
                <a:gd name="T43" fmla="*/ 38 h 112"/>
                <a:gd name="T44" fmla="*/ 208 w 268"/>
                <a:gd name="T45" fmla="*/ 28 h 112"/>
                <a:gd name="T46" fmla="*/ 190 w 268"/>
                <a:gd name="T47" fmla="*/ 20 h 112"/>
                <a:gd name="T48" fmla="*/ 172 w 268"/>
                <a:gd name="T49" fmla="*/ 14 h 112"/>
                <a:gd name="T50" fmla="*/ 154 w 268"/>
                <a:gd name="T51" fmla="*/ 8 h 112"/>
                <a:gd name="T52" fmla="*/ 134 w 268"/>
                <a:gd name="T53" fmla="*/ 4 h 112"/>
                <a:gd name="T54" fmla="*/ 98 w 268"/>
                <a:gd name="T55" fmla="*/ 0 h 112"/>
                <a:gd name="T56" fmla="*/ 62 w 268"/>
                <a:gd name="T57" fmla="*/ 0 h 112"/>
                <a:gd name="T58" fmla="*/ 28 w 268"/>
                <a:gd name="T59" fmla="*/ 2 h 112"/>
                <a:gd name="T60" fmla="*/ 0 w 268"/>
                <a:gd name="T61" fmla="*/ 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8" h="112">
                  <a:moveTo>
                    <a:pt x="0" y="4"/>
                  </a:moveTo>
                  <a:lnTo>
                    <a:pt x="0" y="4"/>
                  </a:lnTo>
                  <a:lnTo>
                    <a:pt x="18" y="26"/>
                  </a:lnTo>
                  <a:lnTo>
                    <a:pt x="40" y="48"/>
                  </a:lnTo>
                  <a:lnTo>
                    <a:pt x="62" y="66"/>
                  </a:lnTo>
                  <a:lnTo>
                    <a:pt x="86" y="84"/>
                  </a:lnTo>
                  <a:lnTo>
                    <a:pt x="114" y="98"/>
                  </a:lnTo>
                  <a:lnTo>
                    <a:pt x="128" y="102"/>
                  </a:lnTo>
                  <a:lnTo>
                    <a:pt x="142" y="108"/>
                  </a:lnTo>
                  <a:lnTo>
                    <a:pt x="156" y="110"/>
                  </a:lnTo>
                  <a:lnTo>
                    <a:pt x="170" y="112"/>
                  </a:lnTo>
                  <a:lnTo>
                    <a:pt x="186" y="112"/>
                  </a:lnTo>
                  <a:lnTo>
                    <a:pt x="202" y="110"/>
                  </a:lnTo>
                  <a:lnTo>
                    <a:pt x="202" y="110"/>
                  </a:lnTo>
                  <a:lnTo>
                    <a:pt x="222" y="106"/>
                  </a:lnTo>
                  <a:lnTo>
                    <a:pt x="238" y="98"/>
                  </a:lnTo>
                  <a:lnTo>
                    <a:pt x="254" y="90"/>
                  </a:lnTo>
                  <a:lnTo>
                    <a:pt x="268" y="78"/>
                  </a:lnTo>
                  <a:lnTo>
                    <a:pt x="268" y="78"/>
                  </a:lnTo>
                  <a:lnTo>
                    <a:pt x="256" y="62"/>
                  </a:lnTo>
                  <a:lnTo>
                    <a:pt x="240" y="50"/>
                  </a:lnTo>
                  <a:lnTo>
                    <a:pt x="224" y="38"/>
                  </a:lnTo>
                  <a:lnTo>
                    <a:pt x="208" y="28"/>
                  </a:lnTo>
                  <a:lnTo>
                    <a:pt x="190" y="20"/>
                  </a:lnTo>
                  <a:lnTo>
                    <a:pt x="172" y="14"/>
                  </a:lnTo>
                  <a:lnTo>
                    <a:pt x="154" y="8"/>
                  </a:lnTo>
                  <a:lnTo>
                    <a:pt x="134" y="4"/>
                  </a:lnTo>
                  <a:lnTo>
                    <a:pt x="98" y="0"/>
                  </a:lnTo>
                  <a:lnTo>
                    <a:pt x="62" y="0"/>
                  </a:lnTo>
                  <a:lnTo>
                    <a:pt x="28" y="2"/>
                  </a:lnTo>
                  <a:lnTo>
                    <a:pt x="0" y="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6" name="Freeform 34">
              <a:extLst>
                <a:ext uri="{FF2B5EF4-FFF2-40B4-BE49-F238E27FC236}">
                  <a16:creationId xmlns:a16="http://schemas.microsoft.com/office/drawing/2014/main" id="{3996FC0E-A238-4FD8-A784-B214DD62B6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1697" y="5902325"/>
              <a:ext cx="647700" cy="422275"/>
            </a:xfrm>
            <a:custGeom>
              <a:avLst/>
              <a:gdLst>
                <a:gd name="T0" fmla="*/ 408 w 408"/>
                <a:gd name="T1" fmla="*/ 0 h 266"/>
                <a:gd name="T2" fmla="*/ 408 w 408"/>
                <a:gd name="T3" fmla="*/ 0 h 266"/>
                <a:gd name="T4" fmla="*/ 378 w 408"/>
                <a:gd name="T5" fmla="*/ 2 h 266"/>
                <a:gd name="T6" fmla="*/ 346 w 408"/>
                <a:gd name="T7" fmla="*/ 4 h 266"/>
                <a:gd name="T8" fmla="*/ 312 w 408"/>
                <a:gd name="T9" fmla="*/ 8 h 266"/>
                <a:gd name="T10" fmla="*/ 278 w 408"/>
                <a:gd name="T11" fmla="*/ 14 h 266"/>
                <a:gd name="T12" fmla="*/ 210 w 408"/>
                <a:gd name="T13" fmla="*/ 28 h 266"/>
                <a:gd name="T14" fmla="*/ 144 w 408"/>
                <a:gd name="T15" fmla="*/ 44 h 266"/>
                <a:gd name="T16" fmla="*/ 86 w 408"/>
                <a:gd name="T17" fmla="*/ 60 h 266"/>
                <a:gd name="T18" fmla="*/ 40 w 408"/>
                <a:gd name="T19" fmla="*/ 74 h 266"/>
                <a:gd name="T20" fmla="*/ 0 w 408"/>
                <a:gd name="T21" fmla="*/ 88 h 266"/>
                <a:gd name="T22" fmla="*/ 0 w 408"/>
                <a:gd name="T23" fmla="*/ 88 h 266"/>
                <a:gd name="T24" fmla="*/ 16 w 408"/>
                <a:gd name="T25" fmla="*/ 120 h 266"/>
                <a:gd name="T26" fmla="*/ 38 w 408"/>
                <a:gd name="T27" fmla="*/ 154 h 266"/>
                <a:gd name="T28" fmla="*/ 68 w 408"/>
                <a:gd name="T29" fmla="*/ 192 h 266"/>
                <a:gd name="T30" fmla="*/ 68 w 408"/>
                <a:gd name="T31" fmla="*/ 192 h 266"/>
                <a:gd name="T32" fmla="*/ 96 w 408"/>
                <a:gd name="T33" fmla="*/ 190 h 266"/>
                <a:gd name="T34" fmla="*/ 130 w 408"/>
                <a:gd name="T35" fmla="*/ 188 h 266"/>
                <a:gd name="T36" fmla="*/ 166 w 408"/>
                <a:gd name="T37" fmla="*/ 188 h 266"/>
                <a:gd name="T38" fmla="*/ 202 w 408"/>
                <a:gd name="T39" fmla="*/ 192 h 266"/>
                <a:gd name="T40" fmla="*/ 222 w 408"/>
                <a:gd name="T41" fmla="*/ 196 h 266"/>
                <a:gd name="T42" fmla="*/ 240 w 408"/>
                <a:gd name="T43" fmla="*/ 202 h 266"/>
                <a:gd name="T44" fmla="*/ 258 w 408"/>
                <a:gd name="T45" fmla="*/ 208 h 266"/>
                <a:gd name="T46" fmla="*/ 276 w 408"/>
                <a:gd name="T47" fmla="*/ 216 h 266"/>
                <a:gd name="T48" fmla="*/ 292 w 408"/>
                <a:gd name="T49" fmla="*/ 226 h 266"/>
                <a:gd name="T50" fmla="*/ 308 w 408"/>
                <a:gd name="T51" fmla="*/ 238 h 266"/>
                <a:gd name="T52" fmla="*/ 324 w 408"/>
                <a:gd name="T53" fmla="*/ 250 h 266"/>
                <a:gd name="T54" fmla="*/ 336 w 408"/>
                <a:gd name="T55" fmla="*/ 266 h 266"/>
                <a:gd name="T56" fmla="*/ 336 w 408"/>
                <a:gd name="T57" fmla="*/ 266 h 266"/>
                <a:gd name="T58" fmla="*/ 352 w 408"/>
                <a:gd name="T59" fmla="*/ 250 h 266"/>
                <a:gd name="T60" fmla="*/ 364 w 408"/>
                <a:gd name="T61" fmla="*/ 232 h 266"/>
                <a:gd name="T62" fmla="*/ 374 w 408"/>
                <a:gd name="T63" fmla="*/ 212 h 266"/>
                <a:gd name="T64" fmla="*/ 384 w 408"/>
                <a:gd name="T65" fmla="*/ 192 h 266"/>
                <a:gd name="T66" fmla="*/ 390 w 408"/>
                <a:gd name="T67" fmla="*/ 170 h 266"/>
                <a:gd name="T68" fmla="*/ 396 w 408"/>
                <a:gd name="T69" fmla="*/ 148 h 266"/>
                <a:gd name="T70" fmla="*/ 404 w 408"/>
                <a:gd name="T71" fmla="*/ 104 h 266"/>
                <a:gd name="T72" fmla="*/ 408 w 408"/>
                <a:gd name="T73" fmla="*/ 64 h 266"/>
                <a:gd name="T74" fmla="*/ 408 w 408"/>
                <a:gd name="T75" fmla="*/ 32 h 266"/>
                <a:gd name="T76" fmla="*/ 408 w 408"/>
                <a:gd name="T77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8" h="266">
                  <a:moveTo>
                    <a:pt x="408" y="0"/>
                  </a:moveTo>
                  <a:lnTo>
                    <a:pt x="408" y="0"/>
                  </a:lnTo>
                  <a:lnTo>
                    <a:pt x="378" y="2"/>
                  </a:lnTo>
                  <a:lnTo>
                    <a:pt x="346" y="4"/>
                  </a:lnTo>
                  <a:lnTo>
                    <a:pt x="312" y="8"/>
                  </a:lnTo>
                  <a:lnTo>
                    <a:pt x="278" y="14"/>
                  </a:lnTo>
                  <a:lnTo>
                    <a:pt x="210" y="28"/>
                  </a:lnTo>
                  <a:lnTo>
                    <a:pt x="144" y="44"/>
                  </a:lnTo>
                  <a:lnTo>
                    <a:pt x="86" y="60"/>
                  </a:lnTo>
                  <a:lnTo>
                    <a:pt x="40" y="74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16" y="120"/>
                  </a:lnTo>
                  <a:lnTo>
                    <a:pt x="38" y="154"/>
                  </a:lnTo>
                  <a:lnTo>
                    <a:pt x="68" y="192"/>
                  </a:lnTo>
                  <a:lnTo>
                    <a:pt x="68" y="192"/>
                  </a:lnTo>
                  <a:lnTo>
                    <a:pt x="96" y="190"/>
                  </a:lnTo>
                  <a:lnTo>
                    <a:pt x="130" y="188"/>
                  </a:lnTo>
                  <a:lnTo>
                    <a:pt x="166" y="188"/>
                  </a:lnTo>
                  <a:lnTo>
                    <a:pt x="202" y="192"/>
                  </a:lnTo>
                  <a:lnTo>
                    <a:pt x="222" y="196"/>
                  </a:lnTo>
                  <a:lnTo>
                    <a:pt x="240" y="202"/>
                  </a:lnTo>
                  <a:lnTo>
                    <a:pt x="258" y="208"/>
                  </a:lnTo>
                  <a:lnTo>
                    <a:pt x="276" y="216"/>
                  </a:lnTo>
                  <a:lnTo>
                    <a:pt x="292" y="226"/>
                  </a:lnTo>
                  <a:lnTo>
                    <a:pt x="308" y="238"/>
                  </a:lnTo>
                  <a:lnTo>
                    <a:pt x="324" y="250"/>
                  </a:lnTo>
                  <a:lnTo>
                    <a:pt x="336" y="266"/>
                  </a:lnTo>
                  <a:lnTo>
                    <a:pt x="336" y="266"/>
                  </a:lnTo>
                  <a:lnTo>
                    <a:pt x="352" y="250"/>
                  </a:lnTo>
                  <a:lnTo>
                    <a:pt x="364" y="232"/>
                  </a:lnTo>
                  <a:lnTo>
                    <a:pt x="374" y="212"/>
                  </a:lnTo>
                  <a:lnTo>
                    <a:pt x="384" y="192"/>
                  </a:lnTo>
                  <a:lnTo>
                    <a:pt x="390" y="170"/>
                  </a:lnTo>
                  <a:lnTo>
                    <a:pt x="396" y="148"/>
                  </a:lnTo>
                  <a:lnTo>
                    <a:pt x="404" y="104"/>
                  </a:lnTo>
                  <a:lnTo>
                    <a:pt x="408" y="64"/>
                  </a:lnTo>
                  <a:lnTo>
                    <a:pt x="408" y="32"/>
                  </a:lnTo>
                  <a:lnTo>
                    <a:pt x="408" y="0"/>
                  </a:lnTo>
                  <a:close/>
                </a:path>
              </a:pathLst>
            </a:custGeom>
            <a:solidFill>
              <a:srgbClr val="7635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7" name="Freeform 35">
              <a:extLst>
                <a:ext uri="{FF2B5EF4-FFF2-40B4-BE49-F238E27FC236}">
                  <a16:creationId xmlns:a16="http://schemas.microsoft.com/office/drawing/2014/main" id="{59835DFD-4CD5-486C-9B7A-8CF9A33128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1697" y="5902325"/>
              <a:ext cx="647700" cy="422275"/>
            </a:xfrm>
            <a:custGeom>
              <a:avLst/>
              <a:gdLst>
                <a:gd name="T0" fmla="*/ 408 w 408"/>
                <a:gd name="T1" fmla="*/ 0 h 266"/>
                <a:gd name="T2" fmla="*/ 408 w 408"/>
                <a:gd name="T3" fmla="*/ 0 h 266"/>
                <a:gd name="T4" fmla="*/ 378 w 408"/>
                <a:gd name="T5" fmla="*/ 2 h 266"/>
                <a:gd name="T6" fmla="*/ 346 w 408"/>
                <a:gd name="T7" fmla="*/ 4 h 266"/>
                <a:gd name="T8" fmla="*/ 312 w 408"/>
                <a:gd name="T9" fmla="*/ 8 h 266"/>
                <a:gd name="T10" fmla="*/ 278 w 408"/>
                <a:gd name="T11" fmla="*/ 14 h 266"/>
                <a:gd name="T12" fmla="*/ 210 w 408"/>
                <a:gd name="T13" fmla="*/ 28 h 266"/>
                <a:gd name="T14" fmla="*/ 144 w 408"/>
                <a:gd name="T15" fmla="*/ 44 h 266"/>
                <a:gd name="T16" fmla="*/ 86 w 408"/>
                <a:gd name="T17" fmla="*/ 60 h 266"/>
                <a:gd name="T18" fmla="*/ 40 w 408"/>
                <a:gd name="T19" fmla="*/ 74 h 266"/>
                <a:gd name="T20" fmla="*/ 0 w 408"/>
                <a:gd name="T21" fmla="*/ 88 h 266"/>
                <a:gd name="T22" fmla="*/ 0 w 408"/>
                <a:gd name="T23" fmla="*/ 88 h 266"/>
                <a:gd name="T24" fmla="*/ 16 w 408"/>
                <a:gd name="T25" fmla="*/ 120 h 266"/>
                <a:gd name="T26" fmla="*/ 38 w 408"/>
                <a:gd name="T27" fmla="*/ 154 h 266"/>
                <a:gd name="T28" fmla="*/ 68 w 408"/>
                <a:gd name="T29" fmla="*/ 192 h 266"/>
                <a:gd name="T30" fmla="*/ 68 w 408"/>
                <a:gd name="T31" fmla="*/ 192 h 266"/>
                <a:gd name="T32" fmla="*/ 96 w 408"/>
                <a:gd name="T33" fmla="*/ 190 h 266"/>
                <a:gd name="T34" fmla="*/ 130 w 408"/>
                <a:gd name="T35" fmla="*/ 188 h 266"/>
                <a:gd name="T36" fmla="*/ 166 w 408"/>
                <a:gd name="T37" fmla="*/ 188 h 266"/>
                <a:gd name="T38" fmla="*/ 202 w 408"/>
                <a:gd name="T39" fmla="*/ 192 h 266"/>
                <a:gd name="T40" fmla="*/ 222 w 408"/>
                <a:gd name="T41" fmla="*/ 196 h 266"/>
                <a:gd name="T42" fmla="*/ 240 w 408"/>
                <a:gd name="T43" fmla="*/ 202 h 266"/>
                <a:gd name="T44" fmla="*/ 258 w 408"/>
                <a:gd name="T45" fmla="*/ 208 h 266"/>
                <a:gd name="T46" fmla="*/ 276 w 408"/>
                <a:gd name="T47" fmla="*/ 216 h 266"/>
                <a:gd name="T48" fmla="*/ 292 w 408"/>
                <a:gd name="T49" fmla="*/ 226 h 266"/>
                <a:gd name="T50" fmla="*/ 308 w 408"/>
                <a:gd name="T51" fmla="*/ 238 h 266"/>
                <a:gd name="T52" fmla="*/ 324 w 408"/>
                <a:gd name="T53" fmla="*/ 250 h 266"/>
                <a:gd name="T54" fmla="*/ 336 w 408"/>
                <a:gd name="T55" fmla="*/ 266 h 266"/>
                <a:gd name="T56" fmla="*/ 336 w 408"/>
                <a:gd name="T57" fmla="*/ 266 h 266"/>
                <a:gd name="T58" fmla="*/ 352 w 408"/>
                <a:gd name="T59" fmla="*/ 250 h 266"/>
                <a:gd name="T60" fmla="*/ 364 w 408"/>
                <a:gd name="T61" fmla="*/ 232 h 266"/>
                <a:gd name="T62" fmla="*/ 374 w 408"/>
                <a:gd name="T63" fmla="*/ 212 h 266"/>
                <a:gd name="T64" fmla="*/ 384 w 408"/>
                <a:gd name="T65" fmla="*/ 192 h 266"/>
                <a:gd name="T66" fmla="*/ 390 w 408"/>
                <a:gd name="T67" fmla="*/ 170 h 266"/>
                <a:gd name="T68" fmla="*/ 396 w 408"/>
                <a:gd name="T69" fmla="*/ 148 h 266"/>
                <a:gd name="T70" fmla="*/ 404 w 408"/>
                <a:gd name="T71" fmla="*/ 104 h 266"/>
                <a:gd name="T72" fmla="*/ 408 w 408"/>
                <a:gd name="T73" fmla="*/ 64 h 266"/>
                <a:gd name="T74" fmla="*/ 408 w 408"/>
                <a:gd name="T75" fmla="*/ 32 h 266"/>
                <a:gd name="T76" fmla="*/ 408 w 408"/>
                <a:gd name="T77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8" h="266">
                  <a:moveTo>
                    <a:pt x="408" y="0"/>
                  </a:moveTo>
                  <a:lnTo>
                    <a:pt x="408" y="0"/>
                  </a:lnTo>
                  <a:lnTo>
                    <a:pt x="378" y="2"/>
                  </a:lnTo>
                  <a:lnTo>
                    <a:pt x="346" y="4"/>
                  </a:lnTo>
                  <a:lnTo>
                    <a:pt x="312" y="8"/>
                  </a:lnTo>
                  <a:lnTo>
                    <a:pt x="278" y="14"/>
                  </a:lnTo>
                  <a:lnTo>
                    <a:pt x="210" y="28"/>
                  </a:lnTo>
                  <a:lnTo>
                    <a:pt x="144" y="44"/>
                  </a:lnTo>
                  <a:lnTo>
                    <a:pt x="86" y="60"/>
                  </a:lnTo>
                  <a:lnTo>
                    <a:pt x="40" y="74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16" y="120"/>
                  </a:lnTo>
                  <a:lnTo>
                    <a:pt x="38" y="154"/>
                  </a:lnTo>
                  <a:lnTo>
                    <a:pt x="68" y="192"/>
                  </a:lnTo>
                  <a:lnTo>
                    <a:pt x="68" y="192"/>
                  </a:lnTo>
                  <a:lnTo>
                    <a:pt x="96" y="190"/>
                  </a:lnTo>
                  <a:lnTo>
                    <a:pt x="130" y="188"/>
                  </a:lnTo>
                  <a:lnTo>
                    <a:pt x="166" y="188"/>
                  </a:lnTo>
                  <a:lnTo>
                    <a:pt x="202" y="192"/>
                  </a:lnTo>
                  <a:lnTo>
                    <a:pt x="222" y="196"/>
                  </a:lnTo>
                  <a:lnTo>
                    <a:pt x="240" y="202"/>
                  </a:lnTo>
                  <a:lnTo>
                    <a:pt x="258" y="208"/>
                  </a:lnTo>
                  <a:lnTo>
                    <a:pt x="276" y="216"/>
                  </a:lnTo>
                  <a:lnTo>
                    <a:pt x="292" y="226"/>
                  </a:lnTo>
                  <a:lnTo>
                    <a:pt x="308" y="238"/>
                  </a:lnTo>
                  <a:lnTo>
                    <a:pt x="324" y="250"/>
                  </a:lnTo>
                  <a:lnTo>
                    <a:pt x="336" y="266"/>
                  </a:lnTo>
                  <a:lnTo>
                    <a:pt x="336" y="266"/>
                  </a:lnTo>
                  <a:lnTo>
                    <a:pt x="352" y="250"/>
                  </a:lnTo>
                  <a:lnTo>
                    <a:pt x="364" y="232"/>
                  </a:lnTo>
                  <a:lnTo>
                    <a:pt x="374" y="212"/>
                  </a:lnTo>
                  <a:lnTo>
                    <a:pt x="384" y="192"/>
                  </a:lnTo>
                  <a:lnTo>
                    <a:pt x="390" y="170"/>
                  </a:lnTo>
                  <a:lnTo>
                    <a:pt x="396" y="148"/>
                  </a:lnTo>
                  <a:lnTo>
                    <a:pt x="404" y="104"/>
                  </a:lnTo>
                  <a:lnTo>
                    <a:pt x="408" y="64"/>
                  </a:lnTo>
                  <a:lnTo>
                    <a:pt x="408" y="32"/>
                  </a:lnTo>
                  <a:lnTo>
                    <a:pt x="40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8" name="Freeform 36">
              <a:extLst>
                <a:ext uri="{FF2B5EF4-FFF2-40B4-BE49-F238E27FC236}">
                  <a16:creationId xmlns:a16="http://schemas.microsoft.com/office/drawing/2014/main" id="{1657CA68-5F64-4E0E-B904-5217015F87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9648" y="5407024"/>
              <a:ext cx="196850" cy="85725"/>
            </a:xfrm>
            <a:custGeom>
              <a:avLst/>
              <a:gdLst>
                <a:gd name="T0" fmla="*/ 0 w 124"/>
                <a:gd name="T1" fmla="*/ 54 h 54"/>
                <a:gd name="T2" fmla="*/ 0 w 124"/>
                <a:gd name="T3" fmla="*/ 54 h 54"/>
                <a:gd name="T4" fmla="*/ 10 w 124"/>
                <a:gd name="T5" fmla="*/ 48 h 54"/>
                <a:gd name="T6" fmla="*/ 22 w 124"/>
                <a:gd name="T7" fmla="*/ 40 h 54"/>
                <a:gd name="T8" fmla="*/ 38 w 124"/>
                <a:gd name="T9" fmla="*/ 32 h 54"/>
                <a:gd name="T10" fmla="*/ 56 w 124"/>
                <a:gd name="T11" fmla="*/ 24 h 54"/>
                <a:gd name="T12" fmla="*/ 78 w 124"/>
                <a:gd name="T13" fmla="*/ 16 h 54"/>
                <a:gd name="T14" fmla="*/ 100 w 124"/>
                <a:gd name="T15" fmla="*/ 12 h 54"/>
                <a:gd name="T16" fmla="*/ 112 w 124"/>
                <a:gd name="T17" fmla="*/ 12 h 54"/>
                <a:gd name="T18" fmla="*/ 124 w 124"/>
                <a:gd name="T19" fmla="*/ 14 h 54"/>
                <a:gd name="T20" fmla="*/ 124 w 124"/>
                <a:gd name="T21" fmla="*/ 14 h 54"/>
                <a:gd name="T22" fmla="*/ 110 w 124"/>
                <a:gd name="T23" fmla="*/ 8 h 54"/>
                <a:gd name="T24" fmla="*/ 94 w 124"/>
                <a:gd name="T25" fmla="*/ 2 h 54"/>
                <a:gd name="T26" fmla="*/ 76 w 124"/>
                <a:gd name="T27" fmla="*/ 0 h 54"/>
                <a:gd name="T28" fmla="*/ 66 w 124"/>
                <a:gd name="T29" fmla="*/ 0 h 54"/>
                <a:gd name="T30" fmla="*/ 56 w 124"/>
                <a:gd name="T31" fmla="*/ 2 h 54"/>
                <a:gd name="T32" fmla="*/ 44 w 124"/>
                <a:gd name="T33" fmla="*/ 6 h 54"/>
                <a:gd name="T34" fmla="*/ 34 w 124"/>
                <a:gd name="T35" fmla="*/ 10 h 54"/>
                <a:gd name="T36" fmla="*/ 24 w 124"/>
                <a:gd name="T37" fmla="*/ 18 h 54"/>
                <a:gd name="T38" fmla="*/ 16 w 124"/>
                <a:gd name="T39" fmla="*/ 26 h 54"/>
                <a:gd name="T40" fmla="*/ 6 w 124"/>
                <a:gd name="T41" fmla="*/ 40 h 54"/>
                <a:gd name="T42" fmla="*/ 0 w 124"/>
                <a:gd name="T4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4" h="54">
                  <a:moveTo>
                    <a:pt x="0" y="54"/>
                  </a:moveTo>
                  <a:lnTo>
                    <a:pt x="0" y="54"/>
                  </a:lnTo>
                  <a:lnTo>
                    <a:pt x="10" y="48"/>
                  </a:lnTo>
                  <a:lnTo>
                    <a:pt x="22" y="40"/>
                  </a:lnTo>
                  <a:lnTo>
                    <a:pt x="38" y="32"/>
                  </a:lnTo>
                  <a:lnTo>
                    <a:pt x="56" y="24"/>
                  </a:lnTo>
                  <a:lnTo>
                    <a:pt x="78" y="16"/>
                  </a:lnTo>
                  <a:lnTo>
                    <a:pt x="100" y="12"/>
                  </a:lnTo>
                  <a:lnTo>
                    <a:pt x="112" y="12"/>
                  </a:lnTo>
                  <a:lnTo>
                    <a:pt x="124" y="14"/>
                  </a:lnTo>
                  <a:lnTo>
                    <a:pt x="124" y="14"/>
                  </a:lnTo>
                  <a:lnTo>
                    <a:pt x="110" y="8"/>
                  </a:lnTo>
                  <a:lnTo>
                    <a:pt x="94" y="2"/>
                  </a:lnTo>
                  <a:lnTo>
                    <a:pt x="76" y="0"/>
                  </a:lnTo>
                  <a:lnTo>
                    <a:pt x="66" y="0"/>
                  </a:lnTo>
                  <a:lnTo>
                    <a:pt x="56" y="2"/>
                  </a:lnTo>
                  <a:lnTo>
                    <a:pt x="44" y="6"/>
                  </a:lnTo>
                  <a:lnTo>
                    <a:pt x="34" y="10"/>
                  </a:lnTo>
                  <a:lnTo>
                    <a:pt x="24" y="18"/>
                  </a:lnTo>
                  <a:lnTo>
                    <a:pt x="16" y="26"/>
                  </a:lnTo>
                  <a:lnTo>
                    <a:pt x="6" y="4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493A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9" name="Freeform 37">
              <a:extLst>
                <a:ext uri="{FF2B5EF4-FFF2-40B4-BE49-F238E27FC236}">
                  <a16:creationId xmlns:a16="http://schemas.microsoft.com/office/drawing/2014/main" id="{EDC94CDA-56A9-4DD0-BC21-162999469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9648" y="5407024"/>
              <a:ext cx="196850" cy="85725"/>
            </a:xfrm>
            <a:custGeom>
              <a:avLst/>
              <a:gdLst>
                <a:gd name="T0" fmla="*/ 0 w 124"/>
                <a:gd name="T1" fmla="*/ 54 h 54"/>
                <a:gd name="T2" fmla="*/ 0 w 124"/>
                <a:gd name="T3" fmla="*/ 54 h 54"/>
                <a:gd name="T4" fmla="*/ 10 w 124"/>
                <a:gd name="T5" fmla="*/ 48 h 54"/>
                <a:gd name="T6" fmla="*/ 22 w 124"/>
                <a:gd name="T7" fmla="*/ 40 h 54"/>
                <a:gd name="T8" fmla="*/ 38 w 124"/>
                <a:gd name="T9" fmla="*/ 32 h 54"/>
                <a:gd name="T10" fmla="*/ 56 w 124"/>
                <a:gd name="T11" fmla="*/ 24 h 54"/>
                <a:gd name="T12" fmla="*/ 78 w 124"/>
                <a:gd name="T13" fmla="*/ 16 h 54"/>
                <a:gd name="T14" fmla="*/ 100 w 124"/>
                <a:gd name="T15" fmla="*/ 12 h 54"/>
                <a:gd name="T16" fmla="*/ 112 w 124"/>
                <a:gd name="T17" fmla="*/ 12 h 54"/>
                <a:gd name="T18" fmla="*/ 124 w 124"/>
                <a:gd name="T19" fmla="*/ 14 h 54"/>
                <a:gd name="T20" fmla="*/ 124 w 124"/>
                <a:gd name="T21" fmla="*/ 14 h 54"/>
                <a:gd name="T22" fmla="*/ 110 w 124"/>
                <a:gd name="T23" fmla="*/ 8 h 54"/>
                <a:gd name="T24" fmla="*/ 94 w 124"/>
                <a:gd name="T25" fmla="*/ 2 h 54"/>
                <a:gd name="T26" fmla="*/ 76 w 124"/>
                <a:gd name="T27" fmla="*/ 0 h 54"/>
                <a:gd name="T28" fmla="*/ 66 w 124"/>
                <a:gd name="T29" fmla="*/ 0 h 54"/>
                <a:gd name="T30" fmla="*/ 56 w 124"/>
                <a:gd name="T31" fmla="*/ 2 h 54"/>
                <a:gd name="T32" fmla="*/ 44 w 124"/>
                <a:gd name="T33" fmla="*/ 6 h 54"/>
                <a:gd name="T34" fmla="*/ 34 w 124"/>
                <a:gd name="T35" fmla="*/ 10 h 54"/>
                <a:gd name="T36" fmla="*/ 24 w 124"/>
                <a:gd name="T37" fmla="*/ 18 h 54"/>
                <a:gd name="T38" fmla="*/ 16 w 124"/>
                <a:gd name="T39" fmla="*/ 26 h 54"/>
                <a:gd name="T40" fmla="*/ 6 w 124"/>
                <a:gd name="T41" fmla="*/ 40 h 54"/>
                <a:gd name="T42" fmla="*/ 0 w 124"/>
                <a:gd name="T4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4" h="54">
                  <a:moveTo>
                    <a:pt x="0" y="54"/>
                  </a:moveTo>
                  <a:lnTo>
                    <a:pt x="0" y="54"/>
                  </a:lnTo>
                  <a:lnTo>
                    <a:pt x="10" y="48"/>
                  </a:lnTo>
                  <a:lnTo>
                    <a:pt x="22" y="40"/>
                  </a:lnTo>
                  <a:lnTo>
                    <a:pt x="38" y="32"/>
                  </a:lnTo>
                  <a:lnTo>
                    <a:pt x="56" y="24"/>
                  </a:lnTo>
                  <a:lnTo>
                    <a:pt x="78" y="16"/>
                  </a:lnTo>
                  <a:lnTo>
                    <a:pt x="100" y="12"/>
                  </a:lnTo>
                  <a:lnTo>
                    <a:pt x="112" y="12"/>
                  </a:lnTo>
                  <a:lnTo>
                    <a:pt x="124" y="14"/>
                  </a:lnTo>
                  <a:lnTo>
                    <a:pt x="124" y="14"/>
                  </a:lnTo>
                  <a:lnTo>
                    <a:pt x="110" y="8"/>
                  </a:lnTo>
                  <a:lnTo>
                    <a:pt x="94" y="2"/>
                  </a:lnTo>
                  <a:lnTo>
                    <a:pt x="76" y="0"/>
                  </a:lnTo>
                  <a:lnTo>
                    <a:pt x="66" y="0"/>
                  </a:lnTo>
                  <a:lnTo>
                    <a:pt x="56" y="2"/>
                  </a:lnTo>
                  <a:lnTo>
                    <a:pt x="44" y="6"/>
                  </a:lnTo>
                  <a:lnTo>
                    <a:pt x="34" y="10"/>
                  </a:lnTo>
                  <a:lnTo>
                    <a:pt x="24" y="18"/>
                  </a:lnTo>
                  <a:lnTo>
                    <a:pt x="16" y="26"/>
                  </a:lnTo>
                  <a:lnTo>
                    <a:pt x="6" y="40"/>
                  </a:lnTo>
                  <a:lnTo>
                    <a:pt x="0" y="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0" name="Freeform 38">
              <a:extLst>
                <a:ext uri="{FF2B5EF4-FFF2-40B4-BE49-F238E27FC236}">
                  <a16:creationId xmlns:a16="http://schemas.microsoft.com/office/drawing/2014/main" id="{84C40BF2-8CCC-4BE2-A482-A2A4E7A58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0647" y="5359399"/>
              <a:ext cx="161925" cy="47625"/>
            </a:xfrm>
            <a:custGeom>
              <a:avLst/>
              <a:gdLst>
                <a:gd name="T0" fmla="*/ 0 w 102"/>
                <a:gd name="T1" fmla="*/ 30 h 30"/>
                <a:gd name="T2" fmla="*/ 0 w 102"/>
                <a:gd name="T3" fmla="*/ 30 h 30"/>
                <a:gd name="T4" fmla="*/ 12 w 102"/>
                <a:gd name="T5" fmla="*/ 26 h 30"/>
                <a:gd name="T6" fmla="*/ 40 w 102"/>
                <a:gd name="T7" fmla="*/ 20 h 30"/>
                <a:gd name="T8" fmla="*/ 58 w 102"/>
                <a:gd name="T9" fmla="*/ 20 h 30"/>
                <a:gd name="T10" fmla="*/ 74 w 102"/>
                <a:gd name="T11" fmla="*/ 20 h 30"/>
                <a:gd name="T12" fmla="*/ 88 w 102"/>
                <a:gd name="T13" fmla="*/ 22 h 30"/>
                <a:gd name="T14" fmla="*/ 96 w 102"/>
                <a:gd name="T15" fmla="*/ 26 h 30"/>
                <a:gd name="T16" fmla="*/ 102 w 102"/>
                <a:gd name="T17" fmla="*/ 30 h 30"/>
                <a:gd name="T18" fmla="*/ 102 w 102"/>
                <a:gd name="T19" fmla="*/ 30 h 30"/>
                <a:gd name="T20" fmla="*/ 92 w 102"/>
                <a:gd name="T21" fmla="*/ 20 h 30"/>
                <a:gd name="T22" fmla="*/ 80 w 102"/>
                <a:gd name="T23" fmla="*/ 12 h 30"/>
                <a:gd name="T24" fmla="*/ 66 w 102"/>
                <a:gd name="T25" fmla="*/ 6 h 30"/>
                <a:gd name="T26" fmla="*/ 58 w 102"/>
                <a:gd name="T27" fmla="*/ 2 h 30"/>
                <a:gd name="T28" fmla="*/ 50 w 102"/>
                <a:gd name="T29" fmla="*/ 2 h 30"/>
                <a:gd name="T30" fmla="*/ 42 w 102"/>
                <a:gd name="T31" fmla="*/ 0 h 30"/>
                <a:gd name="T32" fmla="*/ 34 w 102"/>
                <a:gd name="T33" fmla="*/ 2 h 30"/>
                <a:gd name="T34" fmla="*/ 24 w 102"/>
                <a:gd name="T35" fmla="*/ 6 h 30"/>
                <a:gd name="T36" fmla="*/ 16 w 102"/>
                <a:gd name="T37" fmla="*/ 12 h 30"/>
                <a:gd name="T38" fmla="*/ 8 w 102"/>
                <a:gd name="T39" fmla="*/ 20 h 30"/>
                <a:gd name="T40" fmla="*/ 0 w 102"/>
                <a:gd name="T4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30">
                  <a:moveTo>
                    <a:pt x="0" y="30"/>
                  </a:moveTo>
                  <a:lnTo>
                    <a:pt x="0" y="30"/>
                  </a:lnTo>
                  <a:lnTo>
                    <a:pt x="12" y="26"/>
                  </a:lnTo>
                  <a:lnTo>
                    <a:pt x="40" y="20"/>
                  </a:lnTo>
                  <a:lnTo>
                    <a:pt x="58" y="20"/>
                  </a:lnTo>
                  <a:lnTo>
                    <a:pt x="74" y="20"/>
                  </a:lnTo>
                  <a:lnTo>
                    <a:pt x="88" y="22"/>
                  </a:lnTo>
                  <a:lnTo>
                    <a:pt x="96" y="26"/>
                  </a:lnTo>
                  <a:lnTo>
                    <a:pt x="102" y="30"/>
                  </a:lnTo>
                  <a:lnTo>
                    <a:pt x="102" y="30"/>
                  </a:lnTo>
                  <a:lnTo>
                    <a:pt x="92" y="20"/>
                  </a:lnTo>
                  <a:lnTo>
                    <a:pt x="80" y="12"/>
                  </a:lnTo>
                  <a:lnTo>
                    <a:pt x="66" y="6"/>
                  </a:lnTo>
                  <a:lnTo>
                    <a:pt x="58" y="2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4" y="6"/>
                  </a:lnTo>
                  <a:lnTo>
                    <a:pt x="16" y="12"/>
                  </a:lnTo>
                  <a:lnTo>
                    <a:pt x="8" y="2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493A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1" name="Freeform 39">
              <a:extLst>
                <a:ext uri="{FF2B5EF4-FFF2-40B4-BE49-F238E27FC236}">
                  <a16:creationId xmlns:a16="http://schemas.microsoft.com/office/drawing/2014/main" id="{9E8036AE-27BF-47CB-A10F-7FD4D882B0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0648" y="5359399"/>
              <a:ext cx="161925" cy="47625"/>
            </a:xfrm>
            <a:custGeom>
              <a:avLst/>
              <a:gdLst>
                <a:gd name="T0" fmla="*/ 0 w 102"/>
                <a:gd name="T1" fmla="*/ 30 h 30"/>
                <a:gd name="T2" fmla="*/ 0 w 102"/>
                <a:gd name="T3" fmla="*/ 30 h 30"/>
                <a:gd name="T4" fmla="*/ 12 w 102"/>
                <a:gd name="T5" fmla="*/ 26 h 30"/>
                <a:gd name="T6" fmla="*/ 40 w 102"/>
                <a:gd name="T7" fmla="*/ 20 h 30"/>
                <a:gd name="T8" fmla="*/ 58 w 102"/>
                <a:gd name="T9" fmla="*/ 20 h 30"/>
                <a:gd name="T10" fmla="*/ 74 w 102"/>
                <a:gd name="T11" fmla="*/ 20 h 30"/>
                <a:gd name="T12" fmla="*/ 88 w 102"/>
                <a:gd name="T13" fmla="*/ 22 h 30"/>
                <a:gd name="T14" fmla="*/ 96 w 102"/>
                <a:gd name="T15" fmla="*/ 26 h 30"/>
                <a:gd name="T16" fmla="*/ 102 w 102"/>
                <a:gd name="T17" fmla="*/ 30 h 30"/>
                <a:gd name="T18" fmla="*/ 102 w 102"/>
                <a:gd name="T19" fmla="*/ 30 h 30"/>
                <a:gd name="T20" fmla="*/ 92 w 102"/>
                <a:gd name="T21" fmla="*/ 20 h 30"/>
                <a:gd name="T22" fmla="*/ 80 w 102"/>
                <a:gd name="T23" fmla="*/ 12 h 30"/>
                <a:gd name="T24" fmla="*/ 66 w 102"/>
                <a:gd name="T25" fmla="*/ 6 h 30"/>
                <a:gd name="T26" fmla="*/ 58 w 102"/>
                <a:gd name="T27" fmla="*/ 2 h 30"/>
                <a:gd name="T28" fmla="*/ 50 w 102"/>
                <a:gd name="T29" fmla="*/ 2 h 30"/>
                <a:gd name="T30" fmla="*/ 42 w 102"/>
                <a:gd name="T31" fmla="*/ 0 h 30"/>
                <a:gd name="T32" fmla="*/ 34 w 102"/>
                <a:gd name="T33" fmla="*/ 2 h 30"/>
                <a:gd name="T34" fmla="*/ 24 w 102"/>
                <a:gd name="T35" fmla="*/ 6 h 30"/>
                <a:gd name="T36" fmla="*/ 16 w 102"/>
                <a:gd name="T37" fmla="*/ 12 h 30"/>
                <a:gd name="T38" fmla="*/ 8 w 102"/>
                <a:gd name="T39" fmla="*/ 20 h 30"/>
                <a:gd name="T40" fmla="*/ 0 w 102"/>
                <a:gd name="T4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30">
                  <a:moveTo>
                    <a:pt x="0" y="30"/>
                  </a:moveTo>
                  <a:lnTo>
                    <a:pt x="0" y="30"/>
                  </a:lnTo>
                  <a:lnTo>
                    <a:pt x="12" y="26"/>
                  </a:lnTo>
                  <a:lnTo>
                    <a:pt x="40" y="20"/>
                  </a:lnTo>
                  <a:lnTo>
                    <a:pt x="58" y="20"/>
                  </a:lnTo>
                  <a:lnTo>
                    <a:pt x="74" y="20"/>
                  </a:lnTo>
                  <a:lnTo>
                    <a:pt x="88" y="22"/>
                  </a:lnTo>
                  <a:lnTo>
                    <a:pt x="96" y="26"/>
                  </a:lnTo>
                  <a:lnTo>
                    <a:pt x="102" y="30"/>
                  </a:lnTo>
                  <a:lnTo>
                    <a:pt x="102" y="30"/>
                  </a:lnTo>
                  <a:lnTo>
                    <a:pt x="92" y="20"/>
                  </a:lnTo>
                  <a:lnTo>
                    <a:pt x="80" y="12"/>
                  </a:lnTo>
                  <a:lnTo>
                    <a:pt x="66" y="6"/>
                  </a:lnTo>
                  <a:lnTo>
                    <a:pt x="58" y="2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4" y="6"/>
                  </a:lnTo>
                  <a:lnTo>
                    <a:pt x="16" y="12"/>
                  </a:lnTo>
                  <a:lnTo>
                    <a:pt x="8" y="20"/>
                  </a:lnTo>
                  <a:lnTo>
                    <a:pt x="0" y="3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2" name="Freeform 40">
              <a:extLst>
                <a:ext uri="{FF2B5EF4-FFF2-40B4-BE49-F238E27FC236}">
                  <a16:creationId xmlns:a16="http://schemas.microsoft.com/office/drawing/2014/main" id="{DEC304CE-6948-45EE-862C-D1260E99B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1173" y="10982325"/>
              <a:ext cx="647700" cy="368300"/>
            </a:xfrm>
            <a:custGeom>
              <a:avLst/>
              <a:gdLst>
                <a:gd name="T0" fmla="*/ 188 w 408"/>
                <a:gd name="T1" fmla="*/ 26 h 232"/>
                <a:gd name="T2" fmla="*/ 188 w 408"/>
                <a:gd name="T3" fmla="*/ 26 h 232"/>
                <a:gd name="T4" fmla="*/ 192 w 408"/>
                <a:gd name="T5" fmla="*/ 38 h 232"/>
                <a:gd name="T6" fmla="*/ 204 w 408"/>
                <a:gd name="T7" fmla="*/ 64 h 232"/>
                <a:gd name="T8" fmla="*/ 214 w 408"/>
                <a:gd name="T9" fmla="*/ 78 h 232"/>
                <a:gd name="T10" fmla="*/ 224 w 408"/>
                <a:gd name="T11" fmla="*/ 92 h 232"/>
                <a:gd name="T12" fmla="*/ 234 w 408"/>
                <a:gd name="T13" fmla="*/ 102 h 232"/>
                <a:gd name="T14" fmla="*/ 240 w 408"/>
                <a:gd name="T15" fmla="*/ 108 h 232"/>
                <a:gd name="T16" fmla="*/ 248 w 408"/>
                <a:gd name="T17" fmla="*/ 110 h 232"/>
                <a:gd name="T18" fmla="*/ 248 w 408"/>
                <a:gd name="T19" fmla="*/ 110 h 232"/>
                <a:gd name="T20" fmla="*/ 262 w 408"/>
                <a:gd name="T21" fmla="*/ 114 h 232"/>
                <a:gd name="T22" fmla="*/ 280 w 408"/>
                <a:gd name="T23" fmla="*/ 116 h 232"/>
                <a:gd name="T24" fmla="*/ 322 w 408"/>
                <a:gd name="T25" fmla="*/ 120 h 232"/>
                <a:gd name="T26" fmla="*/ 344 w 408"/>
                <a:gd name="T27" fmla="*/ 122 h 232"/>
                <a:gd name="T28" fmla="*/ 364 w 408"/>
                <a:gd name="T29" fmla="*/ 124 h 232"/>
                <a:gd name="T30" fmla="*/ 382 w 408"/>
                <a:gd name="T31" fmla="*/ 130 h 232"/>
                <a:gd name="T32" fmla="*/ 396 w 408"/>
                <a:gd name="T33" fmla="*/ 138 h 232"/>
                <a:gd name="T34" fmla="*/ 396 w 408"/>
                <a:gd name="T35" fmla="*/ 138 h 232"/>
                <a:gd name="T36" fmla="*/ 400 w 408"/>
                <a:gd name="T37" fmla="*/ 142 h 232"/>
                <a:gd name="T38" fmla="*/ 404 w 408"/>
                <a:gd name="T39" fmla="*/ 148 h 232"/>
                <a:gd name="T40" fmla="*/ 408 w 408"/>
                <a:gd name="T41" fmla="*/ 160 h 232"/>
                <a:gd name="T42" fmla="*/ 408 w 408"/>
                <a:gd name="T43" fmla="*/ 172 h 232"/>
                <a:gd name="T44" fmla="*/ 406 w 408"/>
                <a:gd name="T45" fmla="*/ 184 h 232"/>
                <a:gd name="T46" fmla="*/ 404 w 408"/>
                <a:gd name="T47" fmla="*/ 196 h 232"/>
                <a:gd name="T48" fmla="*/ 400 w 408"/>
                <a:gd name="T49" fmla="*/ 206 h 232"/>
                <a:gd name="T50" fmla="*/ 396 w 408"/>
                <a:gd name="T51" fmla="*/ 214 h 232"/>
                <a:gd name="T52" fmla="*/ 396 w 408"/>
                <a:gd name="T53" fmla="*/ 214 h 232"/>
                <a:gd name="T54" fmla="*/ 346 w 408"/>
                <a:gd name="T55" fmla="*/ 220 h 232"/>
                <a:gd name="T56" fmla="*/ 292 w 408"/>
                <a:gd name="T57" fmla="*/ 224 h 232"/>
                <a:gd name="T58" fmla="*/ 230 w 408"/>
                <a:gd name="T59" fmla="*/ 228 h 232"/>
                <a:gd name="T60" fmla="*/ 164 w 408"/>
                <a:gd name="T61" fmla="*/ 232 h 232"/>
                <a:gd name="T62" fmla="*/ 102 w 408"/>
                <a:gd name="T63" fmla="*/ 230 h 232"/>
                <a:gd name="T64" fmla="*/ 74 w 408"/>
                <a:gd name="T65" fmla="*/ 228 h 232"/>
                <a:gd name="T66" fmla="*/ 48 w 408"/>
                <a:gd name="T67" fmla="*/ 226 h 232"/>
                <a:gd name="T68" fmla="*/ 28 w 408"/>
                <a:gd name="T69" fmla="*/ 220 h 232"/>
                <a:gd name="T70" fmla="*/ 12 w 408"/>
                <a:gd name="T71" fmla="*/ 214 h 232"/>
                <a:gd name="T72" fmla="*/ 12 w 408"/>
                <a:gd name="T73" fmla="*/ 214 h 232"/>
                <a:gd name="T74" fmla="*/ 8 w 408"/>
                <a:gd name="T75" fmla="*/ 192 h 232"/>
                <a:gd name="T76" fmla="*/ 2 w 408"/>
                <a:gd name="T77" fmla="*/ 142 h 232"/>
                <a:gd name="T78" fmla="*/ 0 w 408"/>
                <a:gd name="T79" fmla="*/ 112 h 232"/>
                <a:gd name="T80" fmla="*/ 0 w 408"/>
                <a:gd name="T81" fmla="*/ 80 h 232"/>
                <a:gd name="T82" fmla="*/ 4 w 408"/>
                <a:gd name="T83" fmla="*/ 52 h 232"/>
                <a:gd name="T84" fmla="*/ 8 w 408"/>
                <a:gd name="T85" fmla="*/ 38 h 232"/>
                <a:gd name="T86" fmla="*/ 12 w 408"/>
                <a:gd name="T87" fmla="*/ 26 h 232"/>
                <a:gd name="T88" fmla="*/ 12 w 408"/>
                <a:gd name="T89" fmla="*/ 26 h 232"/>
                <a:gd name="T90" fmla="*/ 18 w 408"/>
                <a:gd name="T91" fmla="*/ 16 h 232"/>
                <a:gd name="T92" fmla="*/ 28 w 408"/>
                <a:gd name="T93" fmla="*/ 8 h 232"/>
                <a:gd name="T94" fmla="*/ 38 w 408"/>
                <a:gd name="T95" fmla="*/ 4 h 232"/>
                <a:gd name="T96" fmla="*/ 52 w 408"/>
                <a:gd name="T97" fmla="*/ 0 h 232"/>
                <a:gd name="T98" fmla="*/ 66 w 408"/>
                <a:gd name="T99" fmla="*/ 0 h 232"/>
                <a:gd name="T100" fmla="*/ 80 w 408"/>
                <a:gd name="T101" fmla="*/ 0 h 232"/>
                <a:gd name="T102" fmla="*/ 110 w 408"/>
                <a:gd name="T103" fmla="*/ 4 h 232"/>
                <a:gd name="T104" fmla="*/ 140 w 408"/>
                <a:gd name="T105" fmla="*/ 10 h 232"/>
                <a:gd name="T106" fmla="*/ 164 w 408"/>
                <a:gd name="T107" fmla="*/ 18 h 232"/>
                <a:gd name="T108" fmla="*/ 188 w 408"/>
                <a:gd name="T109" fmla="*/ 26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08" h="232">
                  <a:moveTo>
                    <a:pt x="188" y="26"/>
                  </a:moveTo>
                  <a:lnTo>
                    <a:pt x="188" y="26"/>
                  </a:lnTo>
                  <a:lnTo>
                    <a:pt x="192" y="38"/>
                  </a:lnTo>
                  <a:lnTo>
                    <a:pt x="204" y="64"/>
                  </a:lnTo>
                  <a:lnTo>
                    <a:pt x="214" y="78"/>
                  </a:lnTo>
                  <a:lnTo>
                    <a:pt x="224" y="92"/>
                  </a:lnTo>
                  <a:lnTo>
                    <a:pt x="234" y="102"/>
                  </a:lnTo>
                  <a:lnTo>
                    <a:pt x="240" y="108"/>
                  </a:lnTo>
                  <a:lnTo>
                    <a:pt x="248" y="110"/>
                  </a:lnTo>
                  <a:lnTo>
                    <a:pt x="248" y="110"/>
                  </a:lnTo>
                  <a:lnTo>
                    <a:pt x="262" y="114"/>
                  </a:lnTo>
                  <a:lnTo>
                    <a:pt x="280" y="116"/>
                  </a:lnTo>
                  <a:lnTo>
                    <a:pt x="322" y="120"/>
                  </a:lnTo>
                  <a:lnTo>
                    <a:pt x="344" y="122"/>
                  </a:lnTo>
                  <a:lnTo>
                    <a:pt x="364" y="124"/>
                  </a:lnTo>
                  <a:lnTo>
                    <a:pt x="382" y="130"/>
                  </a:lnTo>
                  <a:lnTo>
                    <a:pt x="396" y="138"/>
                  </a:lnTo>
                  <a:lnTo>
                    <a:pt x="396" y="138"/>
                  </a:lnTo>
                  <a:lnTo>
                    <a:pt x="400" y="142"/>
                  </a:lnTo>
                  <a:lnTo>
                    <a:pt x="404" y="148"/>
                  </a:lnTo>
                  <a:lnTo>
                    <a:pt x="408" y="160"/>
                  </a:lnTo>
                  <a:lnTo>
                    <a:pt x="408" y="172"/>
                  </a:lnTo>
                  <a:lnTo>
                    <a:pt x="406" y="184"/>
                  </a:lnTo>
                  <a:lnTo>
                    <a:pt x="404" y="196"/>
                  </a:lnTo>
                  <a:lnTo>
                    <a:pt x="400" y="206"/>
                  </a:lnTo>
                  <a:lnTo>
                    <a:pt x="396" y="214"/>
                  </a:lnTo>
                  <a:lnTo>
                    <a:pt x="396" y="214"/>
                  </a:lnTo>
                  <a:lnTo>
                    <a:pt x="346" y="220"/>
                  </a:lnTo>
                  <a:lnTo>
                    <a:pt x="292" y="224"/>
                  </a:lnTo>
                  <a:lnTo>
                    <a:pt x="230" y="228"/>
                  </a:lnTo>
                  <a:lnTo>
                    <a:pt x="164" y="232"/>
                  </a:lnTo>
                  <a:lnTo>
                    <a:pt x="102" y="230"/>
                  </a:lnTo>
                  <a:lnTo>
                    <a:pt x="74" y="228"/>
                  </a:lnTo>
                  <a:lnTo>
                    <a:pt x="48" y="226"/>
                  </a:lnTo>
                  <a:lnTo>
                    <a:pt x="28" y="220"/>
                  </a:lnTo>
                  <a:lnTo>
                    <a:pt x="12" y="214"/>
                  </a:lnTo>
                  <a:lnTo>
                    <a:pt x="12" y="214"/>
                  </a:lnTo>
                  <a:lnTo>
                    <a:pt x="8" y="192"/>
                  </a:lnTo>
                  <a:lnTo>
                    <a:pt x="2" y="142"/>
                  </a:lnTo>
                  <a:lnTo>
                    <a:pt x="0" y="112"/>
                  </a:lnTo>
                  <a:lnTo>
                    <a:pt x="0" y="80"/>
                  </a:lnTo>
                  <a:lnTo>
                    <a:pt x="4" y="52"/>
                  </a:lnTo>
                  <a:lnTo>
                    <a:pt x="8" y="38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8" y="16"/>
                  </a:lnTo>
                  <a:lnTo>
                    <a:pt x="28" y="8"/>
                  </a:lnTo>
                  <a:lnTo>
                    <a:pt x="38" y="4"/>
                  </a:lnTo>
                  <a:lnTo>
                    <a:pt x="52" y="0"/>
                  </a:lnTo>
                  <a:lnTo>
                    <a:pt x="66" y="0"/>
                  </a:lnTo>
                  <a:lnTo>
                    <a:pt x="80" y="0"/>
                  </a:lnTo>
                  <a:lnTo>
                    <a:pt x="110" y="4"/>
                  </a:lnTo>
                  <a:lnTo>
                    <a:pt x="140" y="10"/>
                  </a:lnTo>
                  <a:lnTo>
                    <a:pt x="164" y="18"/>
                  </a:lnTo>
                  <a:lnTo>
                    <a:pt x="188" y="26"/>
                  </a:lnTo>
                  <a:close/>
                </a:path>
              </a:pathLst>
            </a:custGeom>
            <a:solidFill>
              <a:srgbClr val="291E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3" name="Freeform 41">
              <a:extLst>
                <a:ext uri="{FF2B5EF4-FFF2-40B4-BE49-F238E27FC236}">
                  <a16:creationId xmlns:a16="http://schemas.microsoft.com/office/drawing/2014/main" id="{1638DC78-3414-4577-ACAF-AF8D5CB9E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1173" y="10982325"/>
              <a:ext cx="647700" cy="368300"/>
            </a:xfrm>
            <a:custGeom>
              <a:avLst/>
              <a:gdLst>
                <a:gd name="T0" fmla="*/ 188 w 408"/>
                <a:gd name="T1" fmla="*/ 26 h 232"/>
                <a:gd name="T2" fmla="*/ 188 w 408"/>
                <a:gd name="T3" fmla="*/ 26 h 232"/>
                <a:gd name="T4" fmla="*/ 192 w 408"/>
                <a:gd name="T5" fmla="*/ 38 h 232"/>
                <a:gd name="T6" fmla="*/ 204 w 408"/>
                <a:gd name="T7" fmla="*/ 64 h 232"/>
                <a:gd name="T8" fmla="*/ 214 w 408"/>
                <a:gd name="T9" fmla="*/ 78 h 232"/>
                <a:gd name="T10" fmla="*/ 224 w 408"/>
                <a:gd name="T11" fmla="*/ 92 h 232"/>
                <a:gd name="T12" fmla="*/ 234 w 408"/>
                <a:gd name="T13" fmla="*/ 102 h 232"/>
                <a:gd name="T14" fmla="*/ 240 w 408"/>
                <a:gd name="T15" fmla="*/ 108 h 232"/>
                <a:gd name="T16" fmla="*/ 248 w 408"/>
                <a:gd name="T17" fmla="*/ 110 h 232"/>
                <a:gd name="T18" fmla="*/ 248 w 408"/>
                <a:gd name="T19" fmla="*/ 110 h 232"/>
                <a:gd name="T20" fmla="*/ 262 w 408"/>
                <a:gd name="T21" fmla="*/ 114 h 232"/>
                <a:gd name="T22" fmla="*/ 280 w 408"/>
                <a:gd name="T23" fmla="*/ 116 h 232"/>
                <a:gd name="T24" fmla="*/ 322 w 408"/>
                <a:gd name="T25" fmla="*/ 120 h 232"/>
                <a:gd name="T26" fmla="*/ 344 w 408"/>
                <a:gd name="T27" fmla="*/ 122 h 232"/>
                <a:gd name="T28" fmla="*/ 364 w 408"/>
                <a:gd name="T29" fmla="*/ 124 h 232"/>
                <a:gd name="T30" fmla="*/ 382 w 408"/>
                <a:gd name="T31" fmla="*/ 130 h 232"/>
                <a:gd name="T32" fmla="*/ 396 w 408"/>
                <a:gd name="T33" fmla="*/ 138 h 232"/>
                <a:gd name="T34" fmla="*/ 396 w 408"/>
                <a:gd name="T35" fmla="*/ 138 h 232"/>
                <a:gd name="T36" fmla="*/ 400 w 408"/>
                <a:gd name="T37" fmla="*/ 142 h 232"/>
                <a:gd name="T38" fmla="*/ 404 w 408"/>
                <a:gd name="T39" fmla="*/ 148 h 232"/>
                <a:gd name="T40" fmla="*/ 408 w 408"/>
                <a:gd name="T41" fmla="*/ 160 h 232"/>
                <a:gd name="T42" fmla="*/ 408 w 408"/>
                <a:gd name="T43" fmla="*/ 172 h 232"/>
                <a:gd name="T44" fmla="*/ 406 w 408"/>
                <a:gd name="T45" fmla="*/ 184 h 232"/>
                <a:gd name="T46" fmla="*/ 404 w 408"/>
                <a:gd name="T47" fmla="*/ 196 h 232"/>
                <a:gd name="T48" fmla="*/ 400 w 408"/>
                <a:gd name="T49" fmla="*/ 206 h 232"/>
                <a:gd name="T50" fmla="*/ 396 w 408"/>
                <a:gd name="T51" fmla="*/ 214 h 232"/>
                <a:gd name="T52" fmla="*/ 396 w 408"/>
                <a:gd name="T53" fmla="*/ 214 h 232"/>
                <a:gd name="T54" fmla="*/ 346 w 408"/>
                <a:gd name="T55" fmla="*/ 220 h 232"/>
                <a:gd name="T56" fmla="*/ 292 w 408"/>
                <a:gd name="T57" fmla="*/ 224 h 232"/>
                <a:gd name="T58" fmla="*/ 230 w 408"/>
                <a:gd name="T59" fmla="*/ 228 h 232"/>
                <a:gd name="T60" fmla="*/ 164 w 408"/>
                <a:gd name="T61" fmla="*/ 232 h 232"/>
                <a:gd name="T62" fmla="*/ 102 w 408"/>
                <a:gd name="T63" fmla="*/ 230 h 232"/>
                <a:gd name="T64" fmla="*/ 74 w 408"/>
                <a:gd name="T65" fmla="*/ 228 h 232"/>
                <a:gd name="T66" fmla="*/ 48 w 408"/>
                <a:gd name="T67" fmla="*/ 226 h 232"/>
                <a:gd name="T68" fmla="*/ 28 w 408"/>
                <a:gd name="T69" fmla="*/ 220 h 232"/>
                <a:gd name="T70" fmla="*/ 12 w 408"/>
                <a:gd name="T71" fmla="*/ 214 h 232"/>
                <a:gd name="T72" fmla="*/ 12 w 408"/>
                <a:gd name="T73" fmla="*/ 214 h 232"/>
                <a:gd name="T74" fmla="*/ 8 w 408"/>
                <a:gd name="T75" fmla="*/ 192 h 232"/>
                <a:gd name="T76" fmla="*/ 2 w 408"/>
                <a:gd name="T77" fmla="*/ 142 h 232"/>
                <a:gd name="T78" fmla="*/ 0 w 408"/>
                <a:gd name="T79" fmla="*/ 112 h 232"/>
                <a:gd name="T80" fmla="*/ 0 w 408"/>
                <a:gd name="T81" fmla="*/ 80 h 232"/>
                <a:gd name="T82" fmla="*/ 4 w 408"/>
                <a:gd name="T83" fmla="*/ 52 h 232"/>
                <a:gd name="T84" fmla="*/ 8 w 408"/>
                <a:gd name="T85" fmla="*/ 38 h 232"/>
                <a:gd name="T86" fmla="*/ 12 w 408"/>
                <a:gd name="T87" fmla="*/ 26 h 232"/>
                <a:gd name="T88" fmla="*/ 12 w 408"/>
                <a:gd name="T89" fmla="*/ 26 h 232"/>
                <a:gd name="T90" fmla="*/ 18 w 408"/>
                <a:gd name="T91" fmla="*/ 16 h 232"/>
                <a:gd name="T92" fmla="*/ 28 w 408"/>
                <a:gd name="T93" fmla="*/ 8 h 232"/>
                <a:gd name="T94" fmla="*/ 38 w 408"/>
                <a:gd name="T95" fmla="*/ 4 h 232"/>
                <a:gd name="T96" fmla="*/ 52 w 408"/>
                <a:gd name="T97" fmla="*/ 0 h 232"/>
                <a:gd name="T98" fmla="*/ 66 w 408"/>
                <a:gd name="T99" fmla="*/ 0 h 232"/>
                <a:gd name="T100" fmla="*/ 80 w 408"/>
                <a:gd name="T101" fmla="*/ 0 h 232"/>
                <a:gd name="T102" fmla="*/ 110 w 408"/>
                <a:gd name="T103" fmla="*/ 4 h 232"/>
                <a:gd name="T104" fmla="*/ 140 w 408"/>
                <a:gd name="T105" fmla="*/ 10 h 232"/>
                <a:gd name="T106" fmla="*/ 164 w 408"/>
                <a:gd name="T107" fmla="*/ 18 h 232"/>
                <a:gd name="T108" fmla="*/ 188 w 408"/>
                <a:gd name="T109" fmla="*/ 26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08" h="232">
                  <a:moveTo>
                    <a:pt x="188" y="26"/>
                  </a:moveTo>
                  <a:lnTo>
                    <a:pt x="188" y="26"/>
                  </a:lnTo>
                  <a:lnTo>
                    <a:pt x="192" y="38"/>
                  </a:lnTo>
                  <a:lnTo>
                    <a:pt x="204" y="64"/>
                  </a:lnTo>
                  <a:lnTo>
                    <a:pt x="214" y="78"/>
                  </a:lnTo>
                  <a:lnTo>
                    <a:pt x="224" y="92"/>
                  </a:lnTo>
                  <a:lnTo>
                    <a:pt x="234" y="102"/>
                  </a:lnTo>
                  <a:lnTo>
                    <a:pt x="240" y="108"/>
                  </a:lnTo>
                  <a:lnTo>
                    <a:pt x="248" y="110"/>
                  </a:lnTo>
                  <a:lnTo>
                    <a:pt x="248" y="110"/>
                  </a:lnTo>
                  <a:lnTo>
                    <a:pt x="262" y="114"/>
                  </a:lnTo>
                  <a:lnTo>
                    <a:pt x="280" y="116"/>
                  </a:lnTo>
                  <a:lnTo>
                    <a:pt x="322" y="120"/>
                  </a:lnTo>
                  <a:lnTo>
                    <a:pt x="344" y="122"/>
                  </a:lnTo>
                  <a:lnTo>
                    <a:pt x="364" y="124"/>
                  </a:lnTo>
                  <a:lnTo>
                    <a:pt x="382" y="130"/>
                  </a:lnTo>
                  <a:lnTo>
                    <a:pt x="396" y="138"/>
                  </a:lnTo>
                  <a:lnTo>
                    <a:pt x="396" y="138"/>
                  </a:lnTo>
                  <a:lnTo>
                    <a:pt x="400" y="142"/>
                  </a:lnTo>
                  <a:lnTo>
                    <a:pt x="404" y="148"/>
                  </a:lnTo>
                  <a:lnTo>
                    <a:pt x="408" y="160"/>
                  </a:lnTo>
                  <a:lnTo>
                    <a:pt x="408" y="172"/>
                  </a:lnTo>
                  <a:lnTo>
                    <a:pt x="406" y="184"/>
                  </a:lnTo>
                  <a:lnTo>
                    <a:pt x="404" y="196"/>
                  </a:lnTo>
                  <a:lnTo>
                    <a:pt x="400" y="206"/>
                  </a:lnTo>
                  <a:lnTo>
                    <a:pt x="396" y="214"/>
                  </a:lnTo>
                  <a:lnTo>
                    <a:pt x="396" y="214"/>
                  </a:lnTo>
                  <a:lnTo>
                    <a:pt x="346" y="220"/>
                  </a:lnTo>
                  <a:lnTo>
                    <a:pt x="292" y="224"/>
                  </a:lnTo>
                  <a:lnTo>
                    <a:pt x="230" y="228"/>
                  </a:lnTo>
                  <a:lnTo>
                    <a:pt x="164" y="232"/>
                  </a:lnTo>
                  <a:lnTo>
                    <a:pt x="102" y="230"/>
                  </a:lnTo>
                  <a:lnTo>
                    <a:pt x="74" y="228"/>
                  </a:lnTo>
                  <a:lnTo>
                    <a:pt x="48" y="226"/>
                  </a:lnTo>
                  <a:lnTo>
                    <a:pt x="28" y="220"/>
                  </a:lnTo>
                  <a:lnTo>
                    <a:pt x="12" y="214"/>
                  </a:lnTo>
                  <a:lnTo>
                    <a:pt x="12" y="214"/>
                  </a:lnTo>
                  <a:lnTo>
                    <a:pt x="8" y="192"/>
                  </a:lnTo>
                  <a:lnTo>
                    <a:pt x="2" y="142"/>
                  </a:lnTo>
                  <a:lnTo>
                    <a:pt x="0" y="112"/>
                  </a:lnTo>
                  <a:lnTo>
                    <a:pt x="0" y="80"/>
                  </a:lnTo>
                  <a:lnTo>
                    <a:pt x="4" y="52"/>
                  </a:lnTo>
                  <a:lnTo>
                    <a:pt x="8" y="38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8" y="16"/>
                  </a:lnTo>
                  <a:lnTo>
                    <a:pt x="28" y="8"/>
                  </a:lnTo>
                  <a:lnTo>
                    <a:pt x="38" y="4"/>
                  </a:lnTo>
                  <a:lnTo>
                    <a:pt x="52" y="0"/>
                  </a:lnTo>
                  <a:lnTo>
                    <a:pt x="66" y="0"/>
                  </a:lnTo>
                  <a:lnTo>
                    <a:pt x="80" y="0"/>
                  </a:lnTo>
                  <a:lnTo>
                    <a:pt x="110" y="4"/>
                  </a:lnTo>
                  <a:lnTo>
                    <a:pt x="140" y="10"/>
                  </a:lnTo>
                  <a:lnTo>
                    <a:pt x="164" y="18"/>
                  </a:lnTo>
                  <a:lnTo>
                    <a:pt x="188" y="2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4" name="Freeform 42">
              <a:extLst>
                <a:ext uri="{FF2B5EF4-FFF2-40B4-BE49-F238E27FC236}">
                  <a16:creationId xmlns:a16="http://schemas.microsoft.com/office/drawing/2014/main" id="{95F7CDBC-969D-4F66-BFF6-3DEEAC4B8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4623" y="11023600"/>
              <a:ext cx="647700" cy="387350"/>
            </a:xfrm>
            <a:custGeom>
              <a:avLst/>
              <a:gdLst>
                <a:gd name="T0" fmla="*/ 224 w 408"/>
                <a:gd name="T1" fmla="*/ 20 h 244"/>
                <a:gd name="T2" fmla="*/ 224 w 408"/>
                <a:gd name="T3" fmla="*/ 20 h 244"/>
                <a:gd name="T4" fmla="*/ 226 w 408"/>
                <a:gd name="T5" fmla="*/ 32 h 244"/>
                <a:gd name="T6" fmla="*/ 228 w 408"/>
                <a:gd name="T7" fmla="*/ 46 h 244"/>
                <a:gd name="T8" fmla="*/ 232 w 408"/>
                <a:gd name="T9" fmla="*/ 60 h 244"/>
                <a:gd name="T10" fmla="*/ 240 w 408"/>
                <a:gd name="T11" fmla="*/ 76 h 244"/>
                <a:gd name="T12" fmla="*/ 250 w 408"/>
                <a:gd name="T13" fmla="*/ 92 h 244"/>
                <a:gd name="T14" fmla="*/ 258 w 408"/>
                <a:gd name="T15" fmla="*/ 100 h 244"/>
                <a:gd name="T16" fmla="*/ 266 w 408"/>
                <a:gd name="T17" fmla="*/ 106 h 244"/>
                <a:gd name="T18" fmla="*/ 274 w 408"/>
                <a:gd name="T19" fmla="*/ 112 h 244"/>
                <a:gd name="T20" fmla="*/ 284 w 408"/>
                <a:gd name="T21" fmla="*/ 118 h 244"/>
                <a:gd name="T22" fmla="*/ 284 w 408"/>
                <a:gd name="T23" fmla="*/ 118 h 244"/>
                <a:gd name="T24" fmla="*/ 314 w 408"/>
                <a:gd name="T25" fmla="*/ 128 h 244"/>
                <a:gd name="T26" fmla="*/ 346 w 408"/>
                <a:gd name="T27" fmla="*/ 138 h 244"/>
                <a:gd name="T28" fmla="*/ 378 w 408"/>
                <a:gd name="T29" fmla="*/ 148 h 244"/>
                <a:gd name="T30" fmla="*/ 390 w 408"/>
                <a:gd name="T31" fmla="*/ 154 h 244"/>
                <a:gd name="T32" fmla="*/ 400 w 408"/>
                <a:gd name="T33" fmla="*/ 162 h 244"/>
                <a:gd name="T34" fmla="*/ 400 w 408"/>
                <a:gd name="T35" fmla="*/ 162 h 244"/>
                <a:gd name="T36" fmla="*/ 406 w 408"/>
                <a:gd name="T37" fmla="*/ 166 h 244"/>
                <a:gd name="T38" fmla="*/ 408 w 408"/>
                <a:gd name="T39" fmla="*/ 172 h 244"/>
                <a:gd name="T40" fmla="*/ 408 w 408"/>
                <a:gd name="T41" fmla="*/ 178 h 244"/>
                <a:gd name="T42" fmla="*/ 408 w 408"/>
                <a:gd name="T43" fmla="*/ 184 h 244"/>
                <a:gd name="T44" fmla="*/ 404 w 408"/>
                <a:gd name="T45" fmla="*/ 200 h 244"/>
                <a:gd name="T46" fmla="*/ 400 w 408"/>
                <a:gd name="T47" fmla="*/ 218 h 244"/>
                <a:gd name="T48" fmla="*/ 400 w 408"/>
                <a:gd name="T49" fmla="*/ 218 h 244"/>
                <a:gd name="T50" fmla="*/ 400 w 408"/>
                <a:gd name="T51" fmla="*/ 222 h 244"/>
                <a:gd name="T52" fmla="*/ 396 w 408"/>
                <a:gd name="T53" fmla="*/ 228 h 244"/>
                <a:gd name="T54" fmla="*/ 392 w 408"/>
                <a:gd name="T55" fmla="*/ 232 h 244"/>
                <a:gd name="T56" fmla="*/ 386 w 408"/>
                <a:gd name="T57" fmla="*/ 236 h 244"/>
                <a:gd name="T58" fmla="*/ 368 w 408"/>
                <a:gd name="T59" fmla="*/ 240 h 244"/>
                <a:gd name="T60" fmla="*/ 346 w 408"/>
                <a:gd name="T61" fmla="*/ 244 h 244"/>
                <a:gd name="T62" fmla="*/ 320 w 408"/>
                <a:gd name="T63" fmla="*/ 244 h 244"/>
                <a:gd name="T64" fmla="*/ 292 w 408"/>
                <a:gd name="T65" fmla="*/ 244 h 244"/>
                <a:gd name="T66" fmla="*/ 260 w 408"/>
                <a:gd name="T67" fmla="*/ 242 h 244"/>
                <a:gd name="T68" fmla="*/ 226 w 408"/>
                <a:gd name="T69" fmla="*/ 238 h 244"/>
                <a:gd name="T70" fmla="*/ 158 w 408"/>
                <a:gd name="T71" fmla="*/ 226 h 244"/>
                <a:gd name="T72" fmla="*/ 94 w 408"/>
                <a:gd name="T73" fmla="*/ 214 h 244"/>
                <a:gd name="T74" fmla="*/ 38 w 408"/>
                <a:gd name="T75" fmla="*/ 200 h 244"/>
                <a:gd name="T76" fmla="*/ 0 w 408"/>
                <a:gd name="T77" fmla="*/ 188 h 244"/>
                <a:gd name="T78" fmla="*/ 0 w 408"/>
                <a:gd name="T79" fmla="*/ 188 h 244"/>
                <a:gd name="T80" fmla="*/ 2 w 408"/>
                <a:gd name="T81" fmla="*/ 122 h 244"/>
                <a:gd name="T82" fmla="*/ 8 w 408"/>
                <a:gd name="T83" fmla="*/ 66 h 244"/>
                <a:gd name="T84" fmla="*/ 12 w 408"/>
                <a:gd name="T85" fmla="*/ 40 h 244"/>
                <a:gd name="T86" fmla="*/ 18 w 408"/>
                <a:gd name="T87" fmla="*/ 20 h 244"/>
                <a:gd name="T88" fmla="*/ 18 w 408"/>
                <a:gd name="T89" fmla="*/ 20 h 244"/>
                <a:gd name="T90" fmla="*/ 22 w 408"/>
                <a:gd name="T91" fmla="*/ 12 h 244"/>
                <a:gd name="T92" fmla="*/ 30 w 408"/>
                <a:gd name="T93" fmla="*/ 8 h 244"/>
                <a:gd name="T94" fmla="*/ 42 w 408"/>
                <a:gd name="T95" fmla="*/ 4 h 244"/>
                <a:gd name="T96" fmla="*/ 56 w 408"/>
                <a:gd name="T97" fmla="*/ 0 h 244"/>
                <a:gd name="T98" fmla="*/ 72 w 408"/>
                <a:gd name="T99" fmla="*/ 0 h 244"/>
                <a:gd name="T100" fmla="*/ 90 w 408"/>
                <a:gd name="T101" fmla="*/ 0 h 244"/>
                <a:gd name="T102" fmla="*/ 126 w 408"/>
                <a:gd name="T103" fmla="*/ 4 h 244"/>
                <a:gd name="T104" fmla="*/ 162 w 408"/>
                <a:gd name="T105" fmla="*/ 8 h 244"/>
                <a:gd name="T106" fmla="*/ 194 w 408"/>
                <a:gd name="T107" fmla="*/ 14 h 244"/>
                <a:gd name="T108" fmla="*/ 224 w 408"/>
                <a:gd name="T109" fmla="*/ 2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08" h="244">
                  <a:moveTo>
                    <a:pt x="224" y="20"/>
                  </a:moveTo>
                  <a:lnTo>
                    <a:pt x="224" y="20"/>
                  </a:lnTo>
                  <a:lnTo>
                    <a:pt x="226" y="32"/>
                  </a:lnTo>
                  <a:lnTo>
                    <a:pt x="228" y="46"/>
                  </a:lnTo>
                  <a:lnTo>
                    <a:pt x="232" y="60"/>
                  </a:lnTo>
                  <a:lnTo>
                    <a:pt x="240" y="76"/>
                  </a:lnTo>
                  <a:lnTo>
                    <a:pt x="250" y="92"/>
                  </a:lnTo>
                  <a:lnTo>
                    <a:pt x="258" y="100"/>
                  </a:lnTo>
                  <a:lnTo>
                    <a:pt x="266" y="106"/>
                  </a:lnTo>
                  <a:lnTo>
                    <a:pt x="274" y="112"/>
                  </a:lnTo>
                  <a:lnTo>
                    <a:pt x="284" y="118"/>
                  </a:lnTo>
                  <a:lnTo>
                    <a:pt x="284" y="118"/>
                  </a:lnTo>
                  <a:lnTo>
                    <a:pt x="314" y="128"/>
                  </a:lnTo>
                  <a:lnTo>
                    <a:pt x="346" y="138"/>
                  </a:lnTo>
                  <a:lnTo>
                    <a:pt x="378" y="148"/>
                  </a:lnTo>
                  <a:lnTo>
                    <a:pt x="390" y="154"/>
                  </a:lnTo>
                  <a:lnTo>
                    <a:pt x="400" y="162"/>
                  </a:lnTo>
                  <a:lnTo>
                    <a:pt x="400" y="162"/>
                  </a:lnTo>
                  <a:lnTo>
                    <a:pt x="406" y="166"/>
                  </a:lnTo>
                  <a:lnTo>
                    <a:pt x="408" y="172"/>
                  </a:lnTo>
                  <a:lnTo>
                    <a:pt x="408" y="178"/>
                  </a:lnTo>
                  <a:lnTo>
                    <a:pt x="408" y="184"/>
                  </a:lnTo>
                  <a:lnTo>
                    <a:pt x="404" y="200"/>
                  </a:lnTo>
                  <a:lnTo>
                    <a:pt x="400" y="218"/>
                  </a:lnTo>
                  <a:lnTo>
                    <a:pt x="400" y="218"/>
                  </a:lnTo>
                  <a:lnTo>
                    <a:pt x="400" y="222"/>
                  </a:lnTo>
                  <a:lnTo>
                    <a:pt x="396" y="228"/>
                  </a:lnTo>
                  <a:lnTo>
                    <a:pt x="392" y="232"/>
                  </a:lnTo>
                  <a:lnTo>
                    <a:pt x="386" y="236"/>
                  </a:lnTo>
                  <a:lnTo>
                    <a:pt x="368" y="240"/>
                  </a:lnTo>
                  <a:lnTo>
                    <a:pt x="346" y="244"/>
                  </a:lnTo>
                  <a:lnTo>
                    <a:pt x="320" y="244"/>
                  </a:lnTo>
                  <a:lnTo>
                    <a:pt x="292" y="244"/>
                  </a:lnTo>
                  <a:lnTo>
                    <a:pt x="260" y="242"/>
                  </a:lnTo>
                  <a:lnTo>
                    <a:pt x="226" y="238"/>
                  </a:lnTo>
                  <a:lnTo>
                    <a:pt x="158" y="226"/>
                  </a:lnTo>
                  <a:lnTo>
                    <a:pt x="94" y="214"/>
                  </a:lnTo>
                  <a:lnTo>
                    <a:pt x="38" y="200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2" y="122"/>
                  </a:lnTo>
                  <a:lnTo>
                    <a:pt x="8" y="66"/>
                  </a:lnTo>
                  <a:lnTo>
                    <a:pt x="12" y="4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2" y="12"/>
                  </a:lnTo>
                  <a:lnTo>
                    <a:pt x="30" y="8"/>
                  </a:lnTo>
                  <a:lnTo>
                    <a:pt x="42" y="4"/>
                  </a:lnTo>
                  <a:lnTo>
                    <a:pt x="56" y="0"/>
                  </a:lnTo>
                  <a:lnTo>
                    <a:pt x="72" y="0"/>
                  </a:lnTo>
                  <a:lnTo>
                    <a:pt x="90" y="0"/>
                  </a:lnTo>
                  <a:lnTo>
                    <a:pt x="126" y="4"/>
                  </a:lnTo>
                  <a:lnTo>
                    <a:pt x="162" y="8"/>
                  </a:lnTo>
                  <a:lnTo>
                    <a:pt x="194" y="14"/>
                  </a:lnTo>
                  <a:lnTo>
                    <a:pt x="224" y="20"/>
                  </a:lnTo>
                  <a:close/>
                </a:path>
              </a:pathLst>
            </a:custGeom>
            <a:solidFill>
              <a:srgbClr val="382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5" name="Freeform 43">
              <a:extLst>
                <a:ext uri="{FF2B5EF4-FFF2-40B4-BE49-F238E27FC236}">
                  <a16:creationId xmlns:a16="http://schemas.microsoft.com/office/drawing/2014/main" id="{A7121352-3A92-4B56-930E-48DE347E9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4623" y="11023601"/>
              <a:ext cx="647700" cy="387350"/>
            </a:xfrm>
            <a:custGeom>
              <a:avLst/>
              <a:gdLst>
                <a:gd name="T0" fmla="*/ 224 w 408"/>
                <a:gd name="T1" fmla="*/ 20 h 244"/>
                <a:gd name="T2" fmla="*/ 224 w 408"/>
                <a:gd name="T3" fmla="*/ 20 h 244"/>
                <a:gd name="T4" fmla="*/ 226 w 408"/>
                <a:gd name="T5" fmla="*/ 32 h 244"/>
                <a:gd name="T6" fmla="*/ 228 w 408"/>
                <a:gd name="T7" fmla="*/ 46 h 244"/>
                <a:gd name="T8" fmla="*/ 232 w 408"/>
                <a:gd name="T9" fmla="*/ 60 h 244"/>
                <a:gd name="T10" fmla="*/ 240 w 408"/>
                <a:gd name="T11" fmla="*/ 76 h 244"/>
                <a:gd name="T12" fmla="*/ 250 w 408"/>
                <a:gd name="T13" fmla="*/ 92 h 244"/>
                <a:gd name="T14" fmla="*/ 258 w 408"/>
                <a:gd name="T15" fmla="*/ 100 h 244"/>
                <a:gd name="T16" fmla="*/ 266 w 408"/>
                <a:gd name="T17" fmla="*/ 106 h 244"/>
                <a:gd name="T18" fmla="*/ 274 w 408"/>
                <a:gd name="T19" fmla="*/ 112 h 244"/>
                <a:gd name="T20" fmla="*/ 284 w 408"/>
                <a:gd name="T21" fmla="*/ 118 h 244"/>
                <a:gd name="T22" fmla="*/ 284 w 408"/>
                <a:gd name="T23" fmla="*/ 118 h 244"/>
                <a:gd name="T24" fmla="*/ 314 w 408"/>
                <a:gd name="T25" fmla="*/ 128 h 244"/>
                <a:gd name="T26" fmla="*/ 346 w 408"/>
                <a:gd name="T27" fmla="*/ 138 h 244"/>
                <a:gd name="T28" fmla="*/ 378 w 408"/>
                <a:gd name="T29" fmla="*/ 148 h 244"/>
                <a:gd name="T30" fmla="*/ 390 w 408"/>
                <a:gd name="T31" fmla="*/ 154 h 244"/>
                <a:gd name="T32" fmla="*/ 400 w 408"/>
                <a:gd name="T33" fmla="*/ 162 h 244"/>
                <a:gd name="T34" fmla="*/ 400 w 408"/>
                <a:gd name="T35" fmla="*/ 162 h 244"/>
                <a:gd name="T36" fmla="*/ 406 w 408"/>
                <a:gd name="T37" fmla="*/ 166 h 244"/>
                <a:gd name="T38" fmla="*/ 408 w 408"/>
                <a:gd name="T39" fmla="*/ 172 h 244"/>
                <a:gd name="T40" fmla="*/ 408 w 408"/>
                <a:gd name="T41" fmla="*/ 178 h 244"/>
                <a:gd name="T42" fmla="*/ 408 w 408"/>
                <a:gd name="T43" fmla="*/ 184 h 244"/>
                <a:gd name="T44" fmla="*/ 404 w 408"/>
                <a:gd name="T45" fmla="*/ 200 h 244"/>
                <a:gd name="T46" fmla="*/ 400 w 408"/>
                <a:gd name="T47" fmla="*/ 218 h 244"/>
                <a:gd name="T48" fmla="*/ 400 w 408"/>
                <a:gd name="T49" fmla="*/ 218 h 244"/>
                <a:gd name="T50" fmla="*/ 400 w 408"/>
                <a:gd name="T51" fmla="*/ 222 h 244"/>
                <a:gd name="T52" fmla="*/ 396 w 408"/>
                <a:gd name="T53" fmla="*/ 228 h 244"/>
                <a:gd name="T54" fmla="*/ 392 w 408"/>
                <a:gd name="T55" fmla="*/ 232 h 244"/>
                <a:gd name="T56" fmla="*/ 386 w 408"/>
                <a:gd name="T57" fmla="*/ 236 h 244"/>
                <a:gd name="T58" fmla="*/ 368 w 408"/>
                <a:gd name="T59" fmla="*/ 240 h 244"/>
                <a:gd name="T60" fmla="*/ 346 w 408"/>
                <a:gd name="T61" fmla="*/ 244 h 244"/>
                <a:gd name="T62" fmla="*/ 320 w 408"/>
                <a:gd name="T63" fmla="*/ 244 h 244"/>
                <a:gd name="T64" fmla="*/ 292 w 408"/>
                <a:gd name="T65" fmla="*/ 244 h 244"/>
                <a:gd name="T66" fmla="*/ 260 w 408"/>
                <a:gd name="T67" fmla="*/ 242 h 244"/>
                <a:gd name="T68" fmla="*/ 226 w 408"/>
                <a:gd name="T69" fmla="*/ 238 h 244"/>
                <a:gd name="T70" fmla="*/ 158 w 408"/>
                <a:gd name="T71" fmla="*/ 226 h 244"/>
                <a:gd name="T72" fmla="*/ 94 w 408"/>
                <a:gd name="T73" fmla="*/ 214 h 244"/>
                <a:gd name="T74" fmla="*/ 38 w 408"/>
                <a:gd name="T75" fmla="*/ 200 h 244"/>
                <a:gd name="T76" fmla="*/ 0 w 408"/>
                <a:gd name="T77" fmla="*/ 188 h 244"/>
                <a:gd name="T78" fmla="*/ 0 w 408"/>
                <a:gd name="T79" fmla="*/ 188 h 244"/>
                <a:gd name="T80" fmla="*/ 2 w 408"/>
                <a:gd name="T81" fmla="*/ 122 h 244"/>
                <a:gd name="T82" fmla="*/ 8 w 408"/>
                <a:gd name="T83" fmla="*/ 66 h 244"/>
                <a:gd name="T84" fmla="*/ 12 w 408"/>
                <a:gd name="T85" fmla="*/ 40 h 244"/>
                <a:gd name="T86" fmla="*/ 18 w 408"/>
                <a:gd name="T87" fmla="*/ 20 h 244"/>
                <a:gd name="T88" fmla="*/ 18 w 408"/>
                <a:gd name="T89" fmla="*/ 20 h 244"/>
                <a:gd name="T90" fmla="*/ 22 w 408"/>
                <a:gd name="T91" fmla="*/ 12 h 244"/>
                <a:gd name="T92" fmla="*/ 30 w 408"/>
                <a:gd name="T93" fmla="*/ 8 h 244"/>
                <a:gd name="T94" fmla="*/ 42 w 408"/>
                <a:gd name="T95" fmla="*/ 4 h 244"/>
                <a:gd name="T96" fmla="*/ 56 w 408"/>
                <a:gd name="T97" fmla="*/ 0 h 244"/>
                <a:gd name="T98" fmla="*/ 72 w 408"/>
                <a:gd name="T99" fmla="*/ 0 h 244"/>
                <a:gd name="T100" fmla="*/ 90 w 408"/>
                <a:gd name="T101" fmla="*/ 0 h 244"/>
                <a:gd name="T102" fmla="*/ 126 w 408"/>
                <a:gd name="T103" fmla="*/ 4 h 244"/>
                <a:gd name="T104" fmla="*/ 162 w 408"/>
                <a:gd name="T105" fmla="*/ 8 h 244"/>
                <a:gd name="T106" fmla="*/ 194 w 408"/>
                <a:gd name="T107" fmla="*/ 14 h 244"/>
                <a:gd name="T108" fmla="*/ 224 w 408"/>
                <a:gd name="T109" fmla="*/ 2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08" h="244">
                  <a:moveTo>
                    <a:pt x="224" y="20"/>
                  </a:moveTo>
                  <a:lnTo>
                    <a:pt x="224" y="20"/>
                  </a:lnTo>
                  <a:lnTo>
                    <a:pt x="226" y="32"/>
                  </a:lnTo>
                  <a:lnTo>
                    <a:pt x="228" y="46"/>
                  </a:lnTo>
                  <a:lnTo>
                    <a:pt x="232" y="60"/>
                  </a:lnTo>
                  <a:lnTo>
                    <a:pt x="240" y="76"/>
                  </a:lnTo>
                  <a:lnTo>
                    <a:pt x="250" y="92"/>
                  </a:lnTo>
                  <a:lnTo>
                    <a:pt x="258" y="100"/>
                  </a:lnTo>
                  <a:lnTo>
                    <a:pt x="266" y="106"/>
                  </a:lnTo>
                  <a:lnTo>
                    <a:pt x="274" y="112"/>
                  </a:lnTo>
                  <a:lnTo>
                    <a:pt x="284" y="118"/>
                  </a:lnTo>
                  <a:lnTo>
                    <a:pt x="284" y="118"/>
                  </a:lnTo>
                  <a:lnTo>
                    <a:pt x="314" y="128"/>
                  </a:lnTo>
                  <a:lnTo>
                    <a:pt x="346" y="138"/>
                  </a:lnTo>
                  <a:lnTo>
                    <a:pt x="378" y="148"/>
                  </a:lnTo>
                  <a:lnTo>
                    <a:pt x="390" y="154"/>
                  </a:lnTo>
                  <a:lnTo>
                    <a:pt x="400" y="162"/>
                  </a:lnTo>
                  <a:lnTo>
                    <a:pt x="400" y="162"/>
                  </a:lnTo>
                  <a:lnTo>
                    <a:pt x="406" y="166"/>
                  </a:lnTo>
                  <a:lnTo>
                    <a:pt x="408" y="172"/>
                  </a:lnTo>
                  <a:lnTo>
                    <a:pt x="408" y="178"/>
                  </a:lnTo>
                  <a:lnTo>
                    <a:pt x="408" y="184"/>
                  </a:lnTo>
                  <a:lnTo>
                    <a:pt x="404" y="200"/>
                  </a:lnTo>
                  <a:lnTo>
                    <a:pt x="400" y="218"/>
                  </a:lnTo>
                  <a:lnTo>
                    <a:pt x="400" y="218"/>
                  </a:lnTo>
                  <a:lnTo>
                    <a:pt x="400" y="222"/>
                  </a:lnTo>
                  <a:lnTo>
                    <a:pt x="396" y="228"/>
                  </a:lnTo>
                  <a:lnTo>
                    <a:pt x="392" y="232"/>
                  </a:lnTo>
                  <a:lnTo>
                    <a:pt x="386" y="236"/>
                  </a:lnTo>
                  <a:lnTo>
                    <a:pt x="368" y="240"/>
                  </a:lnTo>
                  <a:lnTo>
                    <a:pt x="346" y="244"/>
                  </a:lnTo>
                  <a:lnTo>
                    <a:pt x="320" y="244"/>
                  </a:lnTo>
                  <a:lnTo>
                    <a:pt x="292" y="244"/>
                  </a:lnTo>
                  <a:lnTo>
                    <a:pt x="260" y="242"/>
                  </a:lnTo>
                  <a:lnTo>
                    <a:pt x="226" y="238"/>
                  </a:lnTo>
                  <a:lnTo>
                    <a:pt x="158" y="226"/>
                  </a:lnTo>
                  <a:lnTo>
                    <a:pt x="94" y="214"/>
                  </a:lnTo>
                  <a:lnTo>
                    <a:pt x="38" y="200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2" y="122"/>
                  </a:lnTo>
                  <a:lnTo>
                    <a:pt x="8" y="66"/>
                  </a:lnTo>
                  <a:lnTo>
                    <a:pt x="12" y="4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2" y="12"/>
                  </a:lnTo>
                  <a:lnTo>
                    <a:pt x="30" y="8"/>
                  </a:lnTo>
                  <a:lnTo>
                    <a:pt x="42" y="4"/>
                  </a:lnTo>
                  <a:lnTo>
                    <a:pt x="56" y="0"/>
                  </a:lnTo>
                  <a:lnTo>
                    <a:pt x="72" y="0"/>
                  </a:lnTo>
                  <a:lnTo>
                    <a:pt x="90" y="0"/>
                  </a:lnTo>
                  <a:lnTo>
                    <a:pt x="126" y="4"/>
                  </a:lnTo>
                  <a:lnTo>
                    <a:pt x="162" y="8"/>
                  </a:lnTo>
                  <a:lnTo>
                    <a:pt x="194" y="14"/>
                  </a:lnTo>
                  <a:lnTo>
                    <a:pt x="224" y="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6" name="Freeform 44">
              <a:extLst>
                <a:ext uri="{FF2B5EF4-FFF2-40B4-BE49-F238E27FC236}">
                  <a16:creationId xmlns:a16="http://schemas.microsoft.com/office/drawing/2014/main" id="{EE25626E-D69E-4CDD-8E56-DADE183B8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6199" y="8366125"/>
              <a:ext cx="920750" cy="2736850"/>
            </a:xfrm>
            <a:custGeom>
              <a:avLst/>
              <a:gdLst>
                <a:gd name="T0" fmla="*/ 0 w 580"/>
                <a:gd name="T1" fmla="*/ 98 h 1724"/>
                <a:gd name="T2" fmla="*/ 0 w 580"/>
                <a:gd name="T3" fmla="*/ 98 h 1724"/>
                <a:gd name="T4" fmla="*/ 6 w 580"/>
                <a:gd name="T5" fmla="*/ 142 h 1724"/>
                <a:gd name="T6" fmla="*/ 22 w 580"/>
                <a:gd name="T7" fmla="*/ 258 h 1724"/>
                <a:gd name="T8" fmla="*/ 40 w 580"/>
                <a:gd name="T9" fmla="*/ 436 h 1724"/>
                <a:gd name="T10" fmla="*/ 50 w 580"/>
                <a:gd name="T11" fmla="*/ 544 h 1724"/>
                <a:gd name="T12" fmla="*/ 60 w 580"/>
                <a:gd name="T13" fmla="*/ 660 h 1724"/>
                <a:gd name="T14" fmla="*/ 70 w 580"/>
                <a:gd name="T15" fmla="*/ 784 h 1724"/>
                <a:gd name="T16" fmla="*/ 78 w 580"/>
                <a:gd name="T17" fmla="*/ 914 h 1724"/>
                <a:gd name="T18" fmla="*/ 84 w 580"/>
                <a:gd name="T19" fmla="*/ 1048 h 1724"/>
                <a:gd name="T20" fmla="*/ 88 w 580"/>
                <a:gd name="T21" fmla="*/ 1182 h 1724"/>
                <a:gd name="T22" fmla="*/ 90 w 580"/>
                <a:gd name="T23" fmla="*/ 1318 h 1724"/>
                <a:gd name="T24" fmla="*/ 86 w 580"/>
                <a:gd name="T25" fmla="*/ 1452 h 1724"/>
                <a:gd name="T26" fmla="*/ 80 w 580"/>
                <a:gd name="T27" fmla="*/ 1582 h 1724"/>
                <a:gd name="T28" fmla="*/ 76 w 580"/>
                <a:gd name="T29" fmla="*/ 1644 h 1724"/>
                <a:gd name="T30" fmla="*/ 70 w 580"/>
                <a:gd name="T31" fmla="*/ 1706 h 1724"/>
                <a:gd name="T32" fmla="*/ 70 w 580"/>
                <a:gd name="T33" fmla="*/ 1706 h 1724"/>
                <a:gd name="T34" fmla="*/ 94 w 580"/>
                <a:gd name="T35" fmla="*/ 1712 h 1724"/>
                <a:gd name="T36" fmla="*/ 120 w 580"/>
                <a:gd name="T37" fmla="*/ 1716 h 1724"/>
                <a:gd name="T38" fmla="*/ 154 w 580"/>
                <a:gd name="T39" fmla="*/ 1720 h 1724"/>
                <a:gd name="T40" fmla="*/ 194 w 580"/>
                <a:gd name="T41" fmla="*/ 1724 h 1724"/>
                <a:gd name="T42" fmla="*/ 236 w 580"/>
                <a:gd name="T43" fmla="*/ 1722 h 1724"/>
                <a:gd name="T44" fmla="*/ 258 w 580"/>
                <a:gd name="T45" fmla="*/ 1720 h 1724"/>
                <a:gd name="T46" fmla="*/ 280 w 580"/>
                <a:gd name="T47" fmla="*/ 1718 h 1724"/>
                <a:gd name="T48" fmla="*/ 302 w 580"/>
                <a:gd name="T49" fmla="*/ 1712 h 1724"/>
                <a:gd name="T50" fmla="*/ 324 w 580"/>
                <a:gd name="T51" fmla="*/ 1706 h 1724"/>
                <a:gd name="T52" fmla="*/ 324 w 580"/>
                <a:gd name="T53" fmla="*/ 1706 h 1724"/>
                <a:gd name="T54" fmla="*/ 386 w 580"/>
                <a:gd name="T55" fmla="*/ 1020 h 1724"/>
                <a:gd name="T56" fmla="*/ 430 w 580"/>
                <a:gd name="T57" fmla="*/ 522 h 1724"/>
                <a:gd name="T58" fmla="*/ 444 w 580"/>
                <a:gd name="T59" fmla="*/ 342 h 1724"/>
                <a:gd name="T60" fmla="*/ 448 w 580"/>
                <a:gd name="T61" fmla="*/ 280 h 1724"/>
                <a:gd name="T62" fmla="*/ 448 w 580"/>
                <a:gd name="T63" fmla="*/ 244 h 1724"/>
                <a:gd name="T64" fmla="*/ 448 w 580"/>
                <a:gd name="T65" fmla="*/ 244 h 1724"/>
                <a:gd name="T66" fmla="*/ 450 w 580"/>
                <a:gd name="T67" fmla="*/ 222 h 1724"/>
                <a:gd name="T68" fmla="*/ 454 w 580"/>
                <a:gd name="T69" fmla="*/ 198 h 1724"/>
                <a:gd name="T70" fmla="*/ 460 w 580"/>
                <a:gd name="T71" fmla="*/ 176 h 1724"/>
                <a:gd name="T72" fmla="*/ 470 w 580"/>
                <a:gd name="T73" fmla="*/ 156 h 1724"/>
                <a:gd name="T74" fmla="*/ 480 w 580"/>
                <a:gd name="T75" fmla="*/ 134 h 1724"/>
                <a:gd name="T76" fmla="*/ 490 w 580"/>
                <a:gd name="T77" fmla="*/ 114 h 1724"/>
                <a:gd name="T78" fmla="*/ 514 w 580"/>
                <a:gd name="T79" fmla="*/ 78 h 1724"/>
                <a:gd name="T80" fmla="*/ 538 w 580"/>
                <a:gd name="T81" fmla="*/ 48 h 1724"/>
                <a:gd name="T82" fmla="*/ 558 w 580"/>
                <a:gd name="T83" fmla="*/ 24 h 1724"/>
                <a:gd name="T84" fmla="*/ 580 w 580"/>
                <a:gd name="T85" fmla="*/ 4 h 1724"/>
                <a:gd name="T86" fmla="*/ 580 w 580"/>
                <a:gd name="T87" fmla="*/ 4 h 1724"/>
                <a:gd name="T88" fmla="*/ 496 w 580"/>
                <a:gd name="T89" fmla="*/ 0 h 1724"/>
                <a:gd name="T90" fmla="*/ 412 w 580"/>
                <a:gd name="T91" fmla="*/ 0 h 1724"/>
                <a:gd name="T92" fmla="*/ 362 w 580"/>
                <a:gd name="T93" fmla="*/ 2 h 1724"/>
                <a:gd name="T94" fmla="*/ 312 w 580"/>
                <a:gd name="T95" fmla="*/ 4 h 1724"/>
                <a:gd name="T96" fmla="*/ 260 w 580"/>
                <a:gd name="T97" fmla="*/ 8 h 1724"/>
                <a:gd name="T98" fmla="*/ 210 w 580"/>
                <a:gd name="T99" fmla="*/ 14 h 1724"/>
                <a:gd name="T100" fmla="*/ 160 w 580"/>
                <a:gd name="T101" fmla="*/ 22 h 1724"/>
                <a:gd name="T102" fmla="*/ 116 w 580"/>
                <a:gd name="T103" fmla="*/ 30 h 1724"/>
                <a:gd name="T104" fmla="*/ 76 w 580"/>
                <a:gd name="T105" fmla="*/ 44 h 1724"/>
                <a:gd name="T106" fmla="*/ 58 w 580"/>
                <a:gd name="T107" fmla="*/ 50 h 1724"/>
                <a:gd name="T108" fmla="*/ 42 w 580"/>
                <a:gd name="T109" fmla="*/ 58 h 1724"/>
                <a:gd name="T110" fmla="*/ 28 w 580"/>
                <a:gd name="T111" fmla="*/ 68 h 1724"/>
                <a:gd name="T112" fmla="*/ 16 w 580"/>
                <a:gd name="T113" fmla="*/ 76 h 1724"/>
                <a:gd name="T114" fmla="*/ 8 w 580"/>
                <a:gd name="T115" fmla="*/ 88 h 1724"/>
                <a:gd name="T116" fmla="*/ 0 w 580"/>
                <a:gd name="T117" fmla="*/ 98 h 1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80" h="1724">
                  <a:moveTo>
                    <a:pt x="0" y="98"/>
                  </a:moveTo>
                  <a:lnTo>
                    <a:pt x="0" y="98"/>
                  </a:lnTo>
                  <a:lnTo>
                    <a:pt x="6" y="142"/>
                  </a:lnTo>
                  <a:lnTo>
                    <a:pt x="22" y="258"/>
                  </a:lnTo>
                  <a:lnTo>
                    <a:pt x="40" y="436"/>
                  </a:lnTo>
                  <a:lnTo>
                    <a:pt x="50" y="544"/>
                  </a:lnTo>
                  <a:lnTo>
                    <a:pt x="60" y="660"/>
                  </a:lnTo>
                  <a:lnTo>
                    <a:pt x="70" y="784"/>
                  </a:lnTo>
                  <a:lnTo>
                    <a:pt x="78" y="914"/>
                  </a:lnTo>
                  <a:lnTo>
                    <a:pt x="84" y="1048"/>
                  </a:lnTo>
                  <a:lnTo>
                    <a:pt x="88" y="1182"/>
                  </a:lnTo>
                  <a:lnTo>
                    <a:pt x="90" y="1318"/>
                  </a:lnTo>
                  <a:lnTo>
                    <a:pt x="86" y="1452"/>
                  </a:lnTo>
                  <a:lnTo>
                    <a:pt x="80" y="1582"/>
                  </a:lnTo>
                  <a:lnTo>
                    <a:pt x="76" y="1644"/>
                  </a:lnTo>
                  <a:lnTo>
                    <a:pt x="70" y="1706"/>
                  </a:lnTo>
                  <a:lnTo>
                    <a:pt x="70" y="1706"/>
                  </a:lnTo>
                  <a:lnTo>
                    <a:pt x="94" y="1712"/>
                  </a:lnTo>
                  <a:lnTo>
                    <a:pt x="120" y="1716"/>
                  </a:lnTo>
                  <a:lnTo>
                    <a:pt x="154" y="1720"/>
                  </a:lnTo>
                  <a:lnTo>
                    <a:pt x="194" y="1724"/>
                  </a:lnTo>
                  <a:lnTo>
                    <a:pt x="236" y="1722"/>
                  </a:lnTo>
                  <a:lnTo>
                    <a:pt x="258" y="1720"/>
                  </a:lnTo>
                  <a:lnTo>
                    <a:pt x="280" y="1718"/>
                  </a:lnTo>
                  <a:lnTo>
                    <a:pt x="302" y="1712"/>
                  </a:lnTo>
                  <a:lnTo>
                    <a:pt x="324" y="1706"/>
                  </a:lnTo>
                  <a:lnTo>
                    <a:pt x="324" y="1706"/>
                  </a:lnTo>
                  <a:lnTo>
                    <a:pt x="386" y="1020"/>
                  </a:lnTo>
                  <a:lnTo>
                    <a:pt x="430" y="522"/>
                  </a:lnTo>
                  <a:lnTo>
                    <a:pt x="444" y="342"/>
                  </a:lnTo>
                  <a:lnTo>
                    <a:pt x="448" y="280"/>
                  </a:lnTo>
                  <a:lnTo>
                    <a:pt x="448" y="244"/>
                  </a:lnTo>
                  <a:lnTo>
                    <a:pt x="448" y="244"/>
                  </a:lnTo>
                  <a:lnTo>
                    <a:pt x="450" y="222"/>
                  </a:lnTo>
                  <a:lnTo>
                    <a:pt x="454" y="198"/>
                  </a:lnTo>
                  <a:lnTo>
                    <a:pt x="460" y="176"/>
                  </a:lnTo>
                  <a:lnTo>
                    <a:pt x="470" y="156"/>
                  </a:lnTo>
                  <a:lnTo>
                    <a:pt x="480" y="134"/>
                  </a:lnTo>
                  <a:lnTo>
                    <a:pt x="490" y="114"/>
                  </a:lnTo>
                  <a:lnTo>
                    <a:pt x="514" y="78"/>
                  </a:lnTo>
                  <a:lnTo>
                    <a:pt x="538" y="48"/>
                  </a:lnTo>
                  <a:lnTo>
                    <a:pt x="558" y="24"/>
                  </a:lnTo>
                  <a:lnTo>
                    <a:pt x="580" y="4"/>
                  </a:lnTo>
                  <a:lnTo>
                    <a:pt x="580" y="4"/>
                  </a:lnTo>
                  <a:lnTo>
                    <a:pt x="496" y="0"/>
                  </a:lnTo>
                  <a:lnTo>
                    <a:pt x="412" y="0"/>
                  </a:lnTo>
                  <a:lnTo>
                    <a:pt x="362" y="2"/>
                  </a:lnTo>
                  <a:lnTo>
                    <a:pt x="312" y="4"/>
                  </a:lnTo>
                  <a:lnTo>
                    <a:pt x="260" y="8"/>
                  </a:lnTo>
                  <a:lnTo>
                    <a:pt x="210" y="14"/>
                  </a:lnTo>
                  <a:lnTo>
                    <a:pt x="160" y="22"/>
                  </a:lnTo>
                  <a:lnTo>
                    <a:pt x="116" y="30"/>
                  </a:lnTo>
                  <a:lnTo>
                    <a:pt x="76" y="44"/>
                  </a:lnTo>
                  <a:lnTo>
                    <a:pt x="58" y="50"/>
                  </a:lnTo>
                  <a:lnTo>
                    <a:pt x="42" y="58"/>
                  </a:lnTo>
                  <a:lnTo>
                    <a:pt x="28" y="68"/>
                  </a:lnTo>
                  <a:lnTo>
                    <a:pt x="16" y="76"/>
                  </a:lnTo>
                  <a:lnTo>
                    <a:pt x="8" y="88"/>
                  </a:lnTo>
                  <a:lnTo>
                    <a:pt x="0" y="98"/>
                  </a:lnTo>
                  <a:close/>
                </a:path>
              </a:pathLst>
            </a:custGeom>
            <a:solidFill>
              <a:srgbClr val="474C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7" name="Freeform 45">
              <a:extLst>
                <a:ext uri="{FF2B5EF4-FFF2-40B4-BE49-F238E27FC236}">
                  <a16:creationId xmlns:a16="http://schemas.microsoft.com/office/drawing/2014/main" id="{1864BE12-787C-4E6E-8245-8B56A9EEEF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6198" y="8366125"/>
              <a:ext cx="920750" cy="2736850"/>
            </a:xfrm>
            <a:custGeom>
              <a:avLst/>
              <a:gdLst>
                <a:gd name="T0" fmla="*/ 0 w 580"/>
                <a:gd name="T1" fmla="*/ 98 h 1724"/>
                <a:gd name="T2" fmla="*/ 0 w 580"/>
                <a:gd name="T3" fmla="*/ 98 h 1724"/>
                <a:gd name="T4" fmla="*/ 6 w 580"/>
                <a:gd name="T5" fmla="*/ 142 h 1724"/>
                <a:gd name="T6" fmla="*/ 22 w 580"/>
                <a:gd name="T7" fmla="*/ 258 h 1724"/>
                <a:gd name="T8" fmla="*/ 40 w 580"/>
                <a:gd name="T9" fmla="*/ 436 h 1724"/>
                <a:gd name="T10" fmla="*/ 50 w 580"/>
                <a:gd name="T11" fmla="*/ 544 h 1724"/>
                <a:gd name="T12" fmla="*/ 60 w 580"/>
                <a:gd name="T13" fmla="*/ 660 h 1724"/>
                <a:gd name="T14" fmla="*/ 70 w 580"/>
                <a:gd name="T15" fmla="*/ 784 h 1724"/>
                <a:gd name="T16" fmla="*/ 78 w 580"/>
                <a:gd name="T17" fmla="*/ 914 h 1724"/>
                <a:gd name="T18" fmla="*/ 84 w 580"/>
                <a:gd name="T19" fmla="*/ 1048 h 1724"/>
                <a:gd name="T20" fmla="*/ 88 w 580"/>
                <a:gd name="T21" fmla="*/ 1182 h 1724"/>
                <a:gd name="T22" fmla="*/ 90 w 580"/>
                <a:gd name="T23" fmla="*/ 1318 h 1724"/>
                <a:gd name="T24" fmla="*/ 86 w 580"/>
                <a:gd name="T25" fmla="*/ 1452 h 1724"/>
                <a:gd name="T26" fmla="*/ 80 w 580"/>
                <a:gd name="T27" fmla="*/ 1582 h 1724"/>
                <a:gd name="T28" fmla="*/ 76 w 580"/>
                <a:gd name="T29" fmla="*/ 1644 h 1724"/>
                <a:gd name="T30" fmla="*/ 70 w 580"/>
                <a:gd name="T31" fmla="*/ 1706 h 1724"/>
                <a:gd name="T32" fmla="*/ 70 w 580"/>
                <a:gd name="T33" fmla="*/ 1706 h 1724"/>
                <a:gd name="T34" fmla="*/ 94 w 580"/>
                <a:gd name="T35" fmla="*/ 1712 h 1724"/>
                <a:gd name="T36" fmla="*/ 120 w 580"/>
                <a:gd name="T37" fmla="*/ 1716 h 1724"/>
                <a:gd name="T38" fmla="*/ 154 w 580"/>
                <a:gd name="T39" fmla="*/ 1720 h 1724"/>
                <a:gd name="T40" fmla="*/ 194 w 580"/>
                <a:gd name="T41" fmla="*/ 1724 h 1724"/>
                <a:gd name="T42" fmla="*/ 236 w 580"/>
                <a:gd name="T43" fmla="*/ 1722 h 1724"/>
                <a:gd name="T44" fmla="*/ 258 w 580"/>
                <a:gd name="T45" fmla="*/ 1720 h 1724"/>
                <a:gd name="T46" fmla="*/ 280 w 580"/>
                <a:gd name="T47" fmla="*/ 1718 h 1724"/>
                <a:gd name="T48" fmla="*/ 302 w 580"/>
                <a:gd name="T49" fmla="*/ 1712 h 1724"/>
                <a:gd name="T50" fmla="*/ 324 w 580"/>
                <a:gd name="T51" fmla="*/ 1706 h 1724"/>
                <a:gd name="T52" fmla="*/ 324 w 580"/>
                <a:gd name="T53" fmla="*/ 1706 h 1724"/>
                <a:gd name="T54" fmla="*/ 386 w 580"/>
                <a:gd name="T55" fmla="*/ 1020 h 1724"/>
                <a:gd name="T56" fmla="*/ 430 w 580"/>
                <a:gd name="T57" fmla="*/ 522 h 1724"/>
                <a:gd name="T58" fmla="*/ 444 w 580"/>
                <a:gd name="T59" fmla="*/ 342 h 1724"/>
                <a:gd name="T60" fmla="*/ 448 w 580"/>
                <a:gd name="T61" fmla="*/ 280 h 1724"/>
                <a:gd name="T62" fmla="*/ 448 w 580"/>
                <a:gd name="T63" fmla="*/ 244 h 1724"/>
                <a:gd name="T64" fmla="*/ 448 w 580"/>
                <a:gd name="T65" fmla="*/ 244 h 1724"/>
                <a:gd name="T66" fmla="*/ 450 w 580"/>
                <a:gd name="T67" fmla="*/ 222 h 1724"/>
                <a:gd name="T68" fmla="*/ 454 w 580"/>
                <a:gd name="T69" fmla="*/ 198 h 1724"/>
                <a:gd name="T70" fmla="*/ 460 w 580"/>
                <a:gd name="T71" fmla="*/ 176 h 1724"/>
                <a:gd name="T72" fmla="*/ 470 w 580"/>
                <a:gd name="T73" fmla="*/ 156 h 1724"/>
                <a:gd name="T74" fmla="*/ 480 w 580"/>
                <a:gd name="T75" fmla="*/ 134 h 1724"/>
                <a:gd name="T76" fmla="*/ 490 w 580"/>
                <a:gd name="T77" fmla="*/ 114 h 1724"/>
                <a:gd name="T78" fmla="*/ 514 w 580"/>
                <a:gd name="T79" fmla="*/ 78 h 1724"/>
                <a:gd name="T80" fmla="*/ 538 w 580"/>
                <a:gd name="T81" fmla="*/ 48 h 1724"/>
                <a:gd name="T82" fmla="*/ 558 w 580"/>
                <a:gd name="T83" fmla="*/ 24 h 1724"/>
                <a:gd name="T84" fmla="*/ 580 w 580"/>
                <a:gd name="T85" fmla="*/ 4 h 1724"/>
                <a:gd name="T86" fmla="*/ 580 w 580"/>
                <a:gd name="T87" fmla="*/ 4 h 1724"/>
                <a:gd name="T88" fmla="*/ 496 w 580"/>
                <a:gd name="T89" fmla="*/ 0 h 1724"/>
                <a:gd name="T90" fmla="*/ 412 w 580"/>
                <a:gd name="T91" fmla="*/ 0 h 1724"/>
                <a:gd name="T92" fmla="*/ 362 w 580"/>
                <a:gd name="T93" fmla="*/ 2 h 1724"/>
                <a:gd name="T94" fmla="*/ 312 w 580"/>
                <a:gd name="T95" fmla="*/ 4 h 1724"/>
                <a:gd name="T96" fmla="*/ 260 w 580"/>
                <a:gd name="T97" fmla="*/ 8 h 1724"/>
                <a:gd name="T98" fmla="*/ 210 w 580"/>
                <a:gd name="T99" fmla="*/ 14 h 1724"/>
                <a:gd name="T100" fmla="*/ 160 w 580"/>
                <a:gd name="T101" fmla="*/ 22 h 1724"/>
                <a:gd name="T102" fmla="*/ 116 w 580"/>
                <a:gd name="T103" fmla="*/ 30 h 1724"/>
                <a:gd name="T104" fmla="*/ 76 w 580"/>
                <a:gd name="T105" fmla="*/ 44 h 1724"/>
                <a:gd name="T106" fmla="*/ 58 w 580"/>
                <a:gd name="T107" fmla="*/ 50 h 1724"/>
                <a:gd name="T108" fmla="*/ 42 w 580"/>
                <a:gd name="T109" fmla="*/ 58 h 1724"/>
                <a:gd name="T110" fmla="*/ 28 w 580"/>
                <a:gd name="T111" fmla="*/ 68 h 1724"/>
                <a:gd name="T112" fmla="*/ 16 w 580"/>
                <a:gd name="T113" fmla="*/ 76 h 1724"/>
                <a:gd name="T114" fmla="*/ 8 w 580"/>
                <a:gd name="T115" fmla="*/ 88 h 1724"/>
                <a:gd name="T116" fmla="*/ 0 w 580"/>
                <a:gd name="T117" fmla="*/ 98 h 1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80" h="1724">
                  <a:moveTo>
                    <a:pt x="0" y="98"/>
                  </a:moveTo>
                  <a:lnTo>
                    <a:pt x="0" y="98"/>
                  </a:lnTo>
                  <a:lnTo>
                    <a:pt x="6" y="142"/>
                  </a:lnTo>
                  <a:lnTo>
                    <a:pt x="22" y="258"/>
                  </a:lnTo>
                  <a:lnTo>
                    <a:pt x="40" y="436"/>
                  </a:lnTo>
                  <a:lnTo>
                    <a:pt x="50" y="544"/>
                  </a:lnTo>
                  <a:lnTo>
                    <a:pt x="60" y="660"/>
                  </a:lnTo>
                  <a:lnTo>
                    <a:pt x="70" y="784"/>
                  </a:lnTo>
                  <a:lnTo>
                    <a:pt x="78" y="914"/>
                  </a:lnTo>
                  <a:lnTo>
                    <a:pt x="84" y="1048"/>
                  </a:lnTo>
                  <a:lnTo>
                    <a:pt x="88" y="1182"/>
                  </a:lnTo>
                  <a:lnTo>
                    <a:pt x="90" y="1318"/>
                  </a:lnTo>
                  <a:lnTo>
                    <a:pt x="86" y="1452"/>
                  </a:lnTo>
                  <a:lnTo>
                    <a:pt x="80" y="1582"/>
                  </a:lnTo>
                  <a:lnTo>
                    <a:pt x="76" y="1644"/>
                  </a:lnTo>
                  <a:lnTo>
                    <a:pt x="70" y="1706"/>
                  </a:lnTo>
                  <a:lnTo>
                    <a:pt x="70" y="1706"/>
                  </a:lnTo>
                  <a:lnTo>
                    <a:pt x="94" y="1712"/>
                  </a:lnTo>
                  <a:lnTo>
                    <a:pt x="120" y="1716"/>
                  </a:lnTo>
                  <a:lnTo>
                    <a:pt x="154" y="1720"/>
                  </a:lnTo>
                  <a:lnTo>
                    <a:pt x="194" y="1724"/>
                  </a:lnTo>
                  <a:lnTo>
                    <a:pt x="236" y="1722"/>
                  </a:lnTo>
                  <a:lnTo>
                    <a:pt x="258" y="1720"/>
                  </a:lnTo>
                  <a:lnTo>
                    <a:pt x="280" y="1718"/>
                  </a:lnTo>
                  <a:lnTo>
                    <a:pt x="302" y="1712"/>
                  </a:lnTo>
                  <a:lnTo>
                    <a:pt x="324" y="1706"/>
                  </a:lnTo>
                  <a:lnTo>
                    <a:pt x="324" y="1706"/>
                  </a:lnTo>
                  <a:lnTo>
                    <a:pt x="386" y="1020"/>
                  </a:lnTo>
                  <a:lnTo>
                    <a:pt x="430" y="522"/>
                  </a:lnTo>
                  <a:lnTo>
                    <a:pt x="444" y="342"/>
                  </a:lnTo>
                  <a:lnTo>
                    <a:pt x="448" y="280"/>
                  </a:lnTo>
                  <a:lnTo>
                    <a:pt x="448" y="244"/>
                  </a:lnTo>
                  <a:lnTo>
                    <a:pt x="448" y="244"/>
                  </a:lnTo>
                  <a:lnTo>
                    <a:pt x="450" y="222"/>
                  </a:lnTo>
                  <a:lnTo>
                    <a:pt x="454" y="198"/>
                  </a:lnTo>
                  <a:lnTo>
                    <a:pt x="460" y="176"/>
                  </a:lnTo>
                  <a:lnTo>
                    <a:pt x="470" y="156"/>
                  </a:lnTo>
                  <a:lnTo>
                    <a:pt x="480" y="134"/>
                  </a:lnTo>
                  <a:lnTo>
                    <a:pt x="490" y="114"/>
                  </a:lnTo>
                  <a:lnTo>
                    <a:pt x="514" y="78"/>
                  </a:lnTo>
                  <a:lnTo>
                    <a:pt x="538" y="48"/>
                  </a:lnTo>
                  <a:lnTo>
                    <a:pt x="558" y="24"/>
                  </a:lnTo>
                  <a:lnTo>
                    <a:pt x="580" y="4"/>
                  </a:lnTo>
                  <a:lnTo>
                    <a:pt x="580" y="4"/>
                  </a:lnTo>
                  <a:lnTo>
                    <a:pt x="496" y="0"/>
                  </a:lnTo>
                  <a:lnTo>
                    <a:pt x="412" y="0"/>
                  </a:lnTo>
                  <a:lnTo>
                    <a:pt x="362" y="2"/>
                  </a:lnTo>
                  <a:lnTo>
                    <a:pt x="312" y="4"/>
                  </a:lnTo>
                  <a:lnTo>
                    <a:pt x="260" y="8"/>
                  </a:lnTo>
                  <a:lnTo>
                    <a:pt x="210" y="14"/>
                  </a:lnTo>
                  <a:lnTo>
                    <a:pt x="160" y="22"/>
                  </a:lnTo>
                  <a:lnTo>
                    <a:pt x="116" y="30"/>
                  </a:lnTo>
                  <a:lnTo>
                    <a:pt x="76" y="44"/>
                  </a:lnTo>
                  <a:lnTo>
                    <a:pt x="58" y="50"/>
                  </a:lnTo>
                  <a:lnTo>
                    <a:pt x="42" y="58"/>
                  </a:lnTo>
                  <a:lnTo>
                    <a:pt x="28" y="68"/>
                  </a:lnTo>
                  <a:lnTo>
                    <a:pt x="16" y="76"/>
                  </a:lnTo>
                  <a:lnTo>
                    <a:pt x="8" y="88"/>
                  </a:lnTo>
                  <a:lnTo>
                    <a:pt x="0" y="9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8" name="Freeform 46">
              <a:extLst>
                <a:ext uri="{FF2B5EF4-FFF2-40B4-BE49-F238E27FC236}">
                  <a16:creationId xmlns:a16="http://schemas.microsoft.com/office/drawing/2014/main" id="{899E1779-CB8A-405A-A317-D2D6A0902C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1173" y="8334375"/>
              <a:ext cx="552450" cy="2733675"/>
            </a:xfrm>
            <a:custGeom>
              <a:avLst/>
              <a:gdLst>
                <a:gd name="T0" fmla="*/ 346 w 348"/>
                <a:gd name="T1" fmla="*/ 24 h 1722"/>
                <a:gd name="T2" fmla="*/ 346 w 348"/>
                <a:gd name="T3" fmla="*/ 24 h 1722"/>
                <a:gd name="T4" fmla="*/ 346 w 348"/>
                <a:gd name="T5" fmla="*/ 64 h 1722"/>
                <a:gd name="T6" fmla="*/ 348 w 348"/>
                <a:gd name="T7" fmla="*/ 178 h 1722"/>
                <a:gd name="T8" fmla="*/ 348 w 348"/>
                <a:gd name="T9" fmla="*/ 354 h 1722"/>
                <a:gd name="T10" fmla="*/ 344 w 348"/>
                <a:gd name="T11" fmla="*/ 460 h 1722"/>
                <a:gd name="T12" fmla="*/ 340 w 348"/>
                <a:gd name="T13" fmla="*/ 578 h 1722"/>
                <a:gd name="T14" fmla="*/ 334 w 348"/>
                <a:gd name="T15" fmla="*/ 704 h 1722"/>
                <a:gd name="T16" fmla="*/ 326 w 348"/>
                <a:gd name="T17" fmla="*/ 838 h 1722"/>
                <a:gd name="T18" fmla="*/ 314 w 348"/>
                <a:gd name="T19" fmla="*/ 978 h 1722"/>
                <a:gd name="T20" fmla="*/ 298 w 348"/>
                <a:gd name="T21" fmla="*/ 1124 h 1722"/>
                <a:gd name="T22" fmla="*/ 280 w 348"/>
                <a:gd name="T23" fmla="*/ 1270 h 1722"/>
                <a:gd name="T24" fmla="*/ 256 w 348"/>
                <a:gd name="T25" fmla="*/ 1420 h 1722"/>
                <a:gd name="T26" fmla="*/ 244 w 348"/>
                <a:gd name="T27" fmla="*/ 1494 h 1722"/>
                <a:gd name="T28" fmla="*/ 228 w 348"/>
                <a:gd name="T29" fmla="*/ 1568 h 1722"/>
                <a:gd name="T30" fmla="*/ 214 w 348"/>
                <a:gd name="T31" fmla="*/ 1642 h 1722"/>
                <a:gd name="T32" fmla="*/ 196 w 348"/>
                <a:gd name="T33" fmla="*/ 1714 h 1722"/>
                <a:gd name="T34" fmla="*/ 196 w 348"/>
                <a:gd name="T35" fmla="*/ 1714 h 1722"/>
                <a:gd name="T36" fmla="*/ 178 w 348"/>
                <a:gd name="T37" fmla="*/ 1718 h 1722"/>
                <a:gd name="T38" fmla="*/ 158 w 348"/>
                <a:gd name="T39" fmla="*/ 1722 h 1722"/>
                <a:gd name="T40" fmla="*/ 132 w 348"/>
                <a:gd name="T41" fmla="*/ 1722 h 1722"/>
                <a:gd name="T42" fmla="*/ 100 w 348"/>
                <a:gd name="T43" fmla="*/ 1722 h 1722"/>
                <a:gd name="T44" fmla="*/ 68 w 348"/>
                <a:gd name="T45" fmla="*/ 1718 h 1722"/>
                <a:gd name="T46" fmla="*/ 50 w 348"/>
                <a:gd name="T47" fmla="*/ 1714 h 1722"/>
                <a:gd name="T48" fmla="*/ 34 w 348"/>
                <a:gd name="T49" fmla="*/ 1710 h 1722"/>
                <a:gd name="T50" fmla="*/ 16 w 348"/>
                <a:gd name="T51" fmla="*/ 1702 h 1722"/>
                <a:gd name="T52" fmla="*/ 0 w 348"/>
                <a:gd name="T53" fmla="*/ 1694 h 1722"/>
                <a:gd name="T54" fmla="*/ 0 w 348"/>
                <a:gd name="T55" fmla="*/ 1694 h 1722"/>
                <a:gd name="T56" fmla="*/ 20 w 348"/>
                <a:gd name="T57" fmla="*/ 1246 h 1722"/>
                <a:gd name="T58" fmla="*/ 34 w 348"/>
                <a:gd name="T59" fmla="*/ 906 h 1722"/>
                <a:gd name="T60" fmla="*/ 38 w 348"/>
                <a:gd name="T61" fmla="*/ 770 h 1722"/>
                <a:gd name="T62" fmla="*/ 40 w 348"/>
                <a:gd name="T63" fmla="*/ 680 h 1722"/>
                <a:gd name="T64" fmla="*/ 40 w 348"/>
                <a:gd name="T65" fmla="*/ 680 h 1722"/>
                <a:gd name="T66" fmla="*/ 42 w 348"/>
                <a:gd name="T67" fmla="*/ 608 h 1722"/>
                <a:gd name="T68" fmla="*/ 48 w 348"/>
                <a:gd name="T69" fmla="*/ 520 h 1722"/>
                <a:gd name="T70" fmla="*/ 56 w 348"/>
                <a:gd name="T71" fmla="*/ 422 h 1722"/>
                <a:gd name="T72" fmla="*/ 66 w 348"/>
                <a:gd name="T73" fmla="*/ 322 h 1722"/>
                <a:gd name="T74" fmla="*/ 78 w 348"/>
                <a:gd name="T75" fmla="*/ 230 h 1722"/>
                <a:gd name="T76" fmla="*/ 88 w 348"/>
                <a:gd name="T77" fmla="*/ 148 h 1722"/>
                <a:gd name="T78" fmla="*/ 98 w 348"/>
                <a:gd name="T79" fmla="*/ 90 h 1722"/>
                <a:gd name="T80" fmla="*/ 104 w 348"/>
                <a:gd name="T81" fmla="*/ 58 h 1722"/>
                <a:gd name="T82" fmla="*/ 104 w 348"/>
                <a:gd name="T83" fmla="*/ 58 h 1722"/>
                <a:gd name="T84" fmla="*/ 108 w 348"/>
                <a:gd name="T85" fmla="*/ 52 h 1722"/>
                <a:gd name="T86" fmla="*/ 116 w 348"/>
                <a:gd name="T87" fmla="*/ 44 h 1722"/>
                <a:gd name="T88" fmla="*/ 124 w 348"/>
                <a:gd name="T89" fmla="*/ 36 h 1722"/>
                <a:gd name="T90" fmla="*/ 136 w 348"/>
                <a:gd name="T91" fmla="*/ 30 h 1722"/>
                <a:gd name="T92" fmla="*/ 164 w 348"/>
                <a:gd name="T93" fmla="*/ 16 h 1722"/>
                <a:gd name="T94" fmla="*/ 180 w 348"/>
                <a:gd name="T95" fmla="*/ 10 h 1722"/>
                <a:gd name="T96" fmla="*/ 196 w 348"/>
                <a:gd name="T97" fmla="*/ 6 h 1722"/>
                <a:gd name="T98" fmla="*/ 214 w 348"/>
                <a:gd name="T99" fmla="*/ 2 h 1722"/>
                <a:gd name="T100" fmla="*/ 234 w 348"/>
                <a:gd name="T101" fmla="*/ 0 h 1722"/>
                <a:gd name="T102" fmla="*/ 252 w 348"/>
                <a:gd name="T103" fmla="*/ 0 h 1722"/>
                <a:gd name="T104" fmla="*/ 272 w 348"/>
                <a:gd name="T105" fmla="*/ 0 h 1722"/>
                <a:gd name="T106" fmla="*/ 290 w 348"/>
                <a:gd name="T107" fmla="*/ 2 h 1722"/>
                <a:gd name="T108" fmla="*/ 310 w 348"/>
                <a:gd name="T109" fmla="*/ 8 h 1722"/>
                <a:gd name="T110" fmla="*/ 328 w 348"/>
                <a:gd name="T111" fmla="*/ 14 h 1722"/>
                <a:gd name="T112" fmla="*/ 346 w 348"/>
                <a:gd name="T113" fmla="*/ 24 h 1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48" h="1722">
                  <a:moveTo>
                    <a:pt x="346" y="24"/>
                  </a:moveTo>
                  <a:lnTo>
                    <a:pt x="346" y="24"/>
                  </a:lnTo>
                  <a:lnTo>
                    <a:pt x="346" y="64"/>
                  </a:lnTo>
                  <a:lnTo>
                    <a:pt x="348" y="178"/>
                  </a:lnTo>
                  <a:lnTo>
                    <a:pt x="348" y="354"/>
                  </a:lnTo>
                  <a:lnTo>
                    <a:pt x="344" y="460"/>
                  </a:lnTo>
                  <a:lnTo>
                    <a:pt x="340" y="578"/>
                  </a:lnTo>
                  <a:lnTo>
                    <a:pt x="334" y="704"/>
                  </a:lnTo>
                  <a:lnTo>
                    <a:pt x="326" y="838"/>
                  </a:lnTo>
                  <a:lnTo>
                    <a:pt x="314" y="978"/>
                  </a:lnTo>
                  <a:lnTo>
                    <a:pt x="298" y="1124"/>
                  </a:lnTo>
                  <a:lnTo>
                    <a:pt x="280" y="1270"/>
                  </a:lnTo>
                  <a:lnTo>
                    <a:pt x="256" y="1420"/>
                  </a:lnTo>
                  <a:lnTo>
                    <a:pt x="244" y="1494"/>
                  </a:lnTo>
                  <a:lnTo>
                    <a:pt x="228" y="1568"/>
                  </a:lnTo>
                  <a:lnTo>
                    <a:pt x="214" y="1642"/>
                  </a:lnTo>
                  <a:lnTo>
                    <a:pt x="196" y="1714"/>
                  </a:lnTo>
                  <a:lnTo>
                    <a:pt x="196" y="1714"/>
                  </a:lnTo>
                  <a:lnTo>
                    <a:pt x="178" y="1718"/>
                  </a:lnTo>
                  <a:lnTo>
                    <a:pt x="158" y="1722"/>
                  </a:lnTo>
                  <a:lnTo>
                    <a:pt x="132" y="1722"/>
                  </a:lnTo>
                  <a:lnTo>
                    <a:pt x="100" y="1722"/>
                  </a:lnTo>
                  <a:lnTo>
                    <a:pt x="68" y="1718"/>
                  </a:lnTo>
                  <a:lnTo>
                    <a:pt x="50" y="1714"/>
                  </a:lnTo>
                  <a:lnTo>
                    <a:pt x="34" y="1710"/>
                  </a:lnTo>
                  <a:lnTo>
                    <a:pt x="16" y="1702"/>
                  </a:lnTo>
                  <a:lnTo>
                    <a:pt x="0" y="1694"/>
                  </a:lnTo>
                  <a:lnTo>
                    <a:pt x="0" y="1694"/>
                  </a:lnTo>
                  <a:lnTo>
                    <a:pt x="20" y="1246"/>
                  </a:lnTo>
                  <a:lnTo>
                    <a:pt x="34" y="906"/>
                  </a:lnTo>
                  <a:lnTo>
                    <a:pt x="38" y="770"/>
                  </a:lnTo>
                  <a:lnTo>
                    <a:pt x="40" y="680"/>
                  </a:lnTo>
                  <a:lnTo>
                    <a:pt x="40" y="680"/>
                  </a:lnTo>
                  <a:lnTo>
                    <a:pt x="42" y="608"/>
                  </a:lnTo>
                  <a:lnTo>
                    <a:pt x="48" y="520"/>
                  </a:lnTo>
                  <a:lnTo>
                    <a:pt x="56" y="422"/>
                  </a:lnTo>
                  <a:lnTo>
                    <a:pt x="66" y="322"/>
                  </a:lnTo>
                  <a:lnTo>
                    <a:pt x="78" y="230"/>
                  </a:lnTo>
                  <a:lnTo>
                    <a:pt x="88" y="148"/>
                  </a:lnTo>
                  <a:lnTo>
                    <a:pt x="98" y="90"/>
                  </a:lnTo>
                  <a:lnTo>
                    <a:pt x="104" y="58"/>
                  </a:lnTo>
                  <a:lnTo>
                    <a:pt x="104" y="58"/>
                  </a:lnTo>
                  <a:lnTo>
                    <a:pt x="108" y="52"/>
                  </a:lnTo>
                  <a:lnTo>
                    <a:pt x="116" y="44"/>
                  </a:lnTo>
                  <a:lnTo>
                    <a:pt x="124" y="36"/>
                  </a:lnTo>
                  <a:lnTo>
                    <a:pt x="136" y="30"/>
                  </a:lnTo>
                  <a:lnTo>
                    <a:pt x="164" y="16"/>
                  </a:lnTo>
                  <a:lnTo>
                    <a:pt x="180" y="10"/>
                  </a:lnTo>
                  <a:lnTo>
                    <a:pt x="196" y="6"/>
                  </a:lnTo>
                  <a:lnTo>
                    <a:pt x="214" y="2"/>
                  </a:lnTo>
                  <a:lnTo>
                    <a:pt x="234" y="0"/>
                  </a:lnTo>
                  <a:lnTo>
                    <a:pt x="252" y="0"/>
                  </a:lnTo>
                  <a:lnTo>
                    <a:pt x="272" y="0"/>
                  </a:lnTo>
                  <a:lnTo>
                    <a:pt x="290" y="2"/>
                  </a:lnTo>
                  <a:lnTo>
                    <a:pt x="310" y="8"/>
                  </a:lnTo>
                  <a:lnTo>
                    <a:pt x="328" y="14"/>
                  </a:lnTo>
                  <a:lnTo>
                    <a:pt x="346" y="24"/>
                  </a:lnTo>
                  <a:close/>
                </a:path>
              </a:pathLst>
            </a:custGeom>
            <a:solidFill>
              <a:srgbClr val="474C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9" name="Freeform 47">
              <a:extLst>
                <a:ext uri="{FF2B5EF4-FFF2-40B4-BE49-F238E27FC236}">
                  <a16:creationId xmlns:a16="http://schemas.microsoft.com/office/drawing/2014/main" id="{762AB1F7-FB1B-4BD0-9F91-AEEB94A62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1174" y="8334375"/>
              <a:ext cx="552450" cy="2733675"/>
            </a:xfrm>
            <a:custGeom>
              <a:avLst/>
              <a:gdLst>
                <a:gd name="T0" fmla="*/ 346 w 348"/>
                <a:gd name="T1" fmla="*/ 24 h 1722"/>
                <a:gd name="T2" fmla="*/ 346 w 348"/>
                <a:gd name="T3" fmla="*/ 24 h 1722"/>
                <a:gd name="T4" fmla="*/ 346 w 348"/>
                <a:gd name="T5" fmla="*/ 64 h 1722"/>
                <a:gd name="T6" fmla="*/ 348 w 348"/>
                <a:gd name="T7" fmla="*/ 178 h 1722"/>
                <a:gd name="T8" fmla="*/ 348 w 348"/>
                <a:gd name="T9" fmla="*/ 354 h 1722"/>
                <a:gd name="T10" fmla="*/ 344 w 348"/>
                <a:gd name="T11" fmla="*/ 460 h 1722"/>
                <a:gd name="T12" fmla="*/ 340 w 348"/>
                <a:gd name="T13" fmla="*/ 578 h 1722"/>
                <a:gd name="T14" fmla="*/ 334 w 348"/>
                <a:gd name="T15" fmla="*/ 704 h 1722"/>
                <a:gd name="T16" fmla="*/ 326 w 348"/>
                <a:gd name="T17" fmla="*/ 838 h 1722"/>
                <a:gd name="T18" fmla="*/ 314 w 348"/>
                <a:gd name="T19" fmla="*/ 978 h 1722"/>
                <a:gd name="T20" fmla="*/ 298 w 348"/>
                <a:gd name="T21" fmla="*/ 1124 h 1722"/>
                <a:gd name="T22" fmla="*/ 280 w 348"/>
                <a:gd name="T23" fmla="*/ 1270 h 1722"/>
                <a:gd name="T24" fmla="*/ 256 w 348"/>
                <a:gd name="T25" fmla="*/ 1420 h 1722"/>
                <a:gd name="T26" fmla="*/ 244 w 348"/>
                <a:gd name="T27" fmla="*/ 1494 h 1722"/>
                <a:gd name="T28" fmla="*/ 228 w 348"/>
                <a:gd name="T29" fmla="*/ 1568 h 1722"/>
                <a:gd name="T30" fmla="*/ 214 w 348"/>
                <a:gd name="T31" fmla="*/ 1642 h 1722"/>
                <a:gd name="T32" fmla="*/ 196 w 348"/>
                <a:gd name="T33" fmla="*/ 1714 h 1722"/>
                <a:gd name="T34" fmla="*/ 196 w 348"/>
                <a:gd name="T35" fmla="*/ 1714 h 1722"/>
                <a:gd name="T36" fmla="*/ 178 w 348"/>
                <a:gd name="T37" fmla="*/ 1718 h 1722"/>
                <a:gd name="T38" fmla="*/ 158 w 348"/>
                <a:gd name="T39" fmla="*/ 1722 h 1722"/>
                <a:gd name="T40" fmla="*/ 132 w 348"/>
                <a:gd name="T41" fmla="*/ 1722 h 1722"/>
                <a:gd name="T42" fmla="*/ 100 w 348"/>
                <a:gd name="T43" fmla="*/ 1722 h 1722"/>
                <a:gd name="T44" fmla="*/ 68 w 348"/>
                <a:gd name="T45" fmla="*/ 1718 h 1722"/>
                <a:gd name="T46" fmla="*/ 50 w 348"/>
                <a:gd name="T47" fmla="*/ 1714 h 1722"/>
                <a:gd name="T48" fmla="*/ 34 w 348"/>
                <a:gd name="T49" fmla="*/ 1710 h 1722"/>
                <a:gd name="T50" fmla="*/ 16 w 348"/>
                <a:gd name="T51" fmla="*/ 1702 h 1722"/>
                <a:gd name="T52" fmla="*/ 0 w 348"/>
                <a:gd name="T53" fmla="*/ 1694 h 1722"/>
                <a:gd name="T54" fmla="*/ 0 w 348"/>
                <a:gd name="T55" fmla="*/ 1694 h 1722"/>
                <a:gd name="T56" fmla="*/ 20 w 348"/>
                <a:gd name="T57" fmla="*/ 1246 h 1722"/>
                <a:gd name="T58" fmla="*/ 34 w 348"/>
                <a:gd name="T59" fmla="*/ 906 h 1722"/>
                <a:gd name="T60" fmla="*/ 38 w 348"/>
                <a:gd name="T61" fmla="*/ 770 h 1722"/>
                <a:gd name="T62" fmla="*/ 40 w 348"/>
                <a:gd name="T63" fmla="*/ 680 h 1722"/>
                <a:gd name="T64" fmla="*/ 40 w 348"/>
                <a:gd name="T65" fmla="*/ 680 h 1722"/>
                <a:gd name="T66" fmla="*/ 42 w 348"/>
                <a:gd name="T67" fmla="*/ 608 h 1722"/>
                <a:gd name="T68" fmla="*/ 48 w 348"/>
                <a:gd name="T69" fmla="*/ 520 h 1722"/>
                <a:gd name="T70" fmla="*/ 56 w 348"/>
                <a:gd name="T71" fmla="*/ 422 h 1722"/>
                <a:gd name="T72" fmla="*/ 66 w 348"/>
                <a:gd name="T73" fmla="*/ 322 h 1722"/>
                <a:gd name="T74" fmla="*/ 78 w 348"/>
                <a:gd name="T75" fmla="*/ 230 h 1722"/>
                <a:gd name="T76" fmla="*/ 88 w 348"/>
                <a:gd name="T77" fmla="*/ 148 h 1722"/>
                <a:gd name="T78" fmla="*/ 98 w 348"/>
                <a:gd name="T79" fmla="*/ 90 h 1722"/>
                <a:gd name="T80" fmla="*/ 104 w 348"/>
                <a:gd name="T81" fmla="*/ 58 h 1722"/>
                <a:gd name="T82" fmla="*/ 104 w 348"/>
                <a:gd name="T83" fmla="*/ 58 h 1722"/>
                <a:gd name="T84" fmla="*/ 108 w 348"/>
                <a:gd name="T85" fmla="*/ 52 h 1722"/>
                <a:gd name="T86" fmla="*/ 116 w 348"/>
                <a:gd name="T87" fmla="*/ 44 h 1722"/>
                <a:gd name="T88" fmla="*/ 124 w 348"/>
                <a:gd name="T89" fmla="*/ 36 h 1722"/>
                <a:gd name="T90" fmla="*/ 136 w 348"/>
                <a:gd name="T91" fmla="*/ 30 h 1722"/>
                <a:gd name="T92" fmla="*/ 164 w 348"/>
                <a:gd name="T93" fmla="*/ 16 h 1722"/>
                <a:gd name="T94" fmla="*/ 180 w 348"/>
                <a:gd name="T95" fmla="*/ 10 h 1722"/>
                <a:gd name="T96" fmla="*/ 196 w 348"/>
                <a:gd name="T97" fmla="*/ 6 h 1722"/>
                <a:gd name="T98" fmla="*/ 214 w 348"/>
                <a:gd name="T99" fmla="*/ 2 h 1722"/>
                <a:gd name="T100" fmla="*/ 234 w 348"/>
                <a:gd name="T101" fmla="*/ 0 h 1722"/>
                <a:gd name="T102" fmla="*/ 252 w 348"/>
                <a:gd name="T103" fmla="*/ 0 h 1722"/>
                <a:gd name="T104" fmla="*/ 272 w 348"/>
                <a:gd name="T105" fmla="*/ 0 h 1722"/>
                <a:gd name="T106" fmla="*/ 290 w 348"/>
                <a:gd name="T107" fmla="*/ 2 h 1722"/>
                <a:gd name="T108" fmla="*/ 310 w 348"/>
                <a:gd name="T109" fmla="*/ 8 h 1722"/>
                <a:gd name="T110" fmla="*/ 328 w 348"/>
                <a:gd name="T111" fmla="*/ 14 h 1722"/>
                <a:gd name="T112" fmla="*/ 346 w 348"/>
                <a:gd name="T113" fmla="*/ 24 h 1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48" h="1722">
                  <a:moveTo>
                    <a:pt x="346" y="24"/>
                  </a:moveTo>
                  <a:lnTo>
                    <a:pt x="346" y="24"/>
                  </a:lnTo>
                  <a:lnTo>
                    <a:pt x="346" y="64"/>
                  </a:lnTo>
                  <a:lnTo>
                    <a:pt x="348" y="178"/>
                  </a:lnTo>
                  <a:lnTo>
                    <a:pt x="348" y="354"/>
                  </a:lnTo>
                  <a:lnTo>
                    <a:pt x="344" y="460"/>
                  </a:lnTo>
                  <a:lnTo>
                    <a:pt x="340" y="578"/>
                  </a:lnTo>
                  <a:lnTo>
                    <a:pt x="334" y="704"/>
                  </a:lnTo>
                  <a:lnTo>
                    <a:pt x="326" y="838"/>
                  </a:lnTo>
                  <a:lnTo>
                    <a:pt x="314" y="978"/>
                  </a:lnTo>
                  <a:lnTo>
                    <a:pt x="298" y="1124"/>
                  </a:lnTo>
                  <a:lnTo>
                    <a:pt x="280" y="1270"/>
                  </a:lnTo>
                  <a:lnTo>
                    <a:pt x="256" y="1420"/>
                  </a:lnTo>
                  <a:lnTo>
                    <a:pt x="244" y="1494"/>
                  </a:lnTo>
                  <a:lnTo>
                    <a:pt x="228" y="1568"/>
                  </a:lnTo>
                  <a:lnTo>
                    <a:pt x="214" y="1642"/>
                  </a:lnTo>
                  <a:lnTo>
                    <a:pt x="196" y="1714"/>
                  </a:lnTo>
                  <a:lnTo>
                    <a:pt x="196" y="1714"/>
                  </a:lnTo>
                  <a:lnTo>
                    <a:pt x="178" y="1718"/>
                  </a:lnTo>
                  <a:lnTo>
                    <a:pt x="158" y="1722"/>
                  </a:lnTo>
                  <a:lnTo>
                    <a:pt x="132" y="1722"/>
                  </a:lnTo>
                  <a:lnTo>
                    <a:pt x="100" y="1722"/>
                  </a:lnTo>
                  <a:lnTo>
                    <a:pt x="68" y="1718"/>
                  </a:lnTo>
                  <a:lnTo>
                    <a:pt x="50" y="1714"/>
                  </a:lnTo>
                  <a:lnTo>
                    <a:pt x="34" y="1710"/>
                  </a:lnTo>
                  <a:lnTo>
                    <a:pt x="16" y="1702"/>
                  </a:lnTo>
                  <a:lnTo>
                    <a:pt x="0" y="1694"/>
                  </a:lnTo>
                  <a:lnTo>
                    <a:pt x="0" y="1694"/>
                  </a:lnTo>
                  <a:lnTo>
                    <a:pt x="20" y="1246"/>
                  </a:lnTo>
                  <a:lnTo>
                    <a:pt x="34" y="906"/>
                  </a:lnTo>
                  <a:lnTo>
                    <a:pt x="38" y="770"/>
                  </a:lnTo>
                  <a:lnTo>
                    <a:pt x="40" y="680"/>
                  </a:lnTo>
                  <a:lnTo>
                    <a:pt x="40" y="680"/>
                  </a:lnTo>
                  <a:lnTo>
                    <a:pt x="42" y="608"/>
                  </a:lnTo>
                  <a:lnTo>
                    <a:pt x="48" y="520"/>
                  </a:lnTo>
                  <a:lnTo>
                    <a:pt x="56" y="422"/>
                  </a:lnTo>
                  <a:lnTo>
                    <a:pt x="66" y="322"/>
                  </a:lnTo>
                  <a:lnTo>
                    <a:pt x="78" y="230"/>
                  </a:lnTo>
                  <a:lnTo>
                    <a:pt x="88" y="148"/>
                  </a:lnTo>
                  <a:lnTo>
                    <a:pt x="98" y="90"/>
                  </a:lnTo>
                  <a:lnTo>
                    <a:pt x="104" y="58"/>
                  </a:lnTo>
                  <a:lnTo>
                    <a:pt x="104" y="58"/>
                  </a:lnTo>
                  <a:lnTo>
                    <a:pt x="108" y="52"/>
                  </a:lnTo>
                  <a:lnTo>
                    <a:pt x="116" y="44"/>
                  </a:lnTo>
                  <a:lnTo>
                    <a:pt x="124" y="36"/>
                  </a:lnTo>
                  <a:lnTo>
                    <a:pt x="136" y="30"/>
                  </a:lnTo>
                  <a:lnTo>
                    <a:pt x="164" y="16"/>
                  </a:lnTo>
                  <a:lnTo>
                    <a:pt x="180" y="10"/>
                  </a:lnTo>
                  <a:lnTo>
                    <a:pt x="196" y="6"/>
                  </a:lnTo>
                  <a:lnTo>
                    <a:pt x="214" y="2"/>
                  </a:lnTo>
                  <a:lnTo>
                    <a:pt x="234" y="0"/>
                  </a:lnTo>
                  <a:lnTo>
                    <a:pt x="252" y="0"/>
                  </a:lnTo>
                  <a:lnTo>
                    <a:pt x="272" y="0"/>
                  </a:lnTo>
                  <a:lnTo>
                    <a:pt x="290" y="2"/>
                  </a:lnTo>
                  <a:lnTo>
                    <a:pt x="310" y="8"/>
                  </a:lnTo>
                  <a:lnTo>
                    <a:pt x="328" y="14"/>
                  </a:lnTo>
                  <a:lnTo>
                    <a:pt x="346" y="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0" name="Freeform 48">
              <a:extLst>
                <a:ext uri="{FF2B5EF4-FFF2-40B4-BE49-F238E27FC236}">
                  <a16:creationId xmlns:a16="http://schemas.microsoft.com/office/drawing/2014/main" id="{7C69E7FD-9B0F-42A4-8515-5573B67072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1824" y="8540750"/>
              <a:ext cx="225425" cy="2270125"/>
            </a:xfrm>
            <a:custGeom>
              <a:avLst/>
              <a:gdLst>
                <a:gd name="T0" fmla="*/ 142 w 142"/>
                <a:gd name="T1" fmla="*/ 0 h 1430"/>
                <a:gd name="T2" fmla="*/ 142 w 142"/>
                <a:gd name="T3" fmla="*/ 0 h 1430"/>
                <a:gd name="T4" fmla="*/ 136 w 142"/>
                <a:gd name="T5" fmla="*/ 12 h 1430"/>
                <a:gd name="T6" fmla="*/ 128 w 142"/>
                <a:gd name="T7" fmla="*/ 26 h 1430"/>
                <a:gd name="T8" fmla="*/ 120 w 142"/>
                <a:gd name="T9" fmla="*/ 48 h 1430"/>
                <a:gd name="T10" fmla="*/ 112 w 142"/>
                <a:gd name="T11" fmla="*/ 74 h 1430"/>
                <a:gd name="T12" fmla="*/ 104 w 142"/>
                <a:gd name="T13" fmla="*/ 108 h 1430"/>
                <a:gd name="T14" fmla="*/ 98 w 142"/>
                <a:gd name="T15" fmla="*/ 150 h 1430"/>
                <a:gd name="T16" fmla="*/ 94 w 142"/>
                <a:gd name="T17" fmla="*/ 198 h 1430"/>
                <a:gd name="T18" fmla="*/ 94 w 142"/>
                <a:gd name="T19" fmla="*/ 198 h 1430"/>
                <a:gd name="T20" fmla="*/ 80 w 142"/>
                <a:gd name="T21" fmla="*/ 420 h 1430"/>
                <a:gd name="T22" fmla="*/ 56 w 142"/>
                <a:gd name="T23" fmla="*/ 786 h 1430"/>
                <a:gd name="T24" fmla="*/ 42 w 142"/>
                <a:gd name="T25" fmla="*/ 982 h 1430"/>
                <a:gd name="T26" fmla="*/ 28 w 142"/>
                <a:gd name="T27" fmla="*/ 1166 h 1430"/>
                <a:gd name="T28" fmla="*/ 14 w 142"/>
                <a:gd name="T29" fmla="*/ 1322 h 1430"/>
                <a:gd name="T30" fmla="*/ 6 w 142"/>
                <a:gd name="T31" fmla="*/ 1382 h 1430"/>
                <a:gd name="T32" fmla="*/ 0 w 142"/>
                <a:gd name="T33" fmla="*/ 1430 h 1430"/>
                <a:gd name="T34" fmla="*/ 0 w 142"/>
                <a:gd name="T35" fmla="*/ 1430 h 1430"/>
                <a:gd name="T36" fmla="*/ 38 w 142"/>
                <a:gd name="T37" fmla="*/ 858 h 1430"/>
                <a:gd name="T38" fmla="*/ 62 w 142"/>
                <a:gd name="T39" fmla="*/ 442 h 1430"/>
                <a:gd name="T40" fmla="*/ 70 w 142"/>
                <a:gd name="T41" fmla="*/ 290 h 1430"/>
                <a:gd name="T42" fmla="*/ 72 w 142"/>
                <a:gd name="T43" fmla="*/ 238 h 1430"/>
                <a:gd name="T44" fmla="*/ 72 w 142"/>
                <a:gd name="T45" fmla="*/ 206 h 1430"/>
                <a:gd name="T46" fmla="*/ 72 w 142"/>
                <a:gd name="T47" fmla="*/ 206 h 1430"/>
                <a:gd name="T48" fmla="*/ 72 w 142"/>
                <a:gd name="T49" fmla="*/ 188 h 1430"/>
                <a:gd name="T50" fmla="*/ 72 w 142"/>
                <a:gd name="T51" fmla="*/ 168 h 1430"/>
                <a:gd name="T52" fmla="*/ 78 w 142"/>
                <a:gd name="T53" fmla="*/ 134 h 1430"/>
                <a:gd name="T54" fmla="*/ 88 w 142"/>
                <a:gd name="T55" fmla="*/ 102 h 1430"/>
                <a:gd name="T56" fmla="*/ 100 w 142"/>
                <a:gd name="T57" fmla="*/ 74 h 1430"/>
                <a:gd name="T58" fmla="*/ 112 w 142"/>
                <a:gd name="T59" fmla="*/ 50 h 1430"/>
                <a:gd name="T60" fmla="*/ 124 w 142"/>
                <a:gd name="T61" fmla="*/ 28 h 1430"/>
                <a:gd name="T62" fmla="*/ 142 w 142"/>
                <a:gd name="T63" fmla="*/ 0 h 1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2" h="1430">
                  <a:moveTo>
                    <a:pt x="142" y="0"/>
                  </a:moveTo>
                  <a:lnTo>
                    <a:pt x="142" y="0"/>
                  </a:lnTo>
                  <a:lnTo>
                    <a:pt x="136" y="12"/>
                  </a:lnTo>
                  <a:lnTo>
                    <a:pt x="128" y="26"/>
                  </a:lnTo>
                  <a:lnTo>
                    <a:pt x="120" y="48"/>
                  </a:lnTo>
                  <a:lnTo>
                    <a:pt x="112" y="74"/>
                  </a:lnTo>
                  <a:lnTo>
                    <a:pt x="104" y="108"/>
                  </a:lnTo>
                  <a:lnTo>
                    <a:pt x="98" y="150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80" y="420"/>
                  </a:lnTo>
                  <a:lnTo>
                    <a:pt x="56" y="786"/>
                  </a:lnTo>
                  <a:lnTo>
                    <a:pt x="42" y="982"/>
                  </a:lnTo>
                  <a:lnTo>
                    <a:pt x="28" y="1166"/>
                  </a:lnTo>
                  <a:lnTo>
                    <a:pt x="14" y="1322"/>
                  </a:lnTo>
                  <a:lnTo>
                    <a:pt x="6" y="1382"/>
                  </a:lnTo>
                  <a:lnTo>
                    <a:pt x="0" y="1430"/>
                  </a:lnTo>
                  <a:lnTo>
                    <a:pt x="0" y="1430"/>
                  </a:lnTo>
                  <a:lnTo>
                    <a:pt x="38" y="858"/>
                  </a:lnTo>
                  <a:lnTo>
                    <a:pt x="62" y="442"/>
                  </a:lnTo>
                  <a:lnTo>
                    <a:pt x="70" y="290"/>
                  </a:lnTo>
                  <a:lnTo>
                    <a:pt x="72" y="238"/>
                  </a:lnTo>
                  <a:lnTo>
                    <a:pt x="72" y="206"/>
                  </a:lnTo>
                  <a:lnTo>
                    <a:pt x="72" y="206"/>
                  </a:lnTo>
                  <a:lnTo>
                    <a:pt x="72" y="188"/>
                  </a:lnTo>
                  <a:lnTo>
                    <a:pt x="72" y="168"/>
                  </a:lnTo>
                  <a:lnTo>
                    <a:pt x="78" y="134"/>
                  </a:lnTo>
                  <a:lnTo>
                    <a:pt x="88" y="102"/>
                  </a:lnTo>
                  <a:lnTo>
                    <a:pt x="100" y="74"/>
                  </a:lnTo>
                  <a:lnTo>
                    <a:pt x="112" y="50"/>
                  </a:lnTo>
                  <a:lnTo>
                    <a:pt x="124" y="28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24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1" name="Freeform 49">
              <a:extLst>
                <a:ext uri="{FF2B5EF4-FFF2-40B4-BE49-F238E27FC236}">
                  <a16:creationId xmlns:a16="http://schemas.microsoft.com/office/drawing/2014/main" id="{EBDE0E48-35E6-409E-A31F-CBD0B6995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1824" y="8540750"/>
              <a:ext cx="225425" cy="2270125"/>
            </a:xfrm>
            <a:custGeom>
              <a:avLst/>
              <a:gdLst>
                <a:gd name="T0" fmla="*/ 142 w 142"/>
                <a:gd name="T1" fmla="*/ 0 h 1430"/>
                <a:gd name="T2" fmla="*/ 142 w 142"/>
                <a:gd name="T3" fmla="*/ 0 h 1430"/>
                <a:gd name="T4" fmla="*/ 136 w 142"/>
                <a:gd name="T5" fmla="*/ 12 h 1430"/>
                <a:gd name="T6" fmla="*/ 128 w 142"/>
                <a:gd name="T7" fmla="*/ 26 h 1430"/>
                <a:gd name="T8" fmla="*/ 120 w 142"/>
                <a:gd name="T9" fmla="*/ 48 h 1430"/>
                <a:gd name="T10" fmla="*/ 112 w 142"/>
                <a:gd name="T11" fmla="*/ 74 h 1430"/>
                <a:gd name="T12" fmla="*/ 104 w 142"/>
                <a:gd name="T13" fmla="*/ 108 h 1430"/>
                <a:gd name="T14" fmla="*/ 98 w 142"/>
                <a:gd name="T15" fmla="*/ 150 h 1430"/>
                <a:gd name="T16" fmla="*/ 94 w 142"/>
                <a:gd name="T17" fmla="*/ 198 h 1430"/>
                <a:gd name="T18" fmla="*/ 94 w 142"/>
                <a:gd name="T19" fmla="*/ 198 h 1430"/>
                <a:gd name="T20" fmla="*/ 80 w 142"/>
                <a:gd name="T21" fmla="*/ 420 h 1430"/>
                <a:gd name="T22" fmla="*/ 56 w 142"/>
                <a:gd name="T23" fmla="*/ 786 h 1430"/>
                <a:gd name="T24" fmla="*/ 42 w 142"/>
                <a:gd name="T25" fmla="*/ 982 h 1430"/>
                <a:gd name="T26" fmla="*/ 28 w 142"/>
                <a:gd name="T27" fmla="*/ 1166 h 1430"/>
                <a:gd name="T28" fmla="*/ 14 w 142"/>
                <a:gd name="T29" fmla="*/ 1322 h 1430"/>
                <a:gd name="T30" fmla="*/ 6 w 142"/>
                <a:gd name="T31" fmla="*/ 1382 h 1430"/>
                <a:gd name="T32" fmla="*/ 0 w 142"/>
                <a:gd name="T33" fmla="*/ 1430 h 1430"/>
                <a:gd name="T34" fmla="*/ 0 w 142"/>
                <a:gd name="T35" fmla="*/ 1430 h 1430"/>
                <a:gd name="T36" fmla="*/ 38 w 142"/>
                <a:gd name="T37" fmla="*/ 858 h 1430"/>
                <a:gd name="T38" fmla="*/ 62 w 142"/>
                <a:gd name="T39" fmla="*/ 442 h 1430"/>
                <a:gd name="T40" fmla="*/ 70 w 142"/>
                <a:gd name="T41" fmla="*/ 290 h 1430"/>
                <a:gd name="T42" fmla="*/ 72 w 142"/>
                <a:gd name="T43" fmla="*/ 238 h 1430"/>
                <a:gd name="T44" fmla="*/ 72 w 142"/>
                <a:gd name="T45" fmla="*/ 206 h 1430"/>
                <a:gd name="T46" fmla="*/ 72 w 142"/>
                <a:gd name="T47" fmla="*/ 206 h 1430"/>
                <a:gd name="T48" fmla="*/ 72 w 142"/>
                <a:gd name="T49" fmla="*/ 188 h 1430"/>
                <a:gd name="T50" fmla="*/ 72 w 142"/>
                <a:gd name="T51" fmla="*/ 168 h 1430"/>
                <a:gd name="T52" fmla="*/ 78 w 142"/>
                <a:gd name="T53" fmla="*/ 134 h 1430"/>
                <a:gd name="T54" fmla="*/ 88 w 142"/>
                <a:gd name="T55" fmla="*/ 102 h 1430"/>
                <a:gd name="T56" fmla="*/ 100 w 142"/>
                <a:gd name="T57" fmla="*/ 74 h 1430"/>
                <a:gd name="T58" fmla="*/ 112 w 142"/>
                <a:gd name="T59" fmla="*/ 50 h 1430"/>
                <a:gd name="T60" fmla="*/ 124 w 142"/>
                <a:gd name="T61" fmla="*/ 28 h 1430"/>
                <a:gd name="T62" fmla="*/ 142 w 142"/>
                <a:gd name="T63" fmla="*/ 0 h 1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2" h="1430">
                  <a:moveTo>
                    <a:pt x="142" y="0"/>
                  </a:moveTo>
                  <a:lnTo>
                    <a:pt x="142" y="0"/>
                  </a:lnTo>
                  <a:lnTo>
                    <a:pt x="136" y="12"/>
                  </a:lnTo>
                  <a:lnTo>
                    <a:pt x="128" y="26"/>
                  </a:lnTo>
                  <a:lnTo>
                    <a:pt x="120" y="48"/>
                  </a:lnTo>
                  <a:lnTo>
                    <a:pt x="112" y="74"/>
                  </a:lnTo>
                  <a:lnTo>
                    <a:pt x="104" y="108"/>
                  </a:lnTo>
                  <a:lnTo>
                    <a:pt x="98" y="150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80" y="420"/>
                  </a:lnTo>
                  <a:lnTo>
                    <a:pt x="56" y="786"/>
                  </a:lnTo>
                  <a:lnTo>
                    <a:pt x="42" y="982"/>
                  </a:lnTo>
                  <a:lnTo>
                    <a:pt x="28" y="1166"/>
                  </a:lnTo>
                  <a:lnTo>
                    <a:pt x="14" y="1322"/>
                  </a:lnTo>
                  <a:lnTo>
                    <a:pt x="6" y="1382"/>
                  </a:lnTo>
                  <a:lnTo>
                    <a:pt x="0" y="1430"/>
                  </a:lnTo>
                  <a:lnTo>
                    <a:pt x="0" y="1430"/>
                  </a:lnTo>
                  <a:lnTo>
                    <a:pt x="38" y="858"/>
                  </a:lnTo>
                  <a:lnTo>
                    <a:pt x="62" y="442"/>
                  </a:lnTo>
                  <a:lnTo>
                    <a:pt x="70" y="290"/>
                  </a:lnTo>
                  <a:lnTo>
                    <a:pt x="72" y="238"/>
                  </a:lnTo>
                  <a:lnTo>
                    <a:pt x="72" y="206"/>
                  </a:lnTo>
                  <a:lnTo>
                    <a:pt x="72" y="206"/>
                  </a:lnTo>
                  <a:lnTo>
                    <a:pt x="72" y="188"/>
                  </a:lnTo>
                  <a:lnTo>
                    <a:pt x="72" y="168"/>
                  </a:lnTo>
                  <a:lnTo>
                    <a:pt x="78" y="134"/>
                  </a:lnTo>
                  <a:lnTo>
                    <a:pt x="88" y="102"/>
                  </a:lnTo>
                  <a:lnTo>
                    <a:pt x="100" y="74"/>
                  </a:lnTo>
                  <a:lnTo>
                    <a:pt x="112" y="50"/>
                  </a:lnTo>
                  <a:lnTo>
                    <a:pt x="124" y="28"/>
                  </a:lnTo>
                  <a:lnTo>
                    <a:pt x="14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2" name="Freeform 50">
              <a:extLst>
                <a:ext uri="{FF2B5EF4-FFF2-40B4-BE49-F238E27FC236}">
                  <a16:creationId xmlns:a16="http://schemas.microsoft.com/office/drawing/2014/main" id="{56F77FA3-F5E5-4E21-9050-616D81053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9449" y="6645275"/>
              <a:ext cx="1771650" cy="2012950"/>
            </a:xfrm>
            <a:custGeom>
              <a:avLst/>
              <a:gdLst>
                <a:gd name="T0" fmla="*/ 224 w 1116"/>
                <a:gd name="T1" fmla="*/ 22 h 1268"/>
                <a:gd name="T2" fmla="*/ 224 w 1116"/>
                <a:gd name="T3" fmla="*/ 22 h 1268"/>
                <a:gd name="T4" fmla="*/ 130 w 1116"/>
                <a:gd name="T5" fmla="*/ 42 h 1268"/>
                <a:gd name="T6" fmla="*/ 58 w 1116"/>
                <a:gd name="T7" fmla="*/ 58 h 1268"/>
                <a:gd name="T8" fmla="*/ 8 w 1116"/>
                <a:gd name="T9" fmla="*/ 70 h 1268"/>
                <a:gd name="T10" fmla="*/ 8 w 1116"/>
                <a:gd name="T11" fmla="*/ 70 h 1268"/>
                <a:gd name="T12" fmla="*/ 2 w 1116"/>
                <a:gd name="T13" fmla="*/ 74 h 1268"/>
                <a:gd name="T14" fmla="*/ 0 w 1116"/>
                <a:gd name="T15" fmla="*/ 82 h 1268"/>
                <a:gd name="T16" fmla="*/ 0 w 1116"/>
                <a:gd name="T17" fmla="*/ 90 h 1268"/>
                <a:gd name="T18" fmla="*/ 4 w 1116"/>
                <a:gd name="T19" fmla="*/ 102 h 1268"/>
                <a:gd name="T20" fmla="*/ 18 w 1116"/>
                <a:gd name="T21" fmla="*/ 132 h 1268"/>
                <a:gd name="T22" fmla="*/ 38 w 1116"/>
                <a:gd name="T23" fmla="*/ 170 h 1268"/>
                <a:gd name="T24" fmla="*/ 90 w 1116"/>
                <a:gd name="T25" fmla="*/ 260 h 1268"/>
                <a:gd name="T26" fmla="*/ 116 w 1116"/>
                <a:gd name="T27" fmla="*/ 308 h 1268"/>
                <a:gd name="T28" fmla="*/ 140 w 1116"/>
                <a:gd name="T29" fmla="*/ 356 h 1268"/>
                <a:gd name="T30" fmla="*/ 140 w 1116"/>
                <a:gd name="T31" fmla="*/ 356 h 1268"/>
                <a:gd name="T32" fmla="*/ 150 w 1116"/>
                <a:gd name="T33" fmla="*/ 386 h 1268"/>
                <a:gd name="T34" fmla="*/ 164 w 1116"/>
                <a:gd name="T35" fmla="*/ 424 h 1268"/>
                <a:gd name="T36" fmla="*/ 196 w 1116"/>
                <a:gd name="T37" fmla="*/ 526 h 1268"/>
                <a:gd name="T38" fmla="*/ 234 w 1116"/>
                <a:gd name="T39" fmla="*/ 650 h 1268"/>
                <a:gd name="T40" fmla="*/ 270 w 1116"/>
                <a:gd name="T41" fmla="*/ 788 h 1268"/>
                <a:gd name="T42" fmla="*/ 306 w 1116"/>
                <a:gd name="T43" fmla="*/ 928 h 1268"/>
                <a:gd name="T44" fmla="*/ 336 w 1116"/>
                <a:gd name="T45" fmla="*/ 1062 h 1268"/>
                <a:gd name="T46" fmla="*/ 360 w 1116"/>
                <a:gd name="T47" fmla="*/ 1178 h 1268"/>
                <a:gd name="T48" fmla="*/ 368 w 1116"/>
                <a:gd name="T49" fmla="*/ 1228 h 1268"/>
                <a:gd name="T50" fmla="*/ 372 w 1116"/>
                <a:gd name="T51" fmla="*/ 1268 h 1268"/>
                <a:gd name="T52" fmla="*/ 372 w 1116"/>
                <a:gd name="T53" fmla="*/ 1268 h 1268"/>
                <a:gd name="T54" fmla="*/ 442 w 1116"/>
                <a:gd name="T55" fmla="*/ 1252 h 1268"/>
                <a:gd name="T56" fmla="*/ 602 w 1116"/>
                <a:gd name="T57" fmla="*/ 1212 h 1268"/>
                <a:gd name="T58" fmla="*/ 690 w 1116"/>
                <a:gd name="T59" fmla="*/ 1192 h 1268"/>
                <a:gd name="T60" fmla="*/ 774 w 1116"/>
                <a:gd name="T61" fmla="*/ 1174 h 1268"/>
                <a:gd name="T62" fmla="*/ 842 w 1116"/>
                <a:gd name="T63" fmla="*/ 1162 h 1268"/>
                <a:gd name="T64" fmla="*/ 868 w 1116"/>
                <a:gd name="T65" fmla="*/ 1158 h 1268"/>
                <a:gd name="T66" fmla="*/ 886 w 1116"/>
                <a:gd name="T67" fmla="*/ 1156 h 1268"/>
                <a:gd name="T68" fmla="*/ 886 w 1116"/>
                <a:gd name="T69" fmla="*/ 1078 h 1268"/>
                <a:gd name="T70" fmla="*/ 886 w 1116"/>
                <a:gd name="T71" fmla="*/ 1078 h 1268"/>
                <a:gd name="T72" fmla="*/ 900 w 1116"/>
                <a:gd name="T73" fmla="*/ 1100 h 1268"/>
                <a:gd name="T74" fmla="*/ 910 w 1116"/>
                <a:gd name="T75" fmla="*/ 1122 h 1268"/>
                <a:gd name="T76" fmla="*/ 920 w 1116"/>
                <a:gd name="T77" fmla="*/ 1146 h 1268"/>
                <a:gd name="T78" fmla="*/ 920 w 1116"/>
                <a:gd name="T79" fmla="*/ 1146 h 1268"/>
                <a:gd name="T80" fmla="*/ 1000 w 1116"/>
                <a:gd name="T81" fmla="*/ 1144 h 1268"/>
                <a:gd name="T82" fmla="*/ 1066 w 1116"/>
                <a:gd name="T83" fmla="*/ 1144 h 1268"/>
                <a:gd name="T84" fmla="*/ 1116 w 1116"/>
                <a:gd name="T85" fmla="*/ 1146 h 1268"/>
                <a:gd name="T86" fmla="*/ 1116 w 1116"/>
                <a:gd name="T87" fmla="*/ 1146 h 1268"/>
                <a:gd name="T88" fmla="*/ 1054 w 1116"/>
                <a:gd name="T89" fmla="*/ 998 h 1268"/>
                <a:gd name="T90" fmla="*/ 988 w 1116"/>
                <a:gd name="T91" fmla="*/ 844 h 1268"/>
                <a:gd name="T92" fmla="*/ 906 w 1116"/>
                <a:gd name="T93" fmla="*/ 660 h 1268"/>
                <a:gd name="T94" fmla="*/ 820 w 1116"/>
                <a:gd name="T95" fmla="*/ 464 h 1268"/>
                <a:gd name="T96" fmla="*/ 732 w 1116"/>
                <a:gd name="T97" fmla="*/ 276 h 1268"/>
                <a:gd name="T98" fmla="*/ 692 w 1116"/>
                <a:gd name="T99" fmla="*/ 192 h 1268"/>
                <a:gd name="T100" fmla="*/ 654 w 1116"/>
                <a:gd name="T101" fmla="*/ 116 h 1268"/>
                <a:gd name="T102" fmla="*/ 620 w 1116"/>
                <a:gd name="T103" fmla="*/ 50 h 1268"/>
                <a:gd name="T104" fmla="*/ 590 w 1116"/>
                <a:gd name="T105" fmla="*/ 0 h 1268"/>
                <a:gd name="T106" fmla="*/ 590 w 1116"/>
                <a:gd name="T107" fmla="*/ 0 h 1268"/>
                <a:gd name="T108" fmla="*/ 546 w 1116"/>
                <a:gd name="T109" fmla="*/ 0 h 1268"/>
                <a:gd name="T110" fmla="*/ 442 w 1116"/>
                <a:gd name="T111" fmla="*/ 2 h 1268"/>
                <a:gd name="T112" fmla="*/ 380 w 1116"/>
                <a:gd name="T113" fmla="*/ 6 h 1268"/>
                <a:gd name="T114" fmla="*/ 320 w 1116"/>
                <a:gd name="T115" fmla="*/ 10 h 1268"/>
                <a:gd name="T116" fmla="*/ 266 w 1116"/>
                <a:gd name="T117" fmla="*/ 14 h 1268"/>
                <a:gd name="T118" fmla="*/ 224 w 1116"/>
                <a:gd name="T119" fmla="*/ 22 h 1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16" h="1268">
                  <a:moveTo>
                    <a:pt x="224" y="22"/>
                  </a:moveTo>
                  <a:lnTo>
                    <a:pt x="224" y="22"/>
                  </a:lnTo>
                  <a:lnTo>
                    <a:pt x="130" y="42"/>
                  </a:lnTo>
                  <a:lnTo>
                    <a:pt x="58" y="58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2" y="74"/>
                  </a:lnTo>
                  <a:lnTo>
                    <a:pt x="0" y="82"/>
                  </a:lnTo>
                  <a:lnTo>
                    <a:pt x="0" y="90"/>
                  </a:lnTo>
                  <a:lnTo>
                    <a:pt x="4" y="102"/>
                  </a:lnTo>
                  <a:lnTo>
                    <a:pt x="18" y="132"/>
                  </a:lnTo>
                  <a:lnTo>
                    <a:pt x="38" y="170"/>
                  </a:lnTo>
                  <a:lnTo>
                    <a:pt x="90" y="260"/>
                  </a:lnTo>
                  <a:lnTo>
                    <a:pt x="116" y="308"/>
                  </a:lnTo>
                  <a:lnTo>
                    <a:pt x="140" y="356"/>
                  </a:lnTo>
                  <a:lnTo>
                    <a:pt x="140" y="356"/>
                  </a:lnTo>
                  <a:lnTo>
                    <a:pt x="150" y="386"/>
                  </a:lnTo>
                  <a:lnTo>
                    <a:pt x="164" y="424"/>
                  </a:lnTo>
                  <a:lnTo>
                    <a:pt x="196" y="526"/>
                  </a:lnTo>
                  <a:lnTo>
                    <a:pt x="234" y="650"/>
                  </a:lnTo>
                  <a:lnTo>
                    <a:pt x="270" y="788"/>
                  </a:lnTo>
                  <a:lnTo>
                    <a:pt x="306" y="928"/>
                  </a:lnTo>
                  <a:lnTo>
                    <a:pt x="336" y="1062"/>
                  </a:lnTo>
                  <a:lnTo>
                    <a:pt x="360" y="1178"/>
                  </a:lnTo>
                  <a:lnTo>
                    <a:pt x="368" y="1228"/>
                  </a:lnTo>
                  <a:lnTo>
                    <a:pt x="372" y="1268"/>
                  </a:lnTo>
                  <a:lnTo>
                    <a:pt x="372" y="1268"/>
                  </a:lnTo>
                  <a:lnTo>
                    <a:pt x="442" y="1252"/>
                  </a:lnTo>
                  <a:lnTo>
                    <a:pt x="602" y="1212"/>
                  </a:lnTo>
                  <a:lnTo>
                    <a:pt x="690" y="1192"/>
                  </a:lnTo>
                  <a:lnTo>
                    <a:pt x="774" y="1174"/>
                  </a:lnTo>
                  <a:lnTo>
                    <a:pt x="842" y="1162"/>
                  </a:lnTo>
                  <a:lnTo>
                    <a:pt x="868" y="1158"/>
                  </a:lnTo>
                  <a:lnTo>
                    <a:pt x="886" y="1156"/>
                  </a:lnTo>
                  <a:lnTo>
                    <a:pt x="886" y="1078"/>
                  </a:lnTo>
                  <a:lnTo>
                    <a:pt x="886" y="1078"/>
                  </a:lnTo>
                  <a:lnTo>
                    <a:pt x="900" y="1100"/>
                  </a:lnTo>
                  <a:lnTo>
                    <a:pt x="910" y="1122"/>
                  </a:lnTo>
                  <a:lnTo>
                    <a:pt x="920" y="1146"/>
                  </a:lnTo>
                  <a:lnTo>
                    <a:pt x="920" y="1146"/>
                  </a:lnTo>
                  <a:lnTo>
                    <a:pt x="1000" y="1144"/>
                  </a:lnTo>
                  <a:lnTo>
                    <a:pt x="1066" y="1144"/>
                  </a:lnTo>
                  <a:lnTo>
                    <a:pt x="1116" y="1146"/>
                  </a:lnTo>
                  <a:lnTo>
                    <a:pt x="1116" y="1146"/>
                  </a:lnTo>
                  <a:lnTo>
                    <a:pt x="1054" y="998"/>
                  </a:lnTo>
                  <a:lnTo>
                    <a:pt x="988" y="844"/>
                  </a:lnTo>
                  <a:lnTo>
                    <a:pt x="906" y="660"/>
                  </a:lnTo>
                  <a:lnTo>
                    <a:pt x="820" y="464"/>
                  </a:lnTo>
                  <a:lnTo>
                    <a:pt x="732" y="276"/>
                  </a:lnTo>
                  <a:lnTo>
                    <a:pt x="692" y="192"/>
                  </a:lnTo>
                  <a:lnTo>
                    <a:pt x="654" y="116"/>
                  </a:lnTo>
                  <a:lnTo>
                    <a:pt x="620" y="50"/>
                  </a:lnTo>
                  <a:lnTo>
                    <a:pt x="590" y="0"/>
                  </a:lnTo>
                  <a:lnTo>
                    <a:pt x="590" y="0"/>
                  </a:lnTo>
                  <a:lnTo>
                    <a:pt x="546" y="0"/>
                  </a:lnTo>
                  <a:lnTo>
                    <a:pt x="442" y="2"/>
                  </a:lnTo>
                  <a:lnTo>
                    <a:pt x="380" y="6"/>
                  </a:lnTo>
                  <a:lnTo>
                    <a:pt x="320" y="10"/>
                  </a:lnTo>
                  <a:lnTo>
                    <a:pt x="266" y="14"/>
                  </a:lnTo>
                  <a:lnTo>
                    <a:pt x="224" y="22"/>
                  </a:lnTo>
                  <a:close/>
                </a:path>
              </a:pathLst>
            </a:custGeom>
            <a:solidFill>
              <a:srgbClr val="474C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3" name="Freeform 51">
              <a:extLst>
                <a:ext uri="{FF2B5EF4-FFF2-40B4-BE49-F238E27FC236}">
                  <a16:creationId xmlns:a16="http://schemas.microsoft.com/office/drawing/2014/main" id="{F335DAFD-2347-407C-BEB6-895D2767A0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9449" y="6645275"/>
              <a:ext cx="1771650" cy="2012950"/>
            </a:xfrm>
            <a:custGeom>
              <a:avLst/>
              <a:gdLst>
                <a:gd name="T0" fmla="*/ 224 w 1116"/>
                <a:gd name="T1" fmla="*/ 22 h 1268"/>
                <a:gd name="T2" fmla="*/ 224 w 1116"/>
                <a:gd name="T3" fmla="*/ 22 h 1268"/>
                <a:gd name="T4" fmla="*/ 130 w 1116"/>
                <a:gd name="T5" fmla="*/ 42 h 1268"/>
                <a:gd name="T6" fmla="*/ 58 w 1116"/>
                <a:gd name="T7" fmla="*/ 58 h 1268"/>
                <a:gd name="T8" fmla="*/ 8 w 1116"/>
                <a:gd name="T9" fmla="*/ 70 h 1268"/>
                <a:gd name="T10" fmla="*/ 8 w 1116"/>
                <a:gd name="T11" fmla="*/ 70 h 1268"/>
                <a:gd name="T12" fmla="*/ 2 w 1116"/>
                <a:gd name="T13" fmla="*/ 74 h 1268"/>
                <a:gd name="T14" fmla="*/ 0 w 1116"/>
                <a:gd name="T15" fmla="*/ 82 h 1268"/>
                <a:gd name="T16" fmla="*/ 0 w 1116"/>
                <a:gd name="T17" fmla="*/ 90 h 1268"/>
                <a:gd name="T18" fmla="*/ 4 w 1116"/>
                <a:gd name="T19" fmla="*/ 102 h 1268"/>
                <a:gd name="T20" fmla="*/ 18 w 1116"/>
                <a:gd name="T21" fmla="*/ 132 h 1268"/>
                <a:gd name="T22" fmla="*/ 38 w 1116"/>
                <a:gd name="T23" fmla="*/ 170 h 1268"/>
                <a:gd name="T24" fmla="*/ 90 w 1116"/>
                <a:gd name="T25" fmla="*/ 260 h 1268"/>
                <a:gd name="T26" fmla="*/ 116 w 1116"/>
                <a:gd name="T27" fmla="*/ 308 h 1268"/>
                <a:gd name="T28" fmla="*/ 140 w 1116"/>
                <a:gd name="T29" fmla="*/ 356 h 1268"/>
                <a:gd name="T30" fmla="*/ 140 w 1116"/>
                <a:gd name="T31" fmla="*/ 356 h 1268"/>
                <a:gd name="T32" fmla="*/ 150 w 1116"/>
                <a:gd name="T33" fmla="*/ 386 h 1268"/>
                <a:gd name="T34" fmla="*/ 164 w 1116"/>
                <a:gd name="T35" fmla="*/ 424 h 1268"/>
                <a:gd name="T36" fmla="*/ 196 w 1116"/>
                <a:gd name="T37" fmla="*/ 526 h 1268"/>
                <a:gd name="T38" fmla="*/ 234 w 1116"/>
                <a:gd name="T39" fmla="*/ 650 h 1268"/>
                <a:gd name="T40" fmla="*/ 270 w 1116"/>
                <a:gd name="T41" fmla="*/ 788 h 1268"/>
                <a:gd name="T42" fmla="*/ 306 w 1116"/>
                <a:gd name="T43" fmla="*/ 928 h 1268"/>
                <a:gd name="T44" fmla="*/ 336 w 1116"/>
                <a:gd name="T45" fmla="*/ 1062 h 1268"/>
                <a:gd name="T46" fmla="*/ 360 w 1116"/>
                <a:gd name="T47" fmla="*/ 1178 h 1268"/>
                <a:gd name="T48" fmla="*/ 368 w 1116"/>
                <a:gd name="T49" fmla="*/ 1228 h 1268"/>
                <a:gd name="T50" fmla="*/ 372 w 1116"/>
                <a:gd name="T51" fmla="*/ 1268 h 1268"/>
                <a:gd name="T52" fmla="*/ 372 w 1116"/>
                <a:gd name="T53" fmla="*/ 1268 h 1268"/>
                <a:gd name="T54" fmla="*/ 442 w 1116"/>
                <a:gd name="T55" fmla="*/ 1252 h 1268"/>
                <a:gd name="T56" fmla="*/ 602 w 1116"/>
                <a:gd name="T57" fmla="*/ 1212 h 1268"/>
                <a:gd name="T58" fmla="*/ 690 w 1116"/>
                <a:gd name="T59" fmla="*/ 1192 h 1268"/>
                <a:gd name="T60" fmla="*/ 774 w 1116"/>
                <a:gd name="T61" fmla="*/ 1174 h 1268"/>
                <a:gd name="T62" fmla="*/ 842 w 1116"/>
                <a:gd name="T63" fmla="*/ 1162 h 1268"/>
                <a:gd name="T64" fmla="*/ 868 w 1116"/>
                <a:gd name="T65" fmla="*/ 1158 h 1268"/>
                <a:gd name="T66" fmla="*/ 886 w 1116"/>
                <a:gd name="T67" fmla="*/ 1156 h 1268"/>
                <a:gd name="T68" fmla="*/ 886 w 1116"/>
                <a:gd name="T69" fmla="*/ 1078 h 1268"/>
                <a:gd name="T70" fmla="*/ 886 w 1116"/>
                <a:gd name="T71" fmla="*/ 1078 h 1268"/>
                <a:gd name="T72" fmla="*/ 900 w 1116"/>
                <a:gd name="T73" fmla="*/ 1100 h 1268"/>
                <a:gd name="T74" fmla="*/ 910 w 1116"/>
                <a:gd name="T75" fmla="*/ 1122 h 1268"/>
                <a:gd name="T76" fmla="*/ 920 w 1116"/>
                <a:gd name="T77" fmla="*/ 1146 h 1268"/>
                <a:gd name="T78" fmla="*/ 920 w 1116"/>
                <a:gd name="T79" fmla="*/ 1146 h 1268"/>
                <a:gd name="T80" fmla="*/ 1000 w 1116"/>
                <a:gd name="T81" fmla="*/ 1144 h 1268"/>
                <a:gd name="T82" fmla="*/ 1066 w 1116"/>
                <a:gd name="T83" fmla="*/ 1144 h 1268"/>
                <a:gd name="T84" fmla="*/ 1116 w 1116"/>
                <a:gd name="T85" fmla="*/ 1146 h 1268"/>
                <a:gd name="T86" fmla="*/ 1116 w 1116"/>
                <a:gd name="T87" fmla="*/ 1146 h 1268"/>
                <a:gd name="T88" fmla="*/ 1054 w 1116"/>
                <a:gd name="T89" fmla="*/ 998 h 1268"/>
                <a:gd name="T90" fmla="*/ 988 w 1116"/>
                <a:gd name="T91" fmla="*/ 844 h 1268"/>
                <a:gd name="T92" fmla="*/ 906 w 1116"/>
                <a:gd name="T93" fmla="*/ 660 h 1268"/>
                <a:gd name="T94" fmla="*/ 820 w 1116"/>
                <a:gd name="T95" fmla="*/ 464 h 1268"/>
                <a:gd name="T96" fmla="*/ 732 w 1116"/>
                <a:gd name="T97" fmla="*/ 276 h 1268"/>
                <a:gd name="T98" fmla="*/ 692 w 1116"/>
                <a:gd name="T99" fmla="*/ 192 h 1268"/>
                <a:gd name="T100" fmla="*/ 654 w 1116"/>
                <a:gd name="T101" fmla="*/ 116 h 1268"/>
                <a:gd name="T102" fmla="*/ 620 w 1116"/>
                <a:gd name="T103" fmla="*/ 50 h 1268"/>
                <a:gd name="T104" fmla="*/ 590 w 1116"/>
                <a:gd name="T105" fmla="*/ 0 h 1268"/>
                <a:gd name="T106" fmla="*/ 590 w 1116"/>
                <a:gd name="T107" fmla="*/ 0 h 1268"/>
                <a:gd name="T108" fmla="*/ 546 w 1116"/>
                <a:gd name="T109" fmla="*/ 0 h 1268"/>
                <a:gd name="T110" fmla="*/ 442 w 1116"/>
                <a:gd name="T111" fmla="*/ 2 h 1268"/>
                <a:gd name="T112" fmla="*/ 380 w 1116"/>
                <a:gd name="T113" fmla="*/ 6 h 1268"/>
                <a:gd name="T114" fmla="*/ 320 w 1116"/>
                <a:gd name="T115" fmla="*/ 10 h 1268"/>
                <a:gd name="T116" fmla="*/ 266 w 1116"/>
                <a:gd name="T117" fmla="*/ 14 h 1268"/>
                <a:gd name="T118" fmla="*/ 224 w 1116"/>
                <a:gd name="T119" fmla="*/ 22 h 1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16" h="1268">
                  <a:moveTo>
                    <a:pt x="224" y="22"/>
                  </a:moveTo>
                  <a:lnTo>
                    <a:pt x="224" y="22"/>
                  </a:lnTo>
                  <a:lnTo>
                    <a:pt x="130" y="42"/>
                  </a:lnTo>
                  <a:lnTo>
                    <a:pt x="58" y="58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2" y="74"/>
                  </a:lnTo>
                  <a:lnTo>
                    <a:pt x="0" y="82"/>
                  </a:lnTo>
                  <a:lnTo>
                    <a:pt x="0" y="90"/>
                  </a:lnTo>
                  <a:lnTo>
                    <a:pt x="4" y="102"/>
                  </a:lnTo>
                  <a:lnTo>
                    <a:pt x="18" y="132"/>
                  </a:lnTo>
                  <a:lnTo>
                    <a:pt x="38" y="170"/>
                  </a:lnTo>
                  <a:lnTo>
                    <a:pt x="90" y="260"/>
                  </a:lnTo>
                  <a:lnTo>
                    <a:pt x="116" y="308"/>
                  </a:lnTo>
                  <a:lnTo>
                    <a:pt x="140" y="356"/>
                  </a:lnTo>
                  <a:lnTo>
                    <a:pt x="140" y="356"/>
                  </a:lnTo>
                  <a:lnTo>
                    <a:pt x="150" y="386"/>
                  </a:lnTo>
                  <a:lnTo>
                    <a:pt x="164" y="424"/>
                  </a:lnTo>
                  <a:lnTo>
                    <a:pt x="196" y="526"/>
                  </a:lnTo>
                  <a:lnTo>
                    <a:pt x="234" y="650"/>
                  </a:lnTo>
                  <a:lnTo>
                    <a:pt x="270" y="788"/>
                  </a:lnTo>
                  <a:lnTo>
                    <a:pt x="306" y="928"/>
                  </a:lnTo>
                  <a:lnTo>
                    <a:pt x="336" y="1062"/>
                  </a:lnTo>
                  <a:lnTo>
                    <a:pt x="360" y="1178"/>
                  </a:lnTo>
                  <a:lnTo>
                    <a:pt x="368" y="1228"/>
                  </a:lnTo>
                  <a:lnTo>
                    <a:pt x="372" y="1268"/>
                  </a:lnTo>
                  <a:lnTo>
                    <a:pt x="372" y="1268"/>
                  </a:lnTo>
                  <a:lnTo>
                    <a:pt x="442" y="1252"/>
                  </a:lnTo>
                  <a:lnTo>
                    <a:pt x="602" y="1212"/>
                  </a:lnTo>
                  <a:lnTo>
                    <a:pt x="690" y="1192"/>
                  </a:lnTo>
                  <a:lnTo>
                    <a:pt x="774" y="1174"/>
                  </a:lnTo>
                  <a:lnTo>
                    <a:pt x="842" y="1162"/>
                  </a:lnTo>
                  <a:lnTo>
                    <a:pt x="868" y="1158"/>
                  </a:lnTo>
                  <a:lnTo>
                    <a:pt x="886" y="1156"/>
                  </a:lnTo>
                  <a:lnTo>
                    <a:pt x="886" y="1078"/>
                  </a:lnTo>
                  <a:lnTo>
                    <a:pt x="886" y="1078"/>
                  </a:lnTo>
                  <a:lnTo>
                    <a:pt x="900" y="1100"/>
                  </a:lnTo>
                  <a:lnTo>
                    <a:pt x="910" y="1122"/>
                  </a:lnTo>
                  <a:lnTo>
                    <a:pt x="920" y="1146"/>
                  </a:lnTo>
                  <a:lnTo>
                    <a:pt x="920" y="1146"/>
                  </a:lnTo>
                  <a:lnTo>
                    <a:pt x="1000" y="1144"/>
                  </a:lnTo>
                  <a:lnTo>
                    <a:pt x="1066" y="1144"/>
                  </a:lnTo>
                  <a:lnTo>
                    <a:pt x="1116" y="1146"/>
                  </a:lnTo>
                  <a:lnTo>
                    <a:pt x="1116" y="1146"/>
                  </a:lnTo>
                  <a:lnTo>
                    <a:pt x="1054" y="998"/>
                  </a:lnTo>
                  <a:lnTo>
                    <a:pt x="988" y="844"/>
                  </a:lnTo>
                  <a:lnTo>
                    <a:pt x="906" y="660"/>
                  </a:lnTo>
                  <a:lnTo>
                    <a:pt x="820" y="464"/>
                  </a:lnTo>
                  <a:lnTo>
                    <a:pt x="732" y="276"/>
                  </a:lnTo>
                  <a:lnTo>
                    <a:pt x="692" y="192"/>
                  </a:lnTo>
                  <a:lnTo>
                    <a:pt x="654" y="116"/>
                  </a:lnTo>
                  <a:lnTo>
                    <a:pt x="620" y="50"/>
                  </a:lnTo>
                  <a:lnTo>
                    <a:pt x="590" y="0"/>
                  </a:lnTo>
                  <a:lnTo>
                    <a:pt x="590" y="0"/>
                  </a:lnTo>
                  <a:lnTo>
                    <a:pt x="546" y="0"/>
                  </a:lnTo>
                  <a:lnTo>
                    <a:pt x="442" y="2"/>
                  </a:lnTo>
                  <a:lnTo>
                    <a:pt x="380" y="6"/>
                  </a:lnTo>
                  <a:lnTo>
                    <a:pt x="320" y="10"/>
                  </a:lnTo>
                  <a:lnTo>
                    <a:pt x="266" y="14"/>
                  </a:lnTo>
                  <a:lnTo>
                    <a:pt x="224" y="2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4" name="Freeform 52">
              <a:extLst>
                <a:ext uri="{FF2B5EF4-FFF2-40B4-BE49-F238E27FC236}">
                  <a16:creationId xmlns:a16="http://schemas.microsoft.com/office/drawing/2014/main" id="{DC161EA2-7553-4029-A96C-DB7F922B5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0774" y="6407150"/>
              <a:ext cx="301625" cy="454025"/>
            </a:xfrm>
            <a:custGeom>
              <a:avLst/>
              <a:gdLst>
                <a:gd name="T0" fmla="*/ 98 w 190"/>
                <a:gd name="T1" fmla="*/ 26 h 286"/>
                <a:gd name="T2" fmla="*/ 98 w 190"/>
                <a:gd name="T3" fmla="*/ 26 h 286"/>
                <a:gd name="T4" fmla="*/ 134 w 190"/>
                <a:gd name="T5" fmla="*/ 90 h 286"/>
                <a:gd name="T6" fmla="*/ 164 w 190"/>
                <a:gd name="T7" fmla="*/ 138 h 286"/>
                <a:gd name="T8" fmla="*/ 176 w 190"/>
                <a:gd name="T9" fmla="*/ 156 h 286"/>
                <a:gd name="T10" fmla="*/ 188 w 190"/>
                <a:gd name="T11" fmla="*/ 168 h 286"/>
                <a:gd name="T12" fmla="*/ 188 w 190"/>
                <a:gd name="T13" fmla="*/ 168 h 286"/>
                <a:gd name="T14" fmla="*/ 190 w 190"/>
                <a:gd name="T15" fmla="*/ 210 h 286"/>
                <a:gd name="T16" fmla="*/ 188 w 190"/>
                <a:gd name="T17" fmla="*/ 240 h 286"/>
                <a:gd name="T18" fmla="*/ 182 w 190"/>
                <a:gd name="T19" fmla="*/ 262 h 286"/>
                <a:gd name="T20" fmla="*/ 180 w 190"/>
                <a:gd name="T21" fmla="*/ 270 h 286"/>
                <a:gd name="T22" fmla="*/ 174 w 190"/>
                <a:gd name="T23" fmla="*/ 276 h 286"/>
                <a:gd name="T24" fmla="*/ 170 w 190"/>
                <a:gd name="T25" fmla="*/ 282 h 286"/>
                <a:gd name="T26" fmla="*/ 166 w 190"/>
                <a:gd name="T27" fmla="*/ 284 h 286"/>
                <a:gd name="T28" fmla="*/ 160 w 190"/>
                <a:gd name="T29" fmla="*/ 286 h 286"/>
                <a:gd name="T30" fmla="*/ 154 w 190"/>
                <a:gd name="T31" fmla="*/ 286 h 286"/>
                <a:gd name="T32" fmla="*/ 140 w 190"/>
                <a:gd name="T33" fmla="*/ 282 h 286"/>
                <a:gd name="T34" fmla="*/ 128 w 190"/>
                <a:gd name="T35" fmla="*/ 276 h 286"/>
                <a:gd name="T36" fmla="*/ 114 w 190"/>
                <a:gd name="T37" fmla="*/ 266 h 286"/>
                <a:gd name="T38" fmla="*/ 100 w 190"/>
                <a:gd name="T39" fmla="*/ 254 h 286"/>
                <a:gd name="T40" fmla="*/ 76 w 190"/>
                <a:gd name="T41" fmla="*/ 228 h 286"/>
                <a:gd name="T42" fmla="*/ 60 w 190"/>
                <a:gd name="T43" fmla="*/ 208 h 286"/>
                <a:gd name="T44" fmla="*/ 52 w 190"/>
                <a:gd name="T45" fmla="*/ 198 h 286"/>
                <a:gd name="T46" fmla="*/ 52 w 190"/>
                <a:gd name="T47" fmla="*/ 198 h 286"/>
                <a:gd name="T48" fmla="*/ 30 w 190"/>
                <a:gd name="T49" fmla="*/ 134 h 286"/>
                <a:gd name="T50" fmla="*/ 12 w 190"/>
                <a:gd name="T51" fmla="*/ 76 h 286"/>
                <a:gd name="T52" fmla="*/ 0 w 190"/>
                <a:gd name="T53" fmla="*/ 26 h 286"/>
                <a:gd name="T54" fmla="*/ 0 w 190"/>
                <a:gd name="T55" fmla="*/ 26 h 286"/>
                <a:gd name="T56" fmla="*/ 0 w 190"/>
                <a:gd name="T57" fmla="*/ 16 h 286"/>
                <a:gd name="T58" fmla="*/ 0 w 190"/>
                <a:gd name="T59" fmla="*/ 10 h 286"/>
                <a:gd name="T60" fmla="*/ 4 w 190"/>
                <a:gd name="T61" fmla="*/ 4 h 286"/>
                <a:gd name="T62" fmla="*/ 10 w 190"/>
                <a:gd name="T63" fmla="*/ 2 h 286"/>
                <a:gd name="T64" fmla="*/ 18 w 190"/>
                <a:gd name="T65" fmla="*/ 0 h 286"/>
                <a:gd name="T66" fmla="*/ 26 w 190"/>
                <a:gd name="T67" fmla="*/ 0 h 286"/>
                <a:gd name="T68" fmla="*/ 44 w 190"/>
                <a:gd name="T69" fmla="*/ 4 h 286"/>
                <a:gd name="T70" fmla="*/ 64 w 190"/>
                <a:gd name="T71" fmla="*/ 10 h 286"/>
                <a:gd name="T72" fmla="*/ 80 w 190"/>
                <a:gd name="T73" fmla="*/ 18 h 286"/>
                <a:gd name="T74" fmla="*/ 98 w 190"/>
                <a:gd name="T75" fmla="*/ 2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0" h="286">
                  <a:moveTo>
                    <a:pt x="98" y="26"/>
                  </a:moveTo>
                  <a:lnTo>
                    <a:pt x="98" y="26"/>
                  </a:lnTo>
                  <a:lnTo>
                    <a:pt x="134" y="90"/>
                  </a:lnTo>
                  <a:lnTo>
                    <a:pt x="164" y="138"/>
                  </a:lnTo>
                  <a:lnTo>
                    <a:pt x="176" y="156"/>
                  </a:lnTo>
                  <a:lnTo>
                    <a:pt x="188" y="168"/>
                  </a:lnTo>
                  <a:lnTo>
                    <a:pt x="188" y="168"/>
                  </a:lnTo>
                  <a:lnTo>
                    <a:pt x="190" y="210"/>
                  </a:lnTo>
                  <a:lnTo>
                    <a:pt x="188" y="240"/>
                  </a:lnTo>
                  <a:lnTo>
                    <a:pt x="182" y="262"/>
                  </a:lnTo>
                  <a:lnTo>
                    <a:pt x="180" y="270"/>
                  </a:lnTo>
                  <a:lnTo>
                    <a:pt x="174" y="276"/>
                  </a:lnTo>
                  <a:lnTo>
                    <a:pt x="170" y="282"/>
                  </a:lnTo>
                  <a:lnTo>
                    <a:pt x="166" y="284"/>
                  </a:lnTo>
                  <a:lnTo>
                    <a:pt x="160" y="286"/>
                  </a:lnTo>
                  <a:lnTo>
                    <a:pt x="154" y="286"/>
                  </a:lnTo>
                  <a:lnTo>
                    <a:pt x="140" y="282"/>
                  </a:lnTo>
                  <a:lnTo>
                    <a:pt x="128" y="276"/>
                  </a:lnTo>
                  <a:lnTo>
                    <a:pt x="114" y="266"/>
                  </a:lnTo>
                  <a:lnTo>
                    <a:pt x="100" y="254"/>
                  </a:lnTo>
                  <a:lnTo>
                    <a:pt x="76" y="228"/>
                  </a:lnTo>
                  <a:lnTo>
                    <a:pt x="60" y="208"/>
                  </a:lnTo>
                  <a:lnTo>
                    <a:pt x="52" y="198"/>
                  </a:lnTo>
                  <a:lnTo>
                    <a:pt x="52" y="198"/>
                  </a:lnTo>
                  <a:lnTo>
                    <a:pt x="30" y="134"/>
                  </a:lnTo>
                  <a:lnTo>
                    <a:pt x="12" y="7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4" y="4"/>
                  </a:lnTo>
                  <a:lnTo>
                    <a:pt x="10" y="2"/>
                  </a:lnTo>
                  <a:lnTo>
                    <a:pt x="18" y="0"/>
                  </a:lnTo>
                  <a:lnTo>
                    <a:pt x="26" y="0"/>
                  </a:lnTo>
                  <a:lnTo>
                    <a:pt x="44" y="4"/>
                  </a:lnTo>
                  <a:lnTo>
                    <a:pt x="64" y="10"/>
                  </a:lnTo>
                  <a:lnTo>
                    <a:pt x="80" y="18"/>
                  </a:lnTo>
                  <a:lnTo>
                    <a:pt x="98" y="26"/>
                  </a:lnTo>
                  <a:close/>
                </a:path>
              </a:pathLst>
            </a:custGeom>
            <a:solidFill>
              <a:srgbClr val="FE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5" name="Freeform 53">
              <a:extLst>
                <a:ext uri="{FF2B5EF4-FFF2-40B4-BE49-F238E27FC236}">
                  <a16:creationId xmlns:a16="http://schemas.microsoft.com/office/drawing/2014/main" id="{DFDA680A-9885-449D-BB99-1A1AA99671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0774" y="6407150"/>
              <a:ext cx="301625" cy="454025"/>
            </a:xfrm>
            <a:custGeom>
              <a:avLst/>
              <a:gdLst>
                <a:gd name="T0" fmla="*/ 98 w 190"/>
                <a:gd name="T1" fmla="*/ 26 h 286"/>
                <a:gd name="T2" fmla="*/ 98 w 190"/>
                <a:gd name="T3" fmla="*/ 26 h 286"/>
                <a:gd name="T4" fmla="*/ 134 w 190"/>
                <a:gd name="T5" fmla="*/ 90 h 286"/>
                <a:gd name="T6" fmla="*/ 164 w 190"/>
                <a:gd name="T7" fmla="*/ 138 h 286"/>
                <a:gd name="T8" fmla="*/ 176 w 190"/>
                <a:gd name="T9" fmla="*/ 156 h 286"/>
                <a:gd name="T10" fmla="*/ 188 w 190"/>
                <a:gd name="T11" fmla="*/ 168 h 286"/>
                <a:gd name="T12" fmla="*/ 188 w 190"/>
                <a:gd name="T13" fmla="*/ 168 h 286"/>
                <a:gd name="T14" fmla="*/ 190 w 190"/>
                <a:gd name="T15" fmla="*/ 210 h 286"/>
                <a:gd name="T16" fmla="*/ 188 w 190"/>
                <a:gd name="T17" fmla="*/ 240 h 286"/>
                <a:gd name="T18" fmla="*/ 182 w 190"/>
                <a:gd name="T19" fmla="*/ 262 h 286"/>
                <a:gd name="T20" fmla="*/ 180 w 190"/>
                <a:gd name="T21" fmla="*/ 270 h 286"/>
                <a:gd name="T22" fmla="*/ 174 w 190"/>
                <a:gd name="T23" fmla="*/ 276 h 286"/>
                <a:gd name="T24" fmla="*/ 170 w 190"/>
                <a:gd name="T25" fmla="*/ 282 h 286"/>
                <a:gd name="T26" fmla="*/ 166 w 190"/>
                <a:gd name="T27" fmla="*/ 284 h 286"/>
                <a:gd name="T28" fmla="*/ 160 w 190"/>
                <a:gd name="T29" fmla="*/ 286 h 286"/>
                <a:gd name="T30" fmla="*/ 154 w 190"/>
                <a:gd name="T31" fmla="*/ 286 h 286"/>
                <a:gd name="T32" fmla="*/ 140 w 190"/>
                <a:gd name="T33" fmla="*/ 282 h 286"/>
                <a:gd name="T34" fmla="*/ 128 w 190"/>
                <a:gd name="T35" fmla="*/ 276 h 286"/>
                <a:gd name="T36" fmla="*/ 114 w 190"/>
                <a:gd name="T37" fmla="*/ 266 h 286"/>
                <a:gd name="T38" fmla="*/ 100 w 190"/>
                <a:gd name="T39" fmla="*/ 254 h 286"/>
                <a:gd name="T40" fmla="*/ 76 w 190"/>
                <a:gd name="T41" fmla="*/ 228 h 286"/>
                <a:gd name="T42" fmla="*/ 60 w 190"/>
                <a:gd name="T43" fmla="*/ 208 h 286"/>
                <a:gd name="T44" fmla="*/ 52 w 190"/>
                <a:gd name="T45" fmla="*/ 198 h 286"/>
                <a:gd name="T46" fmla="*/ 52 w 190"/>
                <a:gd name="T47" fmla="*/ 198 h 286"/>
                <a:gd name="T48" fmla="*/ 30 w 190"/>
                <a:gd name="T49" fmla="*/ 134 h 286"/>
                <a:gd name="T50" fmla="*/ 12 w 190"/>
                <a:gd name="T51" fmla="*/ 76 h 286"/>
                <a:gd name="T52" fmla="*/ 0 w 190"/>
                <a:gd name="T53" fmla="*/ 26 h 286"/>
                <a:gd name="T54" fmla="*/ 0 w 190"/>
                <a:gd name="T55" fmla="*/ 26 h 286"/>
                <a:gd name="T56" fmla="*/ 0 w 190"/>
                <a:gd name="T57" fmla="*/ 16 h 286"/>
                <a:gd name="T58" fmla="*/ 0 w 190"/>
                <a:gd name="T59" fmla="*/ 10 h 286"/>
                <a:gd name="T60" fmla="*/ 4 w 190"/>
                <a:gd name="T61" fmla="*/ 4 h 286"/>
                <a:gd name="T62" fmla="*/ 10 w 190"/>
                <a:gd name="T63" fmla="*/ 2 h 286"/>
                <a:gd name="T64" fmla="*/ 18 w 190"/>
                <a:gd name="T65" fmla="*/ 0 h 286"/>
                <a:gd name="T66" fmla="*/ 26 w 190"/>
                <a:gd name="T67" fmla="*/ 0 h 286"/>
                <a:gd name="T68" fmla="*/ 44 w 190"/>
                <a:gd name="T69" fmla="*/ 4 h 286"/>
                <a:gd name="T70" fmla="*/ 64 w 190"/>
                <a:gd name="T71" fmla="*/ 10 h 286"/>
                <a:gd name="T72" fmla="*/ 80 w 190"/>
                <a:gd name="T73" fmla="*/ 18 h 286"/>
                <a:gd name="T74" fmla="*/ 98 w 190"/>
                <a:gd name="T75" fmla="*/ 2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0" h="286">
                  <a:moveTo>
                    <a:pt x="98" y="26"/>
                  </a:moveTo>
                  <a:lnTo>
                    <a:pt x="98" y="26"/>
                  </a:lnTo>
                  <a:lnTo>
                    <a:pt x="134" y="90"/>
                  </a:lnTo>
                  <a:lnTo>
                    <a:pt x="164" y="138"/>
                  </a:lnTo>
                  <a:lnTo>
                    <a:pt x="176" y="156"/>
                  </a:lnTo>
                  <a:lnTo>
                    <a:pt x="188" y="168"/>
                  </a:lnTo>
                  <a:lnTo>
                    <a:pt x="188" y="168"/>
                  </a:lnTo>
                  <a:lnTo>
                    <a:pt x="190" y="210"/>
                  </a:lnTo>
                  <a:lnTo>
                    <a:pt x="188" y="240"/>
                  </a:lnTo>
                  <a:lnTo>
                    <a:pt x="182" y="262"/>
                  </a:lnTo>
                  <a:lnTo>
                    <a:pt x="180" y="270"/>
                  </a:lnTo>
                  <a:lnTo>
                    <a:pt x="174" y="276"/>
                  </a:lnTo>
                  <a:lnTo>
                    <a:pt x="170" y="282"/>
                  </a:lnTo>
                  <a:lnTo>
                    <a:pt x="166" y="284"/>
                  </a:lnTo>
                  <a:lnTo>
                    <a:pt x="160" y="286"/>
                  </a:lnTo>
                  <a:lnTo>
                    <a:pt x="154" y="286"/>
                  </a:lnTo>
                  <a:lnTo>
                    <a:pt x="140" y="282"/>
                  </a:lnTo>
                  <a:lnTo>
                    <a:pt x="128" y="276"/>
                  </a:lnTo>
                  <a:lnTo>
                    <a:pt x="114" y="266"/>
                  </a:lnTo>
                  <a:lnTo>
                    <a:pt x="100" y="254"/>
                  </a:lnTo>
                  <a:lnTo>
                    <a:pt x="76" y="228"/>
                  </a:lnTo>
                  <a:lnTo>
                    <a:pt x="60" y="208"/>
                  </a:lnTo>
                  <a:lnTo>
                    <a:pt x="52" y="198"/>
                  </a:lnTo>
                  <a:lnTo>
                    <a:pt x="52" y="198"/>
                  </a:lnTo>
                  <a:lnTo>
                    <a:pt x="30" y="134"/>
                  </a:lnTo>
                  <a:lnTo>
                    <a:pt x="12" y="7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4" y="4"/>
                  </a:lnTo>
                  <a:lnTo>
                    <a:pt x="10" y="2"/>
                  </a:lnTo>
                  <a:lnTo>
                    <a:pt x="18" y="0"/>
                  </a:lnTo>
                  <a:lnTo>
                    <a:pt x="26" y="0"/>
                  </a:lnTo>
                  <a:lnTo>
                    <a:pt x="44" y="4"/>
                  </a:lnTo>
                  <a:lnTo>
                    <a:pt x="64" y="10"/>
                  </a:lnTo>
                  <a:lnTo>
                    <a:pt x="80" y="18"/>
                  </a:lnTo>
                  <a:lnTo>
                    <a:pt x="98" y="2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6" name="Freeform 54">
              <a:extLst>
                <a:ext uri="{FF2B5EF4-FFF2-40B4-BE49-F238E27FC236}">
                  <a16:creationId xmlns:a16="http://schemas.microsoft.com/office/drawing/2014/main" id="{1D3BD18C-3CD2-453A-8C1E-7B8BA467D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5049" y="6645275"/>
              <a:ext cx="730250" cy="911225"/>
            </a:xfrm>
            <a:custGeom>
              <a:avLst/>
              <a:gdLst>
                <a:gd name="T0" fmla="*/ 148 w 460"/>
                <a:gd name="T1" fmla="*/ 0 h 574"/>
                <a:gd name="T2" fmla="*/ 224 w 460"/>
                <a:gd name="T3" fmla="*/ 124 h 574"/>
                <a:gd name="T4" fmla="*/ 192 w 460"/>
                <a:gd name="T5" fmla="*/ 0 h 574"/>
                <a:gd name="T6" fmla="*/ 288 w 460"/>
                <a:gd name="T7" fmla="*/ 0 h 574"/>
                <a:gd name="T8" fmla="*/ 288 w 460"/>
                <a:gd name="T9" fmla="*/ 0 h 574"/>
                <a:gd name="T10" fmla="*/ 312 w 460"/>
                <a:gd name="T11" fmla="*/ 64 h 574"/>
                <a:gd name="T12" fmla="*/ 338 w 460"/>
                <a:gd name="T13" fmla="*/ 134 h 574"/>
                <a:gd name="T14" fmla="*/ 366 w 460"/>
                <a:gd name="T15" fmla="*/ 220 h 574"/>
                <a:gd name="T16" fmla="*/ 398 w 460"/>
                <a:gd name="T17" fmla="*/ 314 h 574"/>
                <a:gd name="T18" fmla="*/ 426 w 460"/>
                <a:gd name="T19" fmla="*/ 408 h 574"/>
                <a:gd name="T20" fmla="*/ 436 w 460"/>
                <a:gd name="T21" fmla="*/ 454 h 574"/>
                <a:gd name="T22" fmla="*/ 446 w 460"/>
                <a:gd name="T23" fmla="*/ 498 h 574"/>
                <a:gd name="T24" fmla="*/ 454 w 460"/>
                <a:gd name="T25" fmla="*/ 538 h 574"/>
                <a:gd name="T26" fmla="*/ 460 w 460"/>
                <a:gd name="T27" fmla="*/ 574 h 574"/>
                <a:gd name="T28" fmla="*/ 460 w 460"/>
                <a:gd name="T29" fmla="*/ 574 h 574"/>
                <a:gd name="T30" fmla="*/ 400 w 460"/>
                <a:gd name="T31" fmla="*/ 506 h 574"/>
                <a:gd name="T32" fmla="*/ 264 w 460"/>
                <a:gd name="T33" fmla="*/ 350 h 574"/>
                <a:gd name="T34" fmla="*/ 186 w 460"/>
                <a:gd name="T35" fmla="*/ 264 h 574"/>
                <a:gd name="T36" fmla="*/ 110 w 460"/>
                <a:gd name="T37" fmla="*/ 182 h 574"/>
                <a:gd name="T38" fmla="*/ 46 w 460"/>
                <a:gd name="T39" fmla="*/ 116 h 574"/>
                <a:gd name="T40" fmla="*/ 20 w 460"/>
                <a:gd name="T41" fmla="*/ 92 h 574"/>
                <a:gd name="T42" fmla="*/ 0 w 460"/>
                <a:gd name="T43" fmla="*/ 76 h 574"/>
                <a:gd name="T44" fmla="*/ 148 w 460"/>
                <a:gd name="T45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60" h="574">
                  <a:moveTo>
                    <a:pt x="148" y="0"/>
                  </a:moveTo>
                  <a:lnTo>
                    <a:pt x="224" y="124"/>
                  </a:lnTo>
                  <a:lnTo>
                    <a:pt x="192" y="0"/>
                  </a:lnTo>
                  <a:lnTo>
                    <a:pt x="288" y="0"/>
                  </a:lnTo>
                  <a:lnTo>
                    <a:pt x="288" y="0"/>
                  </a:lnTo>
                  <a:lnTo>
                    <a:pt x="312" y="64"/>
                  </a:lnTo>
                  <a:lnTo>
                    <a:pt x="338" y="134"/>
                  </a:lnTo>
                  <a:lnTo>
                    <a:pt x="366" y="220"/>
                  </a:lnTo>
                  <a:lnTo>
                    <a:pt x="398" y="314"/>
                  </a:lnTo>
                  <a:lnTo>
                    <a:pt x="426" y="408"/>
                  </a:lnTo>
                  <a:lnTo>
                    <a:pt x="436" y="454"/>
                  </a:lnTo>
                  <a:lnTo>
                    <a:pt x="446" y="498"/>
                  </a:lnTo>
                  <a:lnTo>
                    <a:pt x="454" y="538"/>
                  </a:lnTo>
                  <a:lnTo>
                    <a:pt x="460" y="574"/>
                  </a:lnTo>
                  <a:lnTo>
                    <a:pt x="460" y="574"/>
                  </a:lnTo>
                  <a:lnTo>
                    <a:pt x="400" y="506"/>
                  </a:lnTo>
                  <a:lnTo>
                    <a:pt x="264" y="350"/>
                  </a:lnTo>
                  <a:lnTo>
                    <a:pt x="186" y="264"/>
                  </a:lnTo>
                  <a:lnTo>
                    <a:pt x="110" y="182"/>
                  </a:lnTo>
                  <a:lnTo>
                    <a:pt x="46" y="116"/>
                  </a:lnTo>
                  <a:lnTo>
                    <a:pt x="20" y="92"/>
                  </a:lnTo>
                  <a:lnTo>
                    <a:pt x="0" y="76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7" name="Freeform 55">
              <a:extLst>
                <a:ext uri="{FF2B5EF4-FFF2-40B4-BE49-F238E27FC236}">
                  <a16:creationId xmlns:a16="http://schemas.microsoft.com/office/drawing/2014/main" id="{80A3A60A-14D5-454F-9487-B17DC90AA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9649" y="6604000"/>
              <a:ext cx="260350" cy="238125"/>
            </a:xfrm>
            <a:custGeom>
              <a:avLst/>
              <a:gdLst>
                <a:gd name="T0" fmla="*/ 0 w 164"/>
                <a:gd name="T1" fmla="*/ 0 h 150"/>
                <a:gd name="T2" fmla="*/ 164 w 164"/>
                <a:gd name="T3" fmla="*/ 26 h 150"/>
                <a:gd name="T4" fmla="*/ 164 w 164"/>
                <a:gd name="T5" fmla="*/ 150 h 150"/>
                <a:gd name="T6" fmla="*/ 164 w 164"/>
                <a:gd name="T7" fmla="*/ 150 h 150"/>
                <a:gd name="T8" fmla="*/ 84 w 164"/>
                <a:gd name="T9" fmla="*/ 126 h 150"/>
                <a:gd name="T10" fmla="*/ 28 w 164"/>
                <a:gd name="T11" fmla="*/ 106 h 150"/>
                <a:gd name="T12" fmla="*/ 8 w 164"/>
                <a:gd name="T13" fmla="*/ 98 h 150"/>
                <a:gd name="T14" fmla="*/ 0 w 164"/>
                <a:gd name="T15" fmla="*/ 94 h 150"/>
                <a:gd name="T16" fmla="*/ 0 w 164"/>
                <a:gd name="T1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" h="150">
                  <a:moveTo>
                    <a:pt x="0" y="0"/>
                  </a:moveTo>
                  <a:lnTo>
                    <a:pt x="164" y="26"/>
                  </a:lnTo>
                  <a:lnTo>
                    <a:pt x="164" y="150"/>
                  </a:lnTo>
                  <a:lnTo>
                    <a:pt x="164" y="150"/>
                  </a:lnTo>
                  <a:lnTo>
                    <a:pt x="84" y="126"/>
                  </a:lnTo>
                  <a:lnTo>
                    <a:pt x="28" y="106"/>
                  </a:lnTo>
                  <a:lnTo>
                    <a:pt x="8" y="98"/>
                  </a:lnTo>
                  <a:lnTo>
                    <a:pt x="0" y="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8" name="Freeform 56">
              <a:extLst>
                <a:ext uri="{FF2B5EF4-FFF2-40B4-BE49-F238E27FC236}">
                  <a16:creationId xmlns:a16="http://schemas.microsoft.com/office/drawing/2014/main" id="{DDB56162-1A8C-4136-829E-530AE4446A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1274" y="6813550"/>
              <a:ext cx="209550" cy="146050"/>
            </a:xfrm>
            <a:custGeom>
              <a:avLst/>
              <a:gdLst>
                <a:gd name="T0" fmla="*/ 0 w 132"/>
                <a:gd name="T1" fmla="*/ 36 h 92"/>
                <a:gd name="T2" fmla="*/ 0 w 132"/>
                <a:gd name="T3" fmla="*/ 36 h 92"/>
                <a:gd name="T4" fmla="*/ 10 w 132"/>
                <a:gd name="T5" fmla="*/ 30 h 92"/>
                <a:gd name="T6" fmla="*/ 36 w 132"/>
                <a:gd name="T7" fmla="*/ 16 h 92"/>
                <a:gd name="T8" fmla="*/ 52 w 132"/>
                <a:gd name="T9" fmla="*/ 8 h 92"/>
                <a:gd name="T10" fmla="*/ 70 w 132"/>
                <a:gd name="T11" fmla="*/ 4 h 92"/>
                <a:gd name="T12" fmla="*/ 90 w 132"/>
                <a:gd name="T13" fmla="*/ 0 h 92"/>
                <a:gd name="T14" fmla="*/ 108 w 132"/>
                <a:gd name="T15" fmla="*/ 2 h 92"/>
                <a:gd name="T16" fmla="*/ 132 w 132"/>
                <a:gd name="T17" fmla="*/ 66 h 92"/>
                <a:gd name="T18" fmla="*/ 78 w 132"/>
                <a:gd name="T19" fmla="*/ 92 h 92"/>
                <a:gd name="T20" fmla="*/ 0 w 132"/>
                <a:gd name="T21" fmla="*/ 3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92">
                  <a:moveTo>
                    <a:pt x="0" y="36"/>
                  </a:moveTo>
                  <a:lnTo>
                    <a:pt x="0" y="36"/>
                  </a:lnTo>
                  <a:lnTo>
                    <a:pt x="10" y="30"/>
                  </a:lnTo>
                  <a:lnTo>
                    <a:pt x="36" y="16"/>
                  </a:lnTo>
                  <a:lnTo>
                    <a:pt x="52" y="8"/>
                  </a:lnTo>
                  <a:lnTo>
                    <a:pt x="70" y="4"/>
                  </a:lnTo>
                  <a:lnTo>
                    <a:pt x="90" y="0"/>
                  </a:lnTo>
                  <a:lnTo>
                    <a:pt x="108" y="2"/>
                  </a:lnTo>
                  <a:lnTo>
                    <a:pt x="132" y="66"/>
                  </a:lnTo>
                  <a:lnTo>
                    <a:pt x="78" y="92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9" name="Freeform 57">
              <a:extLst>
                <a:ext uri="{FF2B5EF4-FFF2-40B4-BE49-F238E27FC236}">
                  <a16:creationId xmlns:a16="http://schemas.microsoft.com/office/drawing/2014/main" id="{15DE17EF-25EE-4226-B0F9-A5A296840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5098" y="6918325"/>
              <a:ext cx="358775" cy="673100"/>
            </a:xfrm>
            <a:custGeom>
              <a:avLst/>
              <a:gdLst>
                <a:gd name="T0" fmla="*/ 22 w 226"/>
                <a:gd name="T1" fmla="*/ 190 h 424"/>
                <a:gd name="T2" fmla="*/ 0 w 226"/>
                <a:gd name="T3" fmla="*/ 26 h 424"/>
                <a:gd name="T4" fmla="*/ 54 w 226"/>
                <a:gd name="T5" fmla="*/ 0 h 424"/>
                <a:gd name="T6" fmla="*/ 54 w 226"/>
                <a:gd name="T7" fmla="*/ 0 h 424"/>
                <a:gd name="T8" fmla="*/ 110 w 226"/>
                <a:gd name="T9" fmla="*/ 92 h 424"/>
                <a:gd name="T10" fmla="*/ 156 w 226"/>
                <a:gd name="T11" fmla="*/ 166 h 424"/>
                <a:gd name="T12" fmla="*/ 188 w 226"/>
                <a:gd name="T13" fmla="*/ 218 h 424"/>
                <a:gd name="T14" fmla="*/ 226 w 226"/>
                <a:gd name="T15" fmla="*/ 424 h 424"/>
                <a:gd name="T16" fmla="*/ 22 w 226"/>
                <a:gd name="T17" fmla="*/ 190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6" h="424">
                  <a:moveTo>
                    <a:pt x="22" y="190"/>
                  </a:moveTo>
                  <a:lnTo>
                    <a:pt x="0" y="2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110" y="92"/>
                  </a:lnTo>
                  <a:lnTo>
                    <a:pt x="156" y="166"/>
                  </a:lnTo>
                  <a:lnTo>
                    <a:pt x="188" y="218"/>
                  </a:lnTo>
                  <a:lnTo>
                    <a:pt x="226" y="424"/>
                  </a:lnTo>
                  <a:lnTo>
                    <a:pt x="22" y="19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0" name="Freeform 58">
              <a:extLst>
                <a:ext uri="{FF2B5EF4-FFF2-40B4-BE49-F238E27FC236}">
                  <a16:creationId xmlns:a16="http://schemas.microsoft.com/office/drawing/2014/main" id="{B95C21CC-EA14-40A9-9FDD-F6967EECBE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1699" y="6645275"/>
              <a:ext cx="892175" cy="946150"/>
            </a:xfrm>
            <a:custGeom>
              <a:avLst/>
              <a:gdLst>
                <a:gd name="T0" fmla="*/ 68 w 562"/>
                <a:gd name="T1" fmla="*/ 0 h 596"/>
                <a:gd name="T2" fmla="*/ 68 w 562"/>
                <a:gd name="T3" fmla="*/ 0 h 596"/>
                <a:gd name="T4" fmla="*/ 42 w 562"/>
                <a:gd name="T5" fmla="*/ 70 h 596"/>
                <a:gd name="T6" fmla="*/ 20 w 562"/>
                <a:gd name="T7" fmla="*/ 134 h 596"/>
                <a:gd name="T8" fmla="*/ 0 w 562"/>
                <a:gd name="T9" fmla="*/ 198 h 596"/>
                <a:gd name="T10" fmla="*/ 0 w 562"/>
                <a:gd name="T11" fmla="*/ 198 h 596"/>
                <a:gd name="T12" fmla="*/ 16 w 562"/>
                <a:gd name="T13" fmla="*/ 204 h 596"/>
                <a:gd name="T14" fmla="*/ 60 w 562"/>
                <a:gd name="T15" fmla="*/ 216 h 596"/>
                <a:gd name="T16" fmla="*/ 90 w 562"/>
                <a:gd name="T17" fmla="*/ 224 h 596"/>
                <a:gd name="T18" fmla="*/ 126 w 562"/>
                <a:gd name="T19" fmla="*/ 232 h 596"/>
                <a:gd name="T20" fmla="*/ 164 w 562"/>
                <a:gd name="T21" fmla="*/ 238 h 596"/>
                <a:gd name="T22" fmla="*/ 204 w 562"/>
                <a:gd name="T23" fmla="*/ 244 h 596"/>
                <a:gd name="T24" fmla="*/ 204 w 562"/>
                <a:gd name="T25" fmla="*/ 244 h 596"/>
                <a:gd name="T26" fmla="*/ 184 w 562"/>
                <a:gd name="T27" fmla="*/ 338 h 596"/>
                <a:gd name="T28" fmla="*/ 170 w 562"/>
                <a:gd name="T29" fmla="*/ 406 h 596"/>
                <a:gd name="T30" fmla="*/ 168 w 562"/>
                <a:gd name="T31" fmla="*/ 430 h 596"/>
                <a:gd name="T32" fmla="*/ 168 w 562"/>
                <a:gd name="T33" fmla="*/ 442 h 596"/>
                <a:gd name="T34" fmla="*/ 168 w 562"/>
                <a:gd name="T35" fmla="*/ 442 h 596"/>
                <a:gd name="T36" fmla="*/ 212 w 562"/>
                <a:gd name="T37" fmla="*/ 458 h 596"/>
                <a:gd name="T38" fmla="*/ 320 w 562"/>
                <a:gd name="T39" fmla="*/ 494 h 596"/>
                <a:gd name="T40" fmla="*/ 384 w 562"/>
                <a:gd name="T41" fmla="*/ 518 h 596"/>
                <a:gd name="T42" fmla="*/ 450 w 562"/>
                <a:gd name="T43" fmla="*/ 544 h 596"/>
                <a:gd name="T44" fmla="*/ 510 w 562"/>
                <a:gd name="T45" fmla="*/ 570 h 596"/>
                <a:gd name="T46" fmla="*/ 562 w 562"/>
                <a:gd name="T47" fmla="*/ 596 h 596"/>
                <a:gd name="T48" fmla="*/ 562 w 562"/>
                <a:gd name="T49" fmla="*/ 596 h 596"/>
                <a:gd name="T50" fmla="*/ 464 w 562"/>
                <a:gd name="T51" fmla="*/ 486 h 596"/>
                <a:gd name="T52" fmla="*/ 322 w 562"/>
                <a:gd name="T53" fmla="*/ 326 h 596"/>
                <a:gd name="T54" fmla="*/ 180 w 562"/>
                <a:gd name="T55" fmla="*/ 172 h 596"/>
                <a:gd name="T56" fmla="*/ 124 w 562"/>
                <a:gd name="T57" fmla="*/ 112 h 596"/>
                <a:gd name="T58" fmla="*/ 84 w 562"/>
                <a:gd name="T59" fmla="*/ 70 h 596"/>
                <a:gd name="T60" fmla="*/ 68 w 562"/>
                <a:gd name="T61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62" h="596">
                  <a:moveTo>
                    <a:pt x="68" y="0"/>
                  </a:moveTo>
                  <a:lnTo>
                    <a:pt x="68" y="0"/>
                  </a:lnTo>
                  <a:lnTo>
                    <a:pt x="42" y="70"/>
                  </a:lnTo>
                  <a:lnTo>
                    <a:pt x="20" y="134"/>
                  </a:lnTo>
                  <a:lnTo>
                    <a:pt x="0" y="198"/>
                  </a:lnTo>
                  <a:lnTo>
                    <a:pt x="0" y="198"/>
                  </a:lnTo>
                  <a:lnTo>
                    <a:pt x="16" y="204"/>
                  </a:lnTo>
                  <a:lnTo>
                    <a:pt x="60" y="216"/>
                  </a:lnTo>
                  <a:lnTo>
                    <a:pt x="90" y="224"/>
                  </a:lnTo>
                  <a:lnTo>
                    <a:pt x="126" y="232"/>
                  </a:lnTo>
                  <a:lnTo>
                    <a:pt x="164" y="238"/>
                  </a:lnTo>
                  <a:lnTo>
                    <a:pt x="204" y="244"/>
                  </a:lnTo>
                  <a:lnTo>
                    <a:pt x="204" y="244"/>
                  </a:lnTo>
                  <a:lnTo>
                    <a:pt x="184" y="338"/>
                  </a:lnTo>
                  <a:lnTo>
                    <a:pt x="170" y="406"/>
                  </a:lnTo>
                  <a:lnTo>
                    <a:pt x="168" y="430"/>
                  </a:lnTo>
                  <a:lnTo>
                    <a:pt x="168" y="442"/>
                  </a:lnTo>
                  <a:lnTo>
                    <a:pt x="168" y="442"/>
                  </a:lnTo>
                  <a:lnTo>
                    <a:pt x="212" y="458"/>
                  </a:lnTo>
                  <a:lnTo>
                    <a:pt x="320" y="494"/>
                  </a:lnTo>
                  <a:lnTo>
                    <a:pt x="384" y="518"/>
                  </a:lnTo>
                  <a:lnTo>
                    <a:pt x="450" y="544"/>
                  </a:lnTo>
                  <a:lnTo>
                    <a:pt x="510" y="570"/>
                  </a:lnTo>
                  <a:lnTo>
                    <a:pt x="562" y="596"/>
                  </a:lnTo>
                  <a:lnTo>
                    <a:pt x="562" y="596"/>
                  </a:lnTo>
                  <a:lnTo>
                    <a:pt x="464" y="486"/>
                  </a:lnTo>
                  <a:lnTo>
                    <a:pt x="322" y="326"/>
                  </a:lnTo>
                  <a:lnTo>
                    <a:pt x="180" y="172"/>
                  </a:lnTo>
                  <a:lnTo>
                    <a:pt x="124" y="112"/>
                  </a:lnTo>
                  <a:lnTo>
                    <a:pt x="84" y="7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676C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1" name="Freeform 59">
              <a:extLst>
                <a:ext uri="{FF2B5EF4-FFF2-40B4-BE49-F238E27FC236}">
                  <a16:creationId xmlns:a16="http://schemas.microsoft.com/office/drawing/2014/main" id="{D4B02AB9-A10A-4310-A9D9-5C3A3F1FE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0024" y="6594475"/>
              <a:ext cx="412750" cy="996950"/>
            </a:xfrm>
            <a:custGeom>
              <a:avLst/>
              <a:gdLst>
                <a:gd name="T0" fmla="*/ 0 w 260"/>
                <a:gd name="T1" fmla="*/ 0 h 628"/>
                <a:gd name="T2" fmla="*/ 0 w 260"/>
                <a:gd name="T3" fmla="*/ 0 h 628"/>
                <a:gd name="T4" fmla="*/ 14 w 260"/>
                <a:gd name="T5" fmla="*/ 12 h 628"/>
                <a:gd name="T6" fmla="*/ 48 w 260"/>
                <a:gd name="T7" fmla="*/ 40 h 628"/>
                <a:gd name="T8" fmla="*/ 70 w 260"/>
                <a:gd name="T9" fmla="*/ 58 h 628"/>
                <a:gd name="T10" fmla="*/ 94 w 260"/>
                <a:gd name="T11" fmla="*/ 76 h 628"/>
                <a:gd name="T12" fmla="*/ 120 w 260"/>
                <a:gd name="T13" fmla="*/ 92 h 628"/>
                <a:gd name="T14" fmla="*/ 146 w 260"/>
                <a:gd name="T15" fmla="*/ 106 h 628"/>
                <a:gd name="T16" fmla="*/ 146 w 260"/>
                <a:gd name="T17" fmla="*/ 106 h 628"/>
                <a:gd name="T18" fmla="*/ 136 w 260"/>
                <a:gd name="T19" fmla="*/ 142 h 628"/>
                <a:gd name="T20" fmla="*/ 124 w 260"/>
                <a:gd name="T21" fmla="*/ 174 h 628"/>
                <a:gd name="T22" fmla="*/ 118 w 260"/>
                <a:gd name="T23" fmla="*/ 190 h 628"/>
                <a:gd name="T24" fmla="*/ 110 w 260"/>
                <a:gd name="T25" fmla="*/ 204 h 628"/>
                <a:gd name="T26" fmla="*/ 110 w 260"/>
                <a:gd name="T27" fmla="*/ 204 h 628"/>
                <a:gd name="T28" fmla="*/ 168 w 260"/>
                <a:gd name="T29" fmla="*/ 246 h 628"/>
                <a:gd name="T30" fmla="*/ 218 w 260"/>
                <a:gd name="T31" fmla="*/ 282 h 628"/>
                <a:gd name="T32" fmla="*/ 242 w 260"/>
                <a:gd name="T33" fmla="*/ 302 h 628"/>
                <a:gd name="T34" fmla="*/ 260 w 260"/>
                <a:gd name="T35" fmla="*/ 318 h 628"/>
                <a:gd name="T36" fmla="*/ 260 w 260"/>
                <a:gd name="T37" fmla="*/ 318 h 628"/>
                <a:gd name="T38" fmla="*/ 252 w 260"/>
                <a:gd name="T39" fmla="*/ 346 h 628"/>
                <a:gd name="T40" fmla="*/ 242 w 260"/>
                <a:gd name="T41" fmla="*/ 378 h 628"/>
                <a:gd name="T42" fmla="*/ 232 w 260"/>
                <a:gd name="T43" fmla="*/ 418 h 628"/>
                <a:gd name="T44" fmla="*/ 222 w 260"/>
                <a:gd name="T45" fmla="*/ 464 h 628"/>
                <a:gd name="T46" fmla="*/ 214 w 260"/>
                <a:gd name="T47" fmla="*/ 516 h 628"/>
                <a:gd name="T48" fmla="*/ 206 w 260"/>
                <a:gd name="T49" fmla="*/ 572 h 628"/>
                <a:gd name="T50" fmla="*/ 204 w 260"/>
                <a:gd name="T51" fmla="*/ 600 h 628"/>
                <a:gd name="T52" fmla="*/ 204 w 260"/>
                <a:gd name="T53" fmla="*/ 628 h 628"/>
                <a:gd name="T54" fmla="*/ 204 w 260"/>
                <a:gd name="T55" fmla="*/ 628 h 628"/>
                <a:gd name="T56" fmla="*/ 178 w 260"/>
                <a:gd name="T57" fmla="*/ 538 h 628"/>
                <a:gd name="T58" fmla="*/ 118 w 260"/>
                <a:gd name="T59" fmla="*/ 336 h 628"/>
                <a:gd name="T60" fmla="*/ 82 w 260"/>
                <a:gd name="T61" fmla="*/ 224 h 628"/>
                <a:gd name="T62" fmla="*/ 50 w 260"/>
                <a:gd name="T63" fmla="*/ 124 h 628"/>
                <a:gd name="T64" fmla="*/ 20 w 260"/>
                <a:gd name="T65" fmla="*/ 44 h 628"/>
                <a:gd name="T66" fmla="*/ 10 w 260"/>
                <a:gd name="T67" fmla="*/ 16 h 628"/>
                <a:gd name="T68" fmla="*/ 0 w 260"/>
                <a:gd name="T69" fmla="*/ 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0" h="628">
                  <a:moveTo>
                    <a:pt x="0" y="0"/>
                  </a:moveTo>
                  <a:lnTo>
                    <a:pt x="0" y="0"/>
                  </a:lnTo>
                  <a:lnTo>
                    <a:pt x="14" y="12"/>
                  </a:lnTo>
                  <a:lnTo>
                    <a:pt x="48" y="40"/>
                  </a:lnTo>
                  <a:lnTo>
                    <a:pt x="70" y="58"/>
                  </a:lnTo>
                  <a:lnTo>
                    <a:pt x="94" y="76"/>
                  </a:lnTo>
                  <a:lnTo>
                    <a:pt x="120" y="92"/>
                  </a:lnTo>
                  <a:lnTo>
                    <a:pt x="146" y="106"/>
                  </a:lnTo>
                  <a:lnTo>
                    <a:pt x="146" y="106"/>
                  </a:lnTo>
                  <a:lnTo>
                    <a:pt x="136" y="142"/>
                  </a:lnTo>
                  <a:lnTo>
                    <a:pt x="124" y="174"/>
                  </a:lnTo>
                  <a:lnTo>
                    <a:pt x="118" y="190"/>
                  </a:lnTo>
                  <a:lnTo>
                    <a:pt x="110" y="204"/>
                  </a:lnTo>
                  <a:lnTo>
                    <a:pt x="110" y="204"/>
                  </a:lnTo>
                  <a:lnTo>
                    <a:pt x="168" y="246"/>
                  </a:lnTo>
                  <a:lnTo>
                    <a:pt x="218" y="282"/>
                  </a:lnTo>
                  <a:lnTo>
                    <a:pt x="242" y="302"/>
                  </a:lnTo>
                  <a:lnTo>
                    <a:pt x="260" y="318"/>
                  </a:lnTo>
                  <a:lnTo>
                    <a:pt x="260" y="318"/>
                  </a:lnTo>
                  <a:lnTo>
                    <a:pt x="252" y="346"/>
                  </a:lnTo>
                  <a:lnTo>
                    <a:pt x="242" y="378"/>
                  </a:lnTo>
                  <a:lnTo>
                    <a:pt x="232" y="418"/>
                  </a:lnTo>
                  <a:lnTo>
                    <a:pt x="222" y="464"/>
                  </a:lnTo>
                  <a:lnTo>
                    <a:pt x="214" y="516"/>
                  </a:lnTo>
                  <a:lnTo>
                    <a:pt x="206" y="572"/>
                  </a:lnTo>
                  <a:lnTo>
                    <a:pt x="204" y="600"/>
                  </a:lnTo>
                  <a:lnTo>
                    <a:pt x="204" y="628"/>
                  </a:lnTo>
                  <a:lnTo>
                    <a:pt x="204" y="628"/>
                  </a:lnTo>
                  <a:lnTo>
                    <a:pt x="178" y="538"/>
                  </a:lnTo>
                  <a:lnTo>
                    <a:pt x="118" y="336"/>
                  </a:lnTo>
                  <a:lnTo>
                    <a:pt x="82" y="224"/>
                  </a:lnTo>
                  <a:lnTo>
                    <a:pt x="50" y="124"/>
                  </a:lnTo>
                  <a:lnTo>
                    <a:pt x="20" y="44"/>
                  </a:lnTo>
                  <a:lnTo>
                    <a:pt x="10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76C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2" name="Freeform 60">
              <a:extLst>
                <a:ext uri="{FF2B5EF4-FFF2-40B4-BE49-F238E27FC236}">
                  <a16:creationId xmlns:a16="http://schemas.microsoft.com/office/drawing/2014/main" id="{8F034D11-4A14-4EF2-9F46-6FAF6DD40A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0024" y="6594475"/>
              <a:ext cx="412750" cy="996950"/>
            </a:xfrm>
            <a:custGeom>
              <a:avLst/>
              <a:gdLst>
                <a:gd name="T0" fmla="*/ 0 w 260"/>
                <a:gd name="T1" fmla="*/ 0 h 628"/>
                <a:gd name="T2" fmla="*/ 0 w 260"/>
                <a:gd name="T3" fmla="*/ 0 h 628"/>
                <a:gd name="T4" fmla="*/ 14 w 260"/>
                <a:gd name="T5" fmla="*/ 12 h 628"/>
                <a:gd name="T6" fmla="*/ 48 w 260"/>
                <a:gd name="T7" fmla="*/ 40 h 628"/>
                <a:gd name="T8" fmla="*/ 70 w 260"/>
                <a:gd name="T9" fmla="*/ 58 h 628"/>
                <a:gd name="T10" fmla="*/ 94 w 260"/>
                <a:gd name="T11" fmla="*/ 76 h 628"/>
                <a:gd name="T12" fmla="*/ 120 w 260"/>
                <a:gd name="T13" fmla="*/ 92 h 628"/>
                <a:gd name="T14" fmla="*/ 146 w 260"/>
                <a:gd name="T15" fmla="*/ 106 h 628"/>
                <a:gd name="T16" fmla="*/ 146 w 260"/>
                <a:gd name="T17" fmla="*/ 106 h 628"/>
                <a:gd name="T18" fmla="*/ 136 w 260"/>
                <a:gd name="T19" fmla="*/ 142 h 628"/>
                <a:gd name="T20" fmla="*/ 124 w 260"/>
                <a:gd name="T21" fmla="*/ 174 h 628"/>
                <a:gd name="T22" fmla="*/ 118 w 260"/>
                <a:gd name="T23" fmla="*/ 190 h 628"/>
                <a:gd name="T24" fmla="*/ 110 w 260"/>
                <a:gd name="T25" fmla="*/ 204 h 628"/>
                <a:gd name="T26" fmla="*/ 110 w 260"/>
                <a:gd name="T27" fmla="*/ 204 h 628"/>
                <a:gd name="T28" fmla="*/ 168 w 260"/>
                <a:gd name="T29" fmla="*/ 246 h 628"/>
                <a:gd name="T30" fmla="*/ 218 w 260"/>
                <a:gd name="T31" fmla="*/ 282 h 628"/>
                <a:gd name="T32" fmla="*/ 242 w 260"/>
                <a:gd name="T33" fmla="*/ 302 h 628"/>
                <a:gd name="T34" fmla="*/ 260 w 260"/>
                <a:gd name="T35" fmla="*/ 318 h 628"/>
                <a:gd name="T36" fmla="*/ 260 w 260"/>
                <a:gd name="T37" fmla="*/ 318 h 628"/>
                <a:gd name="T38" fmla="*/ 252 w 260"/>
                <a:gd name="T39" fmla="*/ 346 h 628"/>
                <a:gd name="T40" fmla="*/ 242 w 260"/>
                <a:gd name="T41" fmla="*/ 378 h 628"/>
                <a:gd name="T42" fmla="*/ 232 w 260"/>
                <a:gd name="T43" fmla="*/ 418 h 628"/>
                <a:gd name="T44" fmla="*/ 222 w 260"/>
                <a:gd name="T45" fmla="*/ 464 h 628"/>
                <a:gd name="T46" fmla="*/ 214 w 260"/>
                <a:gd name="T47" fmla="*/ 516 h 628"/>
                <a:gd name="T48" fmla="*/ 206 w 260"/>
                <a:gd name="T49" fmla="*/ 572 h 628"/>
                <a:gd name="T50" fmla="*/ 204 w 260"/>
                <a:gd name="T51" fmla="*/ 600 h 628"/>
                <a:gd name="T52" fmla="*/ 204 w 260"/>
                <a:gd name="T53" fmla="*/ 628 h 628"/>
                <a:gd name="T54" fmla="*/ 204 w 260"/>
                <a:gd name="T55" fmla="*/ 628 h 628"/>
                <a:gd name="T56" fmla="*/ 178 w 260"/>
                <a:gd name="T57" fmla="*/ 538 h 628"/>
                <a:gd name="T58" fmla="*/ 118 w 260"/>
                <a:gd name="T59" fmla="*/ 336 h 628"/>
                <a:gd name="T60" fmla="*/ 82 w 260"/>
                <a:gd name="T61" fmla="*/ 224 h 628"/>
                <a:gd name="T62" fmla="*/ 50 w 260"/>
                <a:gd name="T63" fmla="*/ 124 h 628"/>
                <a:gd name="T64" fmla="*/ 20 w 260"/>
                <a:gd name="T65" fmla="*/ 44 h 628"/>
                <a:gd name="T66" fmla="*/ 10 w 260"/>
                <a:gd name="T67" fmla="*/ 16 h 628"/>
                <a:gd name="T68" fmla="*/ 0 w 260"/>
                <a:gd name="T69" fmla="*/ 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0" h="628">
                  <a:moveTo>
                    <a:pt x="0" y="0"/>
                  </a:moveTo>
                  <a:lnTo>
                    <a:pt x="0" y="0"/>
                  </a:lnTo>
                  <a:lnTo>
                    <a:pt x="14" y="12"/>
                  </a:lnTo>
                  <a:lnTo>
                    <a:pt x="48" y="40"/>
                  </a:lnTo>
                  <a:lnTo>
                    <a:pt x="70" y="58"/>
                  </a:lnTo>
                  <a:lnTo>
                    <a:pt x="94" y="76"/>
                  </a:lnTo>
                  <a:lnTo>
                    <a:pt x="120" y="92"/>
                  </a:lnTo>
                  <a:lnTo>
                    <a:pt x="146" y="106"/>
                  </a:lnTo>
                  <a:lnTo>
                    <a:pt x="146" y="106"/>
                  </a:lnTo>
                  <a:lnTo>
                    <a:pt x="136" y="142"/>
                  </a:lnTo>
                  <a:lnTo>
                    <a:pt x="124" y="174"/>
                  </a:lnTo>
                  <a:lnTo>
                    <a:pt x="118" y="190"/>
                  </a:lnTo>
                  <a:lnTo>
                    <a:pt x="110" y="204"/>
                  </a:lnTo>
                  <a:lnTo>
                    <a:pt x="110" y="204"/>
                  </a:lnTo>
                  <a:lnTo>
                    <a:pt x="168" y="246"/>
                  </a:lnTo>
                  <a:lnTo>
                    <a:pt x="218" y="282"/>
                  </a:lnTo>
                  <a:lnTo>
                    <a:pt x="242" y="302"/>
                  </a:lnTo>
                  <a:lnTo>
                    <a:pt x="260" y="318"/>
                  </a:lnTo>
                  <a:lnTo>
                    <a:pt x="260" y="318"/>
                  </a:lnTo>
                  <a:lnTo>
                    <a:pt x="252" y="346"/>
                  </a:lnTo>
                  <a:lnTo>
                    <a:pt x="242" y="378"/>
                  </a:lnTo>
                  <a:lnTo>
                    <a:pt x="232" y="418"/>
                  </a:lnTo>
                  <a:lnTo>
                    <a:pt x="222" y="464"/>
                  </a:lnTo>
                  <a:lnTo>
                    <a:pt x="214" y="516"/>
                  </a:lnTo>
                  <a:lnTo>
                    <a:pt x="206" y="572"/>
                  </a:lnTo>
                  <a:lnTo>
                    <a:pt x="204" y="600"/>
                  </a:lnTo>
                  <a:lnTo>
                    <a:pt x="204" y="628"/>
                  </a:lnTo>
                  <a:lnTo>
                    <a:pt x="204" y="628"/>
                  </a:lnTo>
                  <a:lnTo>
                    <a:pt x="178" y="538"/>
                  </a:lnTo>
                  <a:lnTo>
                    <a:pt x="118" y="336"/>
                  </a:lnTo>
                  <a:lnTo>
                    <a:pt x="82" y="224"/>
                  </a:lnTo>
                  <a:lnTo>
                    <a:pt x="50" y="124"/>
                  </a:lnTo>
                  <a:lnTo>
                    <a:pt x="20" y="44"/>
                  </a:lnTo>
                  <a:lnTo>
                    <a:pt x="10" y="1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3" name="Freeform 61">
              <a:extLst>
                <a:ext uri="{FF2B5EF4-FFF2-40B4-BE49-F238E27FC236}">
                  <a16:creationId xmlns:a16="http://schemas.microsoft.com/office/drawing/2014/main" id="{2ED40BF2-3937-4F3F-A551-05EAD752E9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6574" y="7629525"/>
              <a:ext cx="273050" cy="679450"/>
            </a:xfrm>
            <a:custGeom>
              <a:avLst/>
              <a:gdLst>
                <a:gd name="T0" fmla="*/ 0 w 172"/>
                <a:gd name="T1" fmla="*/ 0 h 428"/>
                <a:gd name="T2" fmla="*/ 0 w 172"/>
                <a:gd name="T3" fmla="*/ 0 h 428"/>
                <a:gd name="T4" fmla="*/ 24 w 172"/>
                <a:gd name="T5" fmla="*/ 50 h 428"/>
                <a:gd name="T6" fmla="*/ 78 w 172"/>
                <a:gd name="T7" fmla="*/ 168 h 428"/>
                <a:gd name="T8" fmla="*/ 108 w 172"/>
                <a:gd name="T9" fmla="*/ 240 h 428"/>
                <a:gd name="T10" fmla="*/ 136 w 172"/>
                <a:gd name="T11" fmla="*/ 310 h 428"/>
                <a:gd name="T12" fmla="*/ 158 w 172"/>
                <a:gd name="T13" fmla="*/ 374 h 428"/>
                <a:gd name="T14" fmla="*/ 166 w 172"/>
                <a:gd name="T15" fmla="*/ 402 h 428"/>
                <a:gd name="T16" fmla="*/ 172 w 172"/>
                <a:gd name="T17" fmla="*/ 428 h 428"/>
                <a:gd name="T18" fmla="*/ 172 w 172"/>
                <a:gd name="T19" fmla="*/ 428 h 428"/>
                <a:gd name="T20" fmla="*/ 94 w 172"/>
                <a:gd name="T21" fmla="*/ 240 h 428"/>
                <a:gd name="T22" fmla="*/ 34 w 172"/>
                <a:gd name="T23" fmla="*/ 96 h 428"/>
                <a:gd name="T24" fmla="*/ 12 w 172"/>
                <a:gd name="T25" fmla="*/ 38 h 428"/>
                <a:gd name="T26" fmla="*/ 0 w 172"/>
                <a:gd name="T27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" h="428">
                  <a:moveTo>
                    <a:pt x="0" y="0"/>
                  </a:moveTo>
                  <a:lnTo>
                    <a:pt x="0" y="0"/>
                  </a:lnTo>
                  <a:lnTo>
                    <a:pt x="24" y="50"/>
                  </a:lnTo>
                  <a:lnTo>
                    <a:pt x="78" y="168"/>
                  </a:lnTo>
                  <a:lnTo>
                    <a:pt x="108" y="240"/>
                  </a:lnTo>
                  <a:lnTo>
                    <a:pt x="136" y="310"/>
                  </a:lnTo>
                  <a:lnTo>
                    <a:pt x="158" y="374"/>
                  </a:lnTo>
                  <a:lnTo>
                    <a:pt x="166" y="402"/>
                  </a:lnTo>
                  <a:lnTo>
                    <a:pt x="172" y="428"/>
                  </a:lnTo>
                  <a:lnTo>
                    <a:pt x="172" y="428"/>
                  </a:lnTo>
                  <a:lnTo>
                    <a:pt x="94" y="240"/>
                  </a:lnTo>
                  <a:lnTo>
                    <a:pt x="34" y="96"/>
                  </a:lnTo>
                  <a:lnTo>
                    <a:pt x="12" y="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4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4" name="Freeform 62">
              <a:extLst>
                <a:ext uri="{FF2B5EF4-FFF2-40B4-BE49-F238E27FC236}">
                  <a16:creationId xmlns:a16="http://schemas.microsoft.com/office/drawing/2014/main" id="{6F4A96D3-CE0B-4241-AF7C-B3AB7D4D72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6574" y="7629525"/>
              <a:ext cx="273050" cy="679450"/>
            </a:xfrm>
            <a:custGeom>
              <a:avLst/>
              <a:gdLst>
                <a:gd name="T0" fmla="*/ 0 w 172"/>
                <a:gd name="T1" fmla="*/ 0 h 428"/>
                <a:gd name="T2" fmla="*/ 0 w 172"/>
                <a:gd name="T3" fmla="*/ 0 h 428"/>
                <a:gd name="T4" fmla="*/ 24 w 172"/>
                <a:gd name="T5" fmla="*/ 50 h 428"/>
                <a:gd name="T6" fmla="*/ 78 w 172"/>
                <a:gd name="T7" fmla="*/ 168 h 428"/>
                <a:gd name="T8" fmla="*/ 108 w 172"/>
                <a:gd name="T9" fmla="*/ 240 h 428"/>
                <a:gd name="T10" fmla="*/ 136 w 172"/>
                <a:gd name="T11" fmla="*/ 310 h 428"/>
                <a:gd name="T12" fmla="*/ 158 w 172"/>
                <a:gd name="T13" fmla="*/ 374 h 428"/>
                <a:gd name="T14" fmla="*/ 166 w 172"/>
                <a:gd name="T15" fmla="*/ 402 h 428"/>
                <a:gd name="T16" fmla="*/ 172 w 172"/>
                <a:gd name="T17" fmla="*/ 428 h 428"/>
                <a:gd name="T18" fmla="*/ 172 w 172"/>
                <a:gd name="T19" fmla="*/ 428 h 428"/>
                <a:gd name="T20" fmla="*/ 94 w 172"/>
                <a:gd name="T21" fmla="*/ 240 h 428"/>
                <a:gd name="T22" fmla="*/ 34 w 172"/>
                <a:gd name="T23" fmla="*/ 96 h 428"/>
                <a:gd name="T24" fmla="*/ 12 w 172"/>
                <a:gd name="T25" fmla="*/ 38 h 428"/>
                <a:gd name="T26" fmla="*/ 0 w 172"/>
                <a:gd name="T27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" h="428">
                  <a:moveTo>
                    <a:pt x="0" y="0"/>
                  </a:moveTo>
                  <a:lnTo>
                    <a:pt x="0" y="0"/>
                  </a:lnTo>
                  <a:lnTo>
                    <a:pt x="24" y="50"/>
                  </a:lnTo>
                  <a:lnTo>
                    <a:pt x="78" y="168"/>
                  </a:lnTo>
                  <a:lnTo>
                    <a:pt x="108" y="240"/>
                  </a:lnTo>
                  <a:lnTo>
                    <a:pt x="136" y="310"/>
                  </a:lnTo>
                  <a:lnTo>
                    <a:pt x="158" y="374"/>
                  </a:lnTo>
                  <a:lnTo>
                    <a:pt x="166" y="402"/>
                  </a:lnTo>
                  <a:lnTo>
                    <a:pt x="172" y="428"/>
                  </a:lnTo>
                  <a:lnTo>
                    <a:pt x="172" y="428"/>
                  </a:lnTo>
                  <a:lnTo>
                    <a:pt x="94" y="240"/>
                  </a:lnTo>
                  <a:lnTo>
                    <a:pt x="34" y="96"/>
                  </a:lnTo>
                  <a:lnTo>
                    <a:pt x="12" y="3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5" name="Freeform 63">
              <a:extLst>
                <a:ext uri="{FF2B5EF4-FFF2-40B4-BE49-F238E27FC236}">
                  <a16:creationId xmlns:a16="http://schemas.microsoft.com/office/drawing/2014/main" id="{BDA74186-3043-45F8-89A5-D96AD57372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0548" y="8115300"/>
              <a:ext cx="82550" cy="92075"/>
            </a:xfrm>
            <a:custGeom>
              <a:avLst/>
              <a:gdLst>
                <a:gd name="T0" fmla="*/ 50 w 52"/>
                <a:gd name="T1" fmla="*/ 18 h 58"/>
                <a:gd name="T2" fmla="*/ 50 w 52"/>
                <a:gd name="T3" fmla="*/ 18 h 58"/>
                <a:gd name="T4" fmla="*/ 52 w 52"/>
                <a:gd name="T5" fmla="*/ 30 h 58"/>
                <a:gd name="T6" fmla="*/ 52 w 52"/>
                <a:gd name="T7" fmla="*/ 40 h 58"/>
                <a:gd name="T8" fmla="*/ 46 w 52"/>
                <a:gd name="T9" fmla="*/ 50 h 58"/>
                <a:gd name="T10" fmla="*/ 38 w 52"/>
                <a:gd name="T11" fmla="*/ 56 h 58"/>
                <a:gd name="T12" fmla="*/ 38 w 52"/>
                <a:gd name="T13" fmla="*/ 56 h 58"/>
                <a:gd name="T14" fmla="*/ 26 w 52"/>
                <a:gd name="T15" fmla="*/ 58 h 58"/>
                <a:gd name="T16" fmla="*/ 16 w 52"/>
                <a:gd name="T17" fmla="*/ 54 h 58"/>
                <a:gd name="T18" fmla="*/ 8 w 52"/>
                <a:gd name="T19" fmla="*/ 48 h 58"/>
                <a:gd name="T20" fmla="*/ 2 w 52"/>
                <a:gd name="T21" fmla="*/ 38 h 58"/>
                <a:gd name="T22" fmla="*/ 2 w 52"/>
                <a:gd name="T23" fmla="*/ 38 h 58"/>
                <a:gd name="T24" fmla="*/ 0 w 52"/>
                <a:gd name="T25" fmla="*/ 26 h 58"/>
                <a:gd name="T26" fmla="*/ 0 w 52"/>
                <a:gd name="T27" fmla="*/ 16 h 58"/>
                <a:gd name="T28" fmla="*/ 6 w 52"/>
                <a:gd name="T29" fmla="*/ 6 h 58"/>
                <a:gd name="T30" fmla="*/ 14 w 52"/>
                <a:gd name="T31" fmla="*/ 0 h 58"/>
                <a:gd name="T32" fmla="*/ 14 w 52"/>
                <a:gd name="T33" fmla="*/ 0 h 58"/>
                <a:gd name="T34" fmla="*/ 26 w 52"/>
                <a:gd name="T35" fmla="*/ 0 h 58"/>
                <a:gd name="T36" fmla="*/ 36 w 52"/>
                <a:gd name="T37" fmla="*/ 2 h 58"/>
                <a:gd name="T38" fmla="*/ 44 w 52"/>
                <a:gd name="T39" fmla="*/ 8 h 58"/>
                <a:gd name="T40" fmla="*/ 50 w 52"/>
                <a:gd name="T41" fmla="*/ 1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" h="58">
                  <a:moveTo>
                    <a:pt x="50" y="18"/>
                  </a:moveTo>
                  <a:lnTo>
                    <a:pt x="50" y="18"/>
                  </a:lnTo>
                  <a:lnTo>
                    <a:pt x="52" y="30"/>
                  </a:lnTo>
                  <a:lnTo>
                    <a:pt x="52" y="40"/>
                  </a:lnTo>
                  <a:lnTo>
                    <a:pt x="46" y="50"/>
                  </a:lnTo>
                  <a:lnTo>
                    <a:pt x="38" y="56"/>
                  </a:lnTo>
                  <a:lnTo>
                    <a:pt x="38" y="56"/>
                  </a:lnTo>
                  <a:lnTo>
                    <a:pt x="26" y="58"/>
                  </a:lnTo>
                  <a:lnTo>
                    <a:pt x="16" y="54"/>
                  </a:lnTo>
                  <a:lnTo>
                    <a:pt x="8" y="48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0" y="26"/>
                  </a:lnTo>
                  <a:lnTo>
                    <a:pt x="0" y="16"/>
                  </a:lnTo>
                  <a:lnTo>
                    <a:pt x="6" y="6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6" y="0"/>
                  </a:lnTo>
                  <a:lnTo>
                    <a:pt x="36" y="2"/>
                  </a:lnTo>
                  <a:lnTo>
                    <a:pt x="44" y="8"/>
                  </a:lnTo>
                  <a:lnTo>
                    <a:pt x="50" y="18"/>
                  </a:lnTo>
                  <a:close/>
                </a:path>
              </a:pathLst>
            </a:custGeom>
            <a:solidFill>
              <a:srgbClr val="24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6" name="Freeform 64">
              <a:extLst>
                <a:ext uri="{FF2B5EF4-FFF2-40B4-BE49-F238E27FC236}">
                  <a16:creationId xmlns:a16="http://schemas.microsoft.com/office/drawing/2014/main" id="{9ECDC127-9E92-4D12-A01D-D61A47866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0548" y="8115300"/>
              <a:ext cx="82550" cy="92075"/>
            </a:xfrm>
            <a:custGeom>
              <a:avLst/>
              <a:gdLst>
                <a:gd name="T0" fmla="*/ 50 w 52"/>
                <a:gd name="T1" fmla="*/ 18 h 58"/>
                <a:gd name="T2" fmla="*/ 50 w 52"/>
                <a:gd name="T3" fmla="*/ 18 h 58"/>
                <a:gd name="T4" fmla="*/ 52 w 52"/>
                <a:gd name="T5" fmla="*/ 30 h 58"/>
                <a:gd name="T6" fmla="*/ 52 w 52"/>
                <a:gd name="T7" fmla="*/ 40 h 58"/>
                <a:gd name="T8" fmla="*/ 46 w 52"/>
                <a:gd name="T9" fmla="*/ 50 h 58"/>
                <a:gd name="T10" fmla="*/ 38 w 52"/>
                <a:gd name="T11" fmla="*/ 56 h 58"/>
                <a:gd name="T12" fmla="*/ 38 w 52"/>
                <a:gd name="T13" fmla="*/ 56 h 58"/>
                <a:gd name="T14" fmla="*/ 26 w 52"/>
                <a:gd name="T15" fmla="*/ 58 h 58"/>
                <a:gd name="T16" fmla="*/ 16 w 52"/>
                <a:gd name="T17" fmla="*/ 54 h 58"/>
                <a:gd name="T18" fmla="*/ 8 w 52"/>
                <a:gd name="T19" fmla="*/ 48 h 58"/>
                <a:gd name="T20" fmla="*/ 2 w 52"/>
                <a:gd name="T21" fmla="*/ 38 h 58"/>
                <a:gd name="T22" fmla="*/ 2 w 52"/>
                <a:gd name="T23" fmla="*/ 38 h 58"/>
                <a:gd name="T24" fmla="*/ 0 w 52"/>
                <a:gd name="T25" fmla="*/ 26 h 58"/>
                <a:gd name="T26" fmla="*/ 0 w 52"/>
                <a:gd name="T27" fmla="*/ 16 h 58"/>
                <a:gd name="T28" fmla="*/ 6 w 52"/>
                <a:gd name="T29" fmla="*/ 6 h 58"/>
                <a:gd name="T30" fmla="*/ 14 w 52"/>
                <a:gd name="T31" fmla="*/ 0 h 58"/>
                <a:gd name="T32" fmla="*/ 14 w 52"/>
                <a:gd name="T33" fmla="*/ 0 h 58"/>
                <a:gd name="T34" fmla="*/ 26 w 52"/>
                <a:gd name="T35" fmla="*/ 0 h 58"/>
                <a:gd name="T36" fmla="*/ 36 w 52"/>
                <a:gd name="T37" fmla="*/ 2 h 58"/>
                <a:gd name="T38" fmla="*/ 44 w 52"/>
                <a:gd name="T39" fmla="*/ 8 h 58"/>
                <a:gd name="T40" fmla="*/ 50 w 52"/>
                <a:gd name="T41" fmla="*/ 1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" h="58">
                  <a:moveTo>
                    <a:pt x="50" y="18"/>
                  </a:moveTo>
                  <a:lnTo>
                    <a:pt x="50" y="18"/>
                  </a:lnTo>
                  <a:lnTo>
                    <a:pt x="52" y="30"/>
                  </a:lnTo>
                  <a:lnTo>
                    <a:pt x="52" y="40"/>
                  </a:lnTo>
                  <a:lnTo>
                    <a:pt x="46" y="50"/>
                  </a:lnTo>
                  <a:lnTo>
                    <a:pt x="38" y="56"/>
                  </a:lnTo>
                  <a:lnTo>
                    <a:pt x="38" y="56"/>
                  </a:lnTo>
                  <a:lnTo>
                    <a:pt x="26" y="58"/>
                  </a:lnTo>
                  <a:lnTo>
                    <a:pt x="16" y="54"/>
                  </a:lnTo>
                  <a:lnTo>
                    <a:pt x="8" y="48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0" y="26"/>
                  </a:lnTo>
                  <a:lnTo>
                    <a:pt x="0" y="16"/>
                  </a:lnTo>
                  <a:lnTo>
                    <a:pt x="6" y="6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6" y="0"/>
                  </a:lnTo>
                  <a:lnTo>
                    <a:pt x="36" y="2"/>
                  </a:lnTo>
                  <a:lnTo>
                    <a:pt x="44" y="8"/>
                  </a:lnTo>
                  <a:lnTo>
                    <a:pt x="50" y="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7" name="Freeform 65">
              <a:extLst>
                <a:ext uri="{FF2B5EF4-FFF2-40B4-BE49-F238E27FC236}">
                  <a16:creationId xmlns:a16="http://schemas.microsoft.com/office/drawing/2014/main" id="{28F9E25B-AEB8-42BD-919B-C5ADB9C4E6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2599" y="7791450"/>
              <a:ext cx="85725" cy="92075"/>
            </a:xfrm>
            <a:custGeom>
              <a:avLst/>
              <a:gdLst>
                <a:gd name="T0" fmla="*/ 50 w 54"/>
                <a:gd name="T1" fmla="*/ 18 h 58"/>
                <a:gd name="T2" fmla="*/ 50 w 54"/>
                <a:gd name="T3" fmla="*/ 18 h 58"/>
                <a:gd name="T4" fmla="*/ 54 w 54"/>
                <a:gd name="T5" fmla="*/ 30 h 58"/>
                <a:gd name="T6" fmla="*/ 52 w 54"/>
                <a:gd name="T7" fmla="*/ 40 h 58"/>
                <a:gd name="T8" fmla="*/ 46 w 54"/>
                <a:gd name="T9" fmla="*/ 50 h 58"/>
                <a:gd name="T10" fmla="*/ 38 w 54"/>
                <a:gd name="T11" fmla="*/ 56 h 58"/>
                <a:gd name="T12" fmla="*/ 38 w 54"/>
                <a:gd name="T13" fmla="*/ 56 h 58"/>
                <a:gd name="T14" fmla="*/ 28 w 54"/>
                <a:gd name="T15" fmla="*/ 58 h 58"/>
                <a:gd name="T16" fmla="*/ 18 w 54"/>
                <a:gd name="T17" fmla="*/ 56 h 58"/>
                <a:gd name="T18" fmla="*/ 8 w 54"/>
                <a:gd name="T19" fmla="*/ 48 h 58"/>
                <a:gd name="T20" fmla="*/ 2 w 54"/>
                <a:gd name="T21" fmla="*/ 38 h 58"/>
                <a:gd name="T22" fmla="*/ 2 w 54"/>
                <a:gd name="T23" fmla="*/ 38 h 58"/>
                <a:gd name="T24" fmla="*/ 0 w 54"/>
                <a:gd name="T25" fmla="*/ 28 h 58"/>
                <a:gd name="T26" fmla="*/ 2 w 54"/>
                <a:gd name="T27" fmla="*/ 16 h 58"/>
                <a:gd name="T28" fmla="*/ 6 w 54"/>
                <a:gd name="T29" fmla="*/ 8 h 58"/>
                <a:gd name="T30" fmla="*/ 10 w 54"/>
                <a:gd name="T31" fmla="*/ 4 h 58"/>
                <a:gd name="T32" fmla="*/ 16 w 54"/>
                <a:gd name="T33" fmla="*/ 2 h 58"/>
                <a:gd name="T34" fmla="*/ 16 w 54"/>
                <a:gd name="T35" fmla="*/ 2 h 58"/>
                <a:gd name="T36" fmla="*/ 26 w 54"/>
                <a:gd name="T37" fmla="*/ 0 h 58"/>
                <a:gd name="T38" fmla="*/ 36 w 54"/>
                <a:gd name="T39" fmla="*/ 2 h 58"/>
                <a:gd name="T40" fmla="*/ 44 w 54"/>
                <a:gd name="T41" fmla="*/ 8 h 58"/>
                <a:gd name="T42" fmla="*/ 50 w 54"/>
                <a:gd name="T43" fmla="*/ 1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4" h="58">
                  <a:moveTo>
                    <a:pt x="50" y="18"/>
                  </a:moveTo>
                  <a:lnTo>
                    <a:pt x="50" y="18"/>
                  </a:lnTo>
                  <a:lnTo>
                    <a:pt x="54" y="30"/>
                  </a:lnTo>
                  <a:lnTo>
                    <a:pt x="52" y="40"/>
                  </a:lnTo>
                  <a:lnTo>
                    <a:pt x="46" y="50"/>
                  </a:lnTo>
                  <a:lnTo>
                    <a:pt x="38" y="56"/>
                  </a:lnTo>
                  <a:lnTo>
                    <a:pt x="38" y="56"/>
                  </a:lnTo>
                  <a:lnTo>
                    <a:pt x="28" y="58"/>
                  </a:lnTo>
                  <a:lnTo>
                    <a:pt x="18" y="56"/>
                  </a:lnTo>
                  <a:lnTo>
                    <a:pt x="8" y="48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0" y="28"/>
                  </a:lnTo>
                  <a:lnTo>
                    <a:pt x="2" y="16"/>
                  </a:lnTo>
                  <a:lnTo>
                    <a:pt x="6" y="8"/>
                  </a:lnTo>
                  <a:lnTo>
                    <a:pt x="10" y="4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26" y="0"/>
                  </a:lnTo>
                  <a:lnTo>
                    <a:pt x="36" y="2"/>
                  </a:lnTo>
                  <a:lnTo>
                    <a:pt x="44" y="8"/>
                  </a:lnTo>
                  <a:lnTo>
                    <a:pt x="50" y="18"/>
                  </a:lnTo>
                  <a:close/>
                </a:path>
              </a:pathLst>
            </a:custGeom>
            <a:solidFill>
              <a:srgbClr val="24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8" name="Freeform 66">
              <a:extLst>
                <a:ext uri="{FF2B5EF4-FFF2-40B4-BE49-F238E27FC236}">
                  <a16:creationId xmlns:a16="http://schemas.microsoft.com/office/drawing/2014/main" id="{24030413-5378-43E4-B45F-D2247E99CE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2599" y="7791450"/>
              <a:ext cx="85725" cy="92075"/>
            </a:xfrm>
            <a:custGeom>
              <a:avLst/>
              <a:gdLst>
                <a:gd name="T0" fmla="*/ 50 w 54"/>
                <a:gd name="T1" fmla="*/ 18 h 58"/>
                <a:gd name="T2" fmla="*/ 50 w 54"/>
                <a:gd name="T3" fmla="*/ 18 h 58"/>
                <a:gd name="T4" fmla="*/ 54 w 54"/>
                <a:gd name="T5" fmla="*/ 30 h 58"/>
                <a:gd name="T6" fmla="*/ 52 w 54"/>
                <a:gd name="T7" fmla="*/ 40 h 58"/>
                <a:gd name="T8" fmla="*/ 46 w 54"/>
                <a:gd name="T9" fmla="*/ 50 h 58"/>
                <a:gd name="T10" fmla="*/ 38 w 54"/>
                <a:gd name="T11" fmla="*/ 56 h 58"/>
                <a:gd name="T12" fmla="*/ 38 w 54"/>
                <a:gd name="T13" fmla="*/ 56 h 58"/>
                <a:gd name="T14" fmla="*/ 28 w 54"/>
                <a:gd name="T15" fmla="*/ 58 h 58"/>
                <a:gd name="T16" fmla="*/ 18 w 54"/>
                <a:gd name="T17" fmla="*/ 56 h 58"/>
                <a:gd name="T18" fmla="*/ 8 w 54"/>
                <a:gd name="T19" fmla="*/ 48 h 58"/>
                <a:gd name="T20" fmla="*/ 2 w 54"/>
                <a:gd name="T21" fmla="*/ 38 h 58"/>
                <a:gd name="T22" fmla="*/ 2 w 54"/>
                <a:gd name="T23" fmla="*/ 38 h 58"/>
                <a:gd name="T24" fmla="*/ 0 w 54"/>
                <a:gd name="T25" fmla="*/ 28 h 58"/>
                <a:gd name="T26" fmla="*/ 2 w 54"/>
                <a:gd name="T27" fmla="*/ 16 h 58"/>
                <a:gd name="T28" fmla="*/ 6 w 54"/>
                <a:gd name="T29" fmla="*/ 8 h 58"/>
                <a:gd name="T30" fmla="*/ 10 w 54"/>
                <a:gd name="T31" fmla="*/ 4 h 58"/>
                <a:gd name="T32" fmla="*/ 16 w 54"/>
                <a:gd name="T33" fmla="*/ 2 h 58"/>
                <a:gd name="T34" fmla="*/ 16 w 54"/>
                <a:gd name="T35" fmla="*/ 2 h 58"/>
                <a:gd name="T36" fmla="*/ 26 w 54"/>
                <a:gd name="T37" fmla="*/ 0 h 58"/>
                <a:gd name="T38" fmla="*/ 36 w 54"/>
                <a:gd name="T39" fmla="*/ 2 h 58"/>
                <a:gd name="T40" fmla="*/ 44 w 54"/>
                <a:gd name="T41" fmla="*/ 8 h 58"/>
                <a:gd name="T42" fmla="*/ 50 w 54"/>
                <a:gd name="T43" fmla="*/ 1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4" h="58">
                  <a:moveTo>
                    <a:pt x="50" y="18"/>
                  </a:moveTo>
                  <a:lnTo>
                    <a:pt x="50" y="18"/>
                  </a:lnTo>
                  <a:lnTo>
                    <a:pt x="54" y="30"/>
                  </a:lnTo>
                  <a:lnTo>
                    <a:pt x="52" y="40"/>
                  </a:lnTo>
                  <a:lnTo>
                    <a:pt x="46" y="50"/>
                  </a:lnTo>
                  <a:lnTo>
                    <a:pt x="38" y="56"/>
                  </a:lnTo>
                  <a:lnTo>
                    <a:pt x="38" y="56"/>
                  </a:lnTo>
                  <a:lnTo>
                    <a:pt x="28" y="58"/>
                  </a:lnTo>
                  <a:lnTo>
                    <a:pt x="18" y="56"/>
                  </a:lnTo>
                  <a:lnTo>
                    <a:pt x="8" y="48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0" y="28"/>
                  </a:lnTo>
                  <a:lnTo>
                    <a:pt x="2" y="16"/>
                  </a:lnTo>
                  <a:lnTo>
                    <a:pt x="6" y="8"/>
                  </a:lnTo>
                  <a:lnTo>
                    <a:pt x="10" y="4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26" y="0"/>
                  </a:lnTo>
                  <a:lnTo>
                    <a:pt x="36" y="2"/>
                  </a:lnTo>
                  <a:lnTo>
                    <a:pt x="44" y="8"/>
                  </a:lnTo>
                  <a:lnTo>
                    <a:pt x="50" y="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9" name="Freeform 67">
              <a:extLst>
                <a:ext uri="{FF2B5EF4-FFF2-40B4-BE49-F238E27FC236}">
                  <a16:creationId xmlns:a16="http://schemas.microsoft.com/office/drawing/2014/main" id="{6772701D-8B75-46A6-A1B7-18943E111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9849" y="6546850"/>
              <a:ext cx="155575" cy="247650"/>
            </a:xfrm>
            <a:custGeom>
              <a:avLst/>
              <a:gdLst>
                <a:gd name="T0" fmla="*/ 0 w 98"/>
                <a:gd name="T1" fmla="*/ 62 h 156"/>
                <a:gd name="T2" fmla="*/ 90 w 98"/>
                <a:gd name="T3" fmla="*/ 156 h 156"/>
                <a:gd name="T4" fmla="*/ 90 w 98"/>
                <a:gd name="T5" fmla="*/ 156 h 156"/>
                <a:gd name="T6" fmla="*/ 96 w 98"/>
                <a:gd name="T7" fmla="*/ 106 h 156"/>
                <a:gd name="T8" fmla="*/ 98 w 98"/>
                <a:gd name="T9" fmla="*/ 66 h 156"/>
                <a:gd name="T10" fmla="*/ 98 w 98"/>
                <a:gd name="T11" fmla="*/ 48 h 156"/>
                <a:gd name="T12" fmla="*/ 96 w 98"/>
                <a:gd name="T13" fmla="*/ 36 h 156"/>
                <a:gd name="T14" fmla="*/ 50 w 98"/>
                <a:gd name="T15" fmla="*/ 0 h 156"/>
                <a:gd name="T16" fmla="*/ 0 w 98"/>
                <a:gd name="T17" fmla="*/ 6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156">
                  <a:moveTo>
                    <a:pt x="0" y="62"/>
                  </a:moveTo>
                  <a:lnTo>
                    <a:pt x="90" y="156"/>
                  </a:lnTo>
                  <a:lnTo>
                    <a:pt x="90" y="156"/>
                  </a:lnTo>
                  <a:lnTo>
                    <a:pt x="96" y="106"/>
                  </a:lnTo>
                  <a:lnTo>
                    <a:pt x="98" y="66"/>
                  </a:lnTo>
                  <a:lnTo>
                    <a:pt x="98" y="48"/>
                  </a:lnTo>
                  <a:lnTo>
                    <a:pt x="96" y="36"/>
                  </a:lnTo>
                  <a:lnTo>
                    <a:pt x="50" y="0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0" name="Freeform 68">
              <a:extLst>
                <a:ext uri="{FF2B5EF4-FFF2-40B4-BE49-F238E27FC236}">
                  <a16:creationId xmlns:a16="http://schemas.microsoft.com/office/drawing/2014/main" id="{66BCE2C0-15D9-47AB-B2C1-BC35EDF55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0024" y="8334375"/>
              <a:ext cx="955675" cy="276225"/>
            </a:xfrm>
            <a:custGeom>
              <a:avLst/>
              <a:gdLst>
                <a:gd name="T0" fmla="*/ 0 w 602"/>
                <a:gd name="T1" fmla="*/ 174 h 174"/>
                <a:gd name="T2" fmla="*/ 0 w 602"/>
                <a:gd name="T3" fmla="*/ 174 h 174"/>
                <a:gd name="T4" fmla="*/ 30 w 602"/>
                <a:gd name="T5" fmla="*/ 164 h 174"/>
                <a:gd name="T6" fmla="*/ 110 w 602"/>
                <a:gd name="T7" fmla="*/ 142 h 174"/>
                <a:gd name="T8" fmla="*/ 166 w 602"/>
                <a:gd name="T9" fmla="*/ 128 h 174"/>
                <a:gd name="T10" fmla="*/ 230 w 602"/>
                <a:gd name="T11" fmla="*/ 112 h 174"/>
                <a:gd name="T12" fmla="*/ 300 w 602"/>
                <a:gd name="T13" fmla="*/ 98 h 174"/>
                <a:gd name="T14" fmla="*/ 376 w 602"/>
                <a:gd name="T15" fmla="*/ 86 h 174"/>
                <a:gd name="T16" fmla="*/ 388 w 602"/>
                <a:gd name="T17" fmla="*/ 0 h 174"/>
                <a:gd name="T18" fmla="*/ 388 w 602"/>
                <a:gd name="T19" fmla="*/ 0 h 174"/>
                <a:gd name="T20" fmla="*/ 422 w 602"/>
                <a:gd name="T21" fmla="*/ 82 h 174"/>
                <a:gd name="T22" fmla="*/ 422 w 602"/>
                <a:gd name="T23" fmla="*/ 82 h 174"/>
                <a:gd name="T24" fmla="*/ 498 w 602"/>
                <a:gd name="T25" fmla="*/ 78 h 174"/>
                <a:gd name="T26" fmla="*/ 558 w 602"/>
                <a:gd name="T27" fmla="*/ 78 h 174"/>
                <a:gd name="T28" fmla="*/ 602 w 602"/>
                <a:gd name="T29" fmla="*/ 80 h 174"/>
                <a:gd name="T30" fmla="*/ 602 w 602"/>
                <a:gd name="T31" fmla="*/ 80 h 174"/>
                <a:gd name="T32" fmla="*/ 516 w 602"/>
                <a:gd name="T33" fmla="*/ 88 h 174"/>
                <a:gd name="T34" fmla="*/ 452 w 602"/>
                <a:gd name="T35" fmla="*/ 94 h 174"/>
                <a:gd name="T36" fmla="*/ 414 w 602"/>
                <a:gd name="T37" fmla="*/ 98 h 174"/>
                <a:gd name="T38" fmla="*/ 400 w 602"/>
                <a:gd name="T39" fmla="*/ 64 h 174"/>
                <a:gd name="T40" fmla="*/ 400 w 602"/>
                <a:gd name="T41" fmla="*/ 64 h 174"/>
                <a:gd name="T42" fmla="*/ 394 w 602"/>
                <a:gd name="T43" fmla="*/ 104 h 174"/>
                <a:gd name="T44" fmla="*/ 394 w 602"/>
                <a:gd name="T45" fmla="*/ 104 h 174"/>
                <a:gd name="T46" fmla="*/ 380 w 602"/>
                <a:gd name="T47" fmla="*/ 106 h 174"/>
                <a:gd name="T48" fmla="*/ 342 w 602"/>
                <a:gd name="T49" fmla="*/ 112 h 174"/>
                <a:gd name="T50" fmla="*/ 228 w 602"/>
                <a:gd name="T51" fmla="*/ 126 h 174"/>
                <a:gd name="T52" fmla="*/ 162 w 602"/>
                <a:gd name="T53" fmla="*/ 136 h 174"/>
                <a:gd name="T54" fmla="*/ 98 w 602"/>
                <a:gd name="T55" fmla="*/ 146 h 174"/>
                <a:gd name="T56" fmla="*/ 42 w 602"/>
                <a:gd name="T57" fmla="*/ 160 h 174"/>
                <a:gd name="T58" fmla="*/ 20 w 602"/>
                <a:gd name="T59" fmla="*/ 166 h 174"/>
                <a:gd name="T60" fmla="*/ 0 w 602"/>
                <a:gd name="T61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02" h="174">
                  <a:moveTo>
                    <a:pt x="0" y="174"/>
                  </a:moveTo>
                  <a:lnTo>
                    <a:pt x="0" y="174"/>
                  </a:lnTo>
                  <a:lnTo>
                    <a:pt x="30" y="164"/>
                  </a:lnTo>
                  <a:lnTo>
                    <a:pt x="110" y="142"/>
                  </a:lnTo>
                  <a:lnTo>
                    <a:pt x="166" y="128"/>
                  </a:lnTo>
                  <a:lnTo>
                    <a:pt x="230" y="112"/>
                  </a:lnTo>
                  <a:lnTo>
                    <a:pt x="300" y="98"/>
                  </a:lnTo>
                  <a:lnTo>
                    <a:pt x="376" y="86"/>
                  </a:lnTo>
                  <a:lnTo>
                    <a:pt x="388" y="0"/>
                  </a:lnTo>
                  <a:lnTo>
                    <a:pt x="388" y="0"/>
                  </a:lnTo>
                  <a:lnTo>
                    <a:pt x="422" y="82"/>
                  </a:lnTo>
                  <a:lnTo>
                    <a:pt x="422" y="82"/>
                  </a:lnTo>
                  <a:lnTo>
                    <a:pt x="498" y="78"/>
                  </a:lnTo>
                  <a:lnTo>
                    <a:pt x="558" y="78"/>
                  </a:lnTo>
                  <a:lnTo>
                    <a:pt x="602" y="80"/>
                  </a:lnTo>
                  <a:lnTo>
                    <a:pt x="602" y="80"/>
                  </a:lnTo>
                  <a:lnTo>
                    <a:pt x="516" y="88"/>
                  </a:lnTo>
                  <a:lnTo>
                    <a:pt x="452" y="94"/>
                  </a:lnTo>
                  <a:lnTo>
                    <a:pt x="414" y="98"/>
                  </a:lnTo>
                  <a:lnTo>
                    <a:pt x="400" y="64"/>
                  </a:lnTo>
                  <a:lnTo>
                    <a:pt x="400" y="64"/>
                  </a:lnTo>
                  <a:lnTo>
                    <a:pt x="394" y="104"/>
                  </a:lnTo>
                  <a:lnTo>
                    <a:pt x="394" y="104"/>
                  </a:lnTo>
                  <a:lnTo>
                    <a:pt x="380" y="106"/>
                  </a:lnTo>
                  <a:lnTo>
                    <a:pt x="342" y="112"/>
                  </a:lnTo>
                  <a:lnTo>
                    <a:pt x="228" y="126"/>
                  </a:lnTo>
                  <a:lnTo>
                    <a:pt x="162" y="136"/>
                  </a:lnTo>
                  <a:lnTo>
                    <a:pt x="98" y="146"/>
                  </a:lnTo>
                  <a:lnTo>
                    <a:pt x="42" y="160"/>
                  </a:lnTo>
                  <a:lnTo>
                    <a:pt x="20" y="166"/>
                  </a:lnTo>
                  <a:lnTo>
                    <a:pt x="0" y="174"/>
                  </a:lnTo>
                  <a:close/>
                </a:path>
              </a:pathLst>
            </a:custGeom>
            <a:solidFill>
              <a:srgbClr val="24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1" name="Freeform 69">
              <a:extLst>
                <a:ext uri="{FF2B5EF4-FFF2-40B4-BE49-F238E27FC236}">
                  <a16:creationId xmlns:a16="http://schemas.microsoft.com/office/drawing/2014/main" id="{A938E0A3-1713-43DB-BF08-D0548F6E56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0025" y="8334374"/>
              <a:ext cx="955675" cy="276225"/>
            </a:xfrm>
            <a:custGeom>
              <a:avLst/>
              <a:gdLst>
                <a:gd name="T0" fmla="*/ 0 w 602"/>
                <a:gd name="T1" fmla="*/ 174 h 174"/>
                <a:gd name="T2" fmla="*/ 0 w 602"/>
                <a:gd name="T3" fmla="*/ 174 h 174"/>
                <a:gd name="T4" fmla="*/ 30 w 602"/>
                <a:gd name="T5" fmla="*/ 164 h 174"/>
                <a:gd name="T6" fmla="*/ 110 w 602"/>
                <a:gd name="T7" fmla="*/ 142 h 174"/>
                <a:gd name="T8" fmla="*/ 166 w 602"/>
                <a:gd name="T9" fmla="*/ 128 h 174"/>
                <a:gd name="T10" fmla="*/ 230 w 602"/>
                <a:gd name="T11" fmla="*/ 112 h 174"/>
                <a:gd name="T12" fmla="*/ 300 w 602"/>
                <a:gd name="T13" fmla="*/ 98 h 174"/>
                <a:gd name="T14" fmla="*/ 376 w 602"/>
                <a:gd name="T15" fmla="*/ 86 h 174"/>
                <a:gd name="T16" fmla="*/ 388 w 602"/>
                <a:gd name="T17" fmla="*/ 0 h 174"/>
                <a:gd name="T18" fmla="*/ 388 w 602"/>
                <a:gd name="T19" fmla="*/ 0 h 174"/>
                <a:gd name="T20" fmla="*/ 422 w 602"/>
                <a:gd name="T21" fmla="*/ 82 h 174"/>
                <a:gd name="T22" fmla="*/ 422 w 602"/>
                <a:gd name="T23" fmla="*/ 82 h 174"/>
                <a:gd name="T24" fmla="*/ 498 w 602"/>
                <a:gd name="T25" fmla="*/ 78 h 174"/>
                <a:gd name="T26" fmla="*/ 558 w 602"/>
                <a:gd name="T27" fmla="*/ 78 h 174"/>
                <a:gd name="T28" fmla="*/ 602 w 602"/>
                <a:gd name="T29" fmla="*/ 80 h 174"/>
                <a:gd name="T30" fmla="*/ 602 w 602"/>
                <a:gd name="T31" fmla="*/ 80 h 174"/>
                <a:gd name="T32" fmla="*/ 516 w 602"/>
                <a:gd name="T33" fmla="*/ 88 h 174"/>
                <a:gd name="T34" fmla="*/ 452 w 602"/>
                <a:gd name="T35" fmla="*/ 94 h 174"/>
                <a:gd name="T36" fmla="*/ 414 w 602"/>
                <a:gd name="T37" fmla="*/ 98 h 174"/>
                <a:gd name="T38" fmla="*/ 400 w 602"/>
                <a:gd name="T39" fmla="*/ 64 h 174"/>
                <a:gd name="T40" fmla="*/ 400 w 602"/>
                <a:gd name="T41" fmla="*/ 64 h 174"/>
                <a:gd name="T42" fmla="*/ 394 w 602"/>
                <a:gd name="T43" fmla="*/ 104 h 174"/>
                <a:gd name="T44" fmla="*/ 394 w 602"/>
                <a:gd name="T45" fmla="*/ 104 h 174"/>
                <a:gd name="T46" fmla="*/ 380 w 602"/>
                <a:gd name="T47" fmla="*/ 106 h 174"/>
                <a:gd name="T48" fmla="*/ 342 w 602"/>
                <a:gd name="T49" fmla="*/ 112 h 174"/>
                <a:gd name="T50" fmla="*/ 228 w 602"/>
                <a:gd name="T51" fmla="*/ 126 h 174"/>
                <a:gd name="T52" fmla="*/ 162 w 602"/>
                <a:gd name="T53" fmla="*/ 136 h 174"/>
                <a:gd name="T54" fmla="*/ 98 w 602"/>
                <a:gd name="T55" fmla="*/ 146 h 174"/>
                <a:gd name="T56" fmla="*/ 42 w 602"/>
                <a:gd name="T57" fmla="*/ 160 h 174"/>
                <a:gd name="T58" fmla="*/ 20 w 602"/>
                <a:gd name="T59" fmla="*/ 166 h 174"/>
                <a:gd name="T60" fmla="*/ 0 w 602"/>
                <a:gd name="T61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02" h="174">
                  <a:moveTo>
                    <a:pt x="0" y="174"/>
                  </a:moveTo>
                  <a:lnTo>
                    <a:pt x="0" y="174"/>
                  </a:lnTo>
                  <a:lnTo>
                    <a:pt x="30" y="164"/>
                  </a:lnTo>
                  <a:lnTo>
                    <a:pt x="110" y="142"/>
                  </a:lnTo>
                  <a:lnTo>
                    <a:pt x="166" y="128"/>
                  </a:lnTo>
                  <a:lnTo>
                    <a:pt x="230" y="112"/>
                  </a:lnTo>
                  <a:lnTo>
                    <a:pt x="300" y="98"/>
                  </a:lnTo>
                  <a:lnTo>
                    <a:pt x="376" y="86"/>
                  </a:lnTo>
                  <a:lnTo>
                    <a:pt x="388" y="0"/>
                  </a:lnTo>
                  <a:lnTo>
                    <a:pt x="388" y="0"/>
                  </a:lnTo>
                  <a:lnTo>
                    <a:pt x="422" y="82"/>
                  </a:lnTo>
                  <a:lnTo>
                    <a:pt x="422" y="82"/>
                  </a:lnTo>
                  <a:lnTo>
                    <a:pt x="498" y="78"/>
                  </a:lnTo>
                  <a:lnTo>
                    <a:pt x="558" y="78"/>
                  </a:lnTo>
                  <a:lnTo>
                    <a:pt x="602" y="80"/>
                  </a:lnTo>
                  <a:lnTo>
                    <a:pt x="602" y="80"/>
                  </a:lnTo>
                  <a:lnTo>
                    <a:pt x="516" y="88"/>
                  </a:lnTo>
                  <a:lnTo>
                    <a:pt x="452" y="94"/>
                  </a:lnTo>
                  <a:lnTo>
                    <a:pt x="414" y="98"/>
                  </a:lnTo>
                  <a:lnTo>
                    <a:pt x="400" y="64"/>
                  </a:lnTo>
                  <a:lnTo>
                    <a:pt x="400" y="64"/>
                  </a:lnTo>
                  <a:lnTo>
                    <a:pt x="394" y="104"/>
                  </a:lnTo>
                  <a:lnTo>
                    <a:pt x="394" y="104"/>
                  </a:lnTo>
                  <a:lnTo>
                    <a:pt x="380" y="106"/>
                  </a:lnTo>
                  <a:lnTo>
                    <a:pt x="342" y="112"/>
                  </a:lnTo>
                  <a:lnTo>
                    <a:pt x="228" y="126"/>
                  </a:lnTo>
                  <a:lnTo>
                    <a:pt x="162" y="136"/>
                  </a:lnTo>
                  <a:lnTo>
                    <a:pt x="98" y="146"/>
                  </a:lnTo>
                  <a:lnTo>
                    <a:pt x="42" y="160"/>
                  </a:lnTo>
                  <a:lnTo>
                    <a:pt x="20" y="166"/>
                  </a:lnTo>
                  <a:lnTo>
                    <a:pt x="0" y="17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2" name="Freeform 70">
              <a:extLst>
                <a:ext uri="{FF2B5EF4-FFF2-40B4-BE49-F238E27FC236}">
                  <a16:creationId xmlns:a16="http://schemas.microsoft.com/office/drawing/2014/main" id="{8DFCAEBC-6D21-46F9-A285-219BD46B86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4449" y="6750050"/>
              <a:ext cx="965200" cy="1492250"/>
            </a:xfrm>
            <a:custGeom>
              <a:avLst/>
              <a:gdLst>
                <a:gd name="T0" fmla="*/ 408 w 608"/>
                <a:gd name="T1" fmla="*/ 4 h 940"/>
                <a:gd name="T2" fmla="*/ 290 w 608"/>
                <a:gd name="T3" fmla="*/ 160 h 940"/>
                <a:gd name="T4" fmla="*/ 186 w 608"/>
                <a:gd name="T5" fmla="*/ 314 h 940"/>
                <a:gd name="T6" fmla="*/ 116 w 608"/>
                <a:gd name="T7" fmla="*/ 426 h 940"/>
                <a:gd name="T8" fmla="*/ 58 w 608"/>
                <a:gd name="T9" fmla="*/ 538 h 940"/>
                <a:gd name="T10" fmla="*/ 16 w 608"/>
                <a:gd name="T11" fmla="*/ 638 h 940"/>
                <a:gd name="T12" fmla="*/ 6 w 608"/>
                <a:gd name="T13" fmla="*/ 682 h 940"/>
                <a:gd name="T14" fmla="*/ 0 w 608"/>
                <a:gd name="T15" fmla="*/ 722 h 940"/>
                <a:gd name="T16" fmla="*/ 0 w 608"/>
                <a:gd name="T17" fmla="*/ 776 h 940"/>
                <a:gd name="T18" fmla="*/ 6 w 608"/>
                <a:gd name="T19" fmla="*/ 810 h 940"/>
                <a:gd name="T20" fmla="*/ 18 w 608"/>
                <a:gd name="T21" fmla="*/ 840 h 940"/>
                <a:gd name="T22" fmla="*/ 32 w 608"/>
                <a:gd name="T23" fmla="*/ 866 h 940"/>
                <a:gd name="T24" fmla="*/ 54 w 608"/>
                <a:gd name="T25" fmla="*/ 888 h 940"/>
                <a:gd name="T26" fmla="*/ 80 w 608"/>
                <a:gd name="T27" fmla="*/ 908 h 940"/>
                <a:gd name="T28" fmla="*/ 112 w 608"/>
                <a:gd name="T29" fmla="*/ 922 h 940"/>
                <a:gd name="T30" fmla="*/ 148 w 608"/>
                <a:gd name="T31" fmla="*/ 932 h 940"/>
                <a:gd name="T32" fmla="*/ 192 w 608"/>
                <a:gd name="T33" fmla="*/ 938 h 940"/>
                <a:gd name="T34" fmla="*/ 242 w 608"/>
                <a:gd name="T35" fmla="*/ 940 h 940"/>
                <a:gd name="T36" fmla="*/ 328 w 608"/>
                <a:gd name="T37" fmla="*/ 932 h 940"/>
                <a:gd name="T38" fmla="*/ 466 w 608"/>
                <a:gd name="T39" fmla="*/ 904 h 940"/>
                <a:gd name="T40" fmla="*/ 544 w 608"/>
                <a:gd name="T41" fmla="*/ 882 h 940"/>
                <a:gd name="T42" fmla="*/ 578 w 608"/>
                <a:gd name="T43" fmla="*/ 832 h 940"/>
                <a:gd name="T44" fmla="*/ 600 w 608"/>
                <a:gd name="T45" fmla="*/ 786 h 940"/>
                <a:gd name="T46" fmla="*/ 608 w 608"/>
                <a:gd name="T47" fmla="*/ 752 h 940"/>
                <a:gd name="T48" fmla="*/ 606 w 608"/>
                <a:gd name="T49" fmla="*/ 720 h 940"/>
                <a:gd name="T50" fmla="*/ 592 w 608"/>
                <a:gd name="T51" fmla="*/ 692 h 940"/>
                <a:gd name="T52" fmla="*/ 578 w 608"/>
                <a:gd name="T53" fmla="*/ 682 h 940"/>
                <a:gd name="T54" fmla="*/ 528 w 608"/>
                <a:gd name="T55" fmla="*/ 708 h 940"/>
                <a:gd name="T56" fmla="*/ 448 w 608"/>
                <a:gd name="T57" fmla="*/ 746 h 940"/>
                <a:gd name="T58" fmla="*/ 384 w 608"/>
                <a:gd name="T59" fmla="*/ 766 h 940"/>
                <a:gd name="T60" fmla="*/ 318 w 608"/>
                <a:gd name="T61" fmla="*/ 780 h 940"/>
                <a:gd name="T62" fmla="*/ 274 w 608"/>
                <a:gd name="T63" fmla="*/ 780 h 940"/>
                <a:gd name="T64" fmla="*/ 248 w 608"/>
                <a:gd name="T65" fmla="*/ 772 h 940"/>
                <a:gd name="T66" fmla="*/ 224 w 608"/>
                <a:gd name="T67" fmla="*/ 760 h 940"/>
                <a:gd name="T68" fmla="*/ 204 w 608"/>
                <a:gd name="T69" fmla="*/ 742 h 940"/>
                <a:gd name="T70" fmla="*/ 198 w 608"/>
                <a:gd name="T71" fmla="*/ 730 h 940"/>
                <a:gd name="T72" fmla="*/ 186 w 608"/>
                <a:gd name="T73" fmla="*/ 704 h 940"/>
                <a:gd name="T74" fmla="*/ 182 w 608"/>
                <a:gd name="T75" fmla="*/ 678 h 940"/>
                <a:gd name="T76" fmla="*/ 184 w 608"/>
                <a:gd name="T77" fmla="*/ 648 h 940"/>
                <a:gd name="T78" fmla="*/ 200 w 608"/>
                <a:gd name="T79" fmla="*/ 588 h 940"/>
                <a:gd name="T80" fmla="*/ 236 w 608"/>
                <a:gd name="T81" fmla="*/ 522 h 940"/>
                <a:gd name="T82" fmla="*/ 282 w 608"/>
                <a:gd name="T83" fmla="*/ 452 h 940"/>
                <a:gd name="T84" fmla="*/ 366 w 608"/>
                <a:gd name="T85" fmla="*/ 338 h 940"/>
                <a:gd name="T86" fmla="*/ 452 w 608"/>
                <a:gd name="T87" fmla="*/ 218 h 940"/>
                <a:gd name="T88" fmla="*/ 480 w 608"/>
                <a:gd name="T89" fmla="*/ 178 h 940"/>
                <a:gd name="T90" fmla="*/ 490 w 608"/>
                <a:gd name="T91" fmla="*/ 146 h 940"/>
                <a:gd name="T92" fmla="*/ 500 w 608"/>
                <a:gd name="T93" fmla="*/ 96 h 940"/>
                <a:gd name="T94" fmla="*/ 500 w 608"/>
                <a:gd name="T95" fmla="*/ 60 h 940"/>
                <a:gd name="T96" fmla="*/ 490 w 608"/>
                <a:gd name="T97" fmla="*/ 30 h 940"/>
                <a:gd name="T98" fmla="*/ 476 w 608"/>
                <a:gd name="T99" fmla="*/ 12 h 940"/>
                <a:gd name="T100" fmla="*/ 462 w 608"/>
                <a:gd name="T101" fmla="*/ 4 h 940"/>
                <a:gd name="T102" fmla="*/ 444 w 608"/>
                <a:gd name="T103" fmla="*/ 0 h 940"/>
                <a:gd name="T104" fmla="*/ 408 w 608"/>
                <a:gd name="T105" fmla="*/ 4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08" h="940">
                  <a:moveTo>
                    <a:pt x="408" y="4"/>
                  </a:moveTo>
                  <a:lnTo>
                    <a:pt x="408" y="4"/>
                  </a:lnTo>
                  <a:lnTo>
                    <a:pt x="350" y="80"/>
                  </a:lnTo>
                  <a:lnTo>
                    <a:pt x="290" y="160"/>
                  </a:lnTo>
                  <a:lnTo>
                    <a:pt x="222" y="260"/>
                  </a:lnTo>
                  <a:lnTo>
                    <a:pt x="186" y="314"/>
                  </a:lnTo>
                  <a:lnTo>
                    <a:pt x="150" y="370"/>
                  </a:lnTo>
                  <a:lnTo>
                    <a:pt x="116" y="426"/>
                  </a:lnTo>
                  <a:lnTo>
                    <a:pt x="84" y="482"/>
                  </a:lnTo>
                  <a:lnTo>
                    <a:pt x="58" y="538"/>
                  </a:lnTo>
                  <a:lnTo>
                    <a:pt x="34" y="590"/>
                  </a:lnTo>
                  <a:lnTo>
                    <a:pt x="16" y="638"/>
                  </a:lnTo>
                  <a:lnTo>
                    <a:pt x="10" y="660"/>
                  </a:lnTo>
                  <a:lnTo>
                    <a:pt x="6" y="682"/>
                  </a:lnTo>
                  <a:lnTo>
                    <a:pt x="6" y="682"/>
                  </a:lnTo>
                  <a:lnTo>
                    <a:pt x="0" y="722"/>
                  </a:lnTo>
                  <a:lnTo>
                    <a:pt x="0" y="758"/>
                  </a:lnTo>
                  <a:lnTo>
                    <a:pt x="0" y="776"/>
                  </a:lnTo>
                  <a:lnTo>
                    <a:pt x="2" y="794"/>
                  </a:lnTo>
                  <a:lnTo>
                    <a:pt x="6" y="810"/>
                  </a:lnTo>
                  <a:lnTo>
                    <a:pt x="12" y="824"/>
                  </a:lnTo>
                  <a:lnTo>
                    <a:pt x="18" y="840"/>
                  </a:lnTo>
                  <a:lnTo>
                    <a:pt x="24" y="852"/>
                  </a:lnTo>
                  <a:lnTo>
                    <a:pt x="32" y="866"/>
                  </a:lnTo>
                  <a:lnTo>
                    <a:pt x="42" y="878"/>
                  </a:lnTo>
                  <a:lnTo>
                    <a:pt x="54" y="888"/>
                  </a:lnTo>
                  <a:lnTo>
                    <a:pt x="66" y="898"/>
                  </a:lnTo>
                  <a:lnTo>
                    <a:pt x="80" y="908"/>
                  </a:lnTo>
                  <a:lnTo>
                    <a:pt x="94" y="916"/>
                  </a:lnTo>
                  <a:lnTo>
                    <a:pt x="112" y="922"/>
                  </a:lnTo>
                  <a:lnTo>
                    <a:pt x="130" y="928"/>
                  </a:lnTo>
                  <a:lnTo>
                    <a:pt x="148" y="932"/>
                  </a:lnTo>
                  <a:lnTo>
                    <a:pt x="170" y="936"/>
                  </a:lnTo>
                  <a:lnTo>
                    <a:pt x="192" y="938"/>
                  </a:lnTo>
                  <a:lnTo>
                    <a:pt x="216" y="940"/>
                  </a:lnTo>
                  <a:lnTo>
                    <a:pt x="242" y="940"/>
                  </a:lnTo>
                  <a:lnTo>
                    <a:pt x="268" y="938"/>
                  </a:lnTo>
                  <a:lnTo>
                    <a:pt x="328" y="932"/>
                  </a:lnTo>
                  <a:lnTo>
                    <a:pt x="392" y="920"/>
                  </a:lnTo>
                  <a:lnTo>
                    <a:pt x="466" y="904"/>
                  </a:lnTo>
                  <a:lnTo>
                    <a:pt x="544" y="882"/>
                  </a:lnTo>
                  <a:lnTo>
                    <a:pt x="544" y="882"/>
                  </a:lnTo>
                  <a:lnTo>
                    <a:pt x="562" y="858"/>
                  </a:lnTo>
                  <a:lnTo>
                    <a:pt x="578" y="832"/>
                  </a:lnTo>
                  <a:lnTo>
                    <a:pt x="594" y="802"/>
                  </a:lnTo>
                  <a:lnTo>
                    <a:pt x="600" y="786"/>
                  </a:lnTo>
                  <a:lnTo>
                    <a:pt x="604" y="768"/>
                  </a:lnTo>
                  <a:lnTo>
                    <a:pt x="608" y="752"/>
                  </a:lnTo>
                  <a:lnTo>
                    <a:pt x="608" y="736"/>
                  </a:lnTo>
                  <a:lnTo>
                    <a:pt x="606" y="720"/>
                  </a:lnTo>
                  <a:lnTo>
                    <a:pt x="600" y="706"/>
                  </a:lnTo>
                  <a:lnTo>
                    <a:pt x="592" y="692"/>
                  </a:lnTo>
                  <a:lnTo>
                    <a:pt x="578" y="682"/>
                  </a:lnTo>
                  <a:lnTo>
                    <a:pt x="578" y="682"/>
                  </a:lnTo>
                  <a:lnTo>
                    <a:pt x="564" y="688"/>
                  </a:lnTo>
                  <a:lnTo>
                    <a:pt x="528" y="708"/>
                  </a:lnTo>
                  <a:lnTo>
                    <a:pt x="478" y="732"/>
                  </a:lnTo>
                  <a:lnTo>
                    <a:pt x="448" y="746"/>
                  </a:lnTo>
                  <a:lnTo>
                    <a:pt x="416" y="756"/>
                  </a:lnTo>
                  <a:lnTo>
                    <a:pt x="384" y="766"/>
                  </a:lnTo>
                  <a:lnTo>
                    <a:pt x="350" y="774"/>
                  </a:lnTo>
                  <a:lnTo>
                    <a:pt x="318" y="780"/>
                  </a:lnTo>
                  <a:lnTo>
                    <a:pt x="288" y="780"/>
                  </a:lnTo>
                  <a:lnTo>
                    <a:pt x="274" y="780"/>
                  </a:lnTo>
                  <a:lnTo>
                    <a:pt x="260" y="776"/>
                  </a:lnTo>
                  <a:lnTo>
                    <a:pt x="248" y="772"/>
                  </a:lnTo>
                  <a:lnTo>
                    <a:pt x="236" y="768"/>
                  </a:lnTo>
                  <a:lnTo>
                    <a:pt x="224" y="760"/>
                  </a:lnTo>
                  <a:lnTo>
                    <a:pt x="214" y="752"/>
                  </a:lnTo>
                  <a:lnTo>
                    <a:pt x="204" y="742"/>
                  </a:lnTo>
                  <a:lnTo>
                    <a:pt x="198" y="730"/>
                  </a:lnTo>
                  <a:lnTo>
                    <a:pt x="198" y="730"/>
                  </a:lnTo>
                  <a:lnTo>
                    <a:pt x="190" y="718"/>
                  </a:lnTo>
                  <a:lnTo>
                    <a:pt x="186" y="704"/>
                  </a:lnTo>
                  <a:lnTo>
                    <a:pt x="184" y="692"/>
                  </a:lnTo>
                  <a:lnTo>
                    <a:pt x="182" y="678"/>
                  </a:lnTo>
                  <a:lnTo>
                    <a:pt x="182" y="664"/>
                  </a:lnTo>
                  <a:lnTo>
                    <a:pt x="184" y="648"/>
                  </a:lnTo>
                  <a:lnTo>
                    <a:pt x="190" y="618"/>
                  </a:lnTo>
                  <a:lnTo>
                    <a:pt x="200" y="588"/>
                  </a:lnTo>
                  <a:lnTo>
                    <a:pt x="216" y="556"/>
                  </a:lnTo>
                  <a:lnTo>
                    <a:pt x="236" y="522"/>
                  </a:lnTo>
                  <a:lnTo>
                    <a:pt x="258" y="486"/>
                  </a:lnTo>
                  <a:lnTo>
                    <a:pt x="282" y="452"/>
                  </a:lnTo>
                  <a:lnTo>
                    <a:pt x="308" y="414"/>
                  </a:lnTo>
                  <a:lnTo>
                    <a:pt x="366" y="338"/>
                  </a:lnTo>
                  <a:lnTo>
                    <a:pt x="424" y="260"/>
                  </a:lnTo>
                  <a:lnTo>
                    <a:pt x="452" y="218"/>
                  </a:lnTo>
                  <a:lnTo>
                    <a:pt x="480" y="178"/>
                  </a:lnTo>
                  <a:lnTo>
                    <a:pt x="480" y="178"/>
                  </a:lnTo>
                  <a:lnTo>
                    <a:pt x="484" y="168"/>
                  </a:lnTo>
                  <a:lnTo>
                    <a:pt x="490" y="146"/>
                  </a:lnTo>
                  <a:lnTo>
                    <a:pt x="498" y="114"/>
                  </a:lnTo>
                  <a:lnTo>
                    <a:pt x="500" y="96"/>
                  </a:lnTo>
                  <a:lnTo>
                    <a:pt x="500" y="78"/>
                  </a:lnTo>
                  <a:lnTo>
                    <a:pt x="500" y="60"/>
                  </a:lnTo>
                  <a:lnTo>
                    <a:pt x="496" y="44"/>
                  </a:lnTo>
                  <a:lnTo>
                    <a:pt x="490" y="30"/>
                  </a:lnTo>
                  <a:lnTo>
                    <a:pt x="482" y="18"/>
                  </a:lnTo>
                  <a:lnTo>
                    <a:pt x="476" y="12"/>
                  </a:lnTo>
                  <a:lnTo>
                    <a:pt x="470" y="8"/>
                  </a:lnTo>
                  <a:lnTo>
                    <a:pt x="462" y="4"/>
                  </a:lnTo>
                  <a:lnTo>
                    <a:pt x="454" y="2"/>
                  </a:lnTo>
                  <a:lnTo>
                    <a:pt x="444" y="0"/>
                  </a:lnTo>
                  <a:lnTo>
                    <a:pt x="434" y="0"/>
                  </a:lnTo>
                  <a:lnTo>
                    <a:pt x="408" y="4"/>
                  </a:lnTo>
                  <a:close/>
                </a:path>
              </a:pathLst>
            </a:custGeom>
            <a:solidFill>
              <a:srgbClr val="474C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3" name="Freeform 71">
              <a:extLst>
                <a:ext uri="{FF2B5EF4-FFF2-40B4-BE49-F238E27FC236}">
                  <a16:creationId xmlns:a16="http://schemas.microsoft.com/office/drawing/2014/main" id="{D82BEF15-652E-4E3C-8C21-6FFF153FD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4449" y="6750050"/>
              <a:ext cx="965200" cy="1492250"/>
            </a:xfrm>
            <a:custGeom>
              <a:avLst/>
              <a:gdLst>
                <a:gd name="T0" fmla="*/ 408 w 608"/>
                <a:gd name="T1" fmla="*/ 4 h 940"/>
                <a:gd name="T2" fmla="*/ 290 w 608"/>
                <a:gd name="T3" fmla="*/ 160 h 940"/>
                <a:gd name="T4" fmla="*/ 186 w 608"/>
                <a:gd name="T5" fmla="*/ 314 h 940"/>
                <a:gd name="T6" fmla="*/ 116 w 608"/>
                <a:gd name="T7" fmla="*/ 426 h 940"/>
                <a:gd name="T8" fmla="*/ 58 w 608"/>
                <a:gd name="T9" fmla="*/ 538 h 940"/>
                <a:gd name="T10" fmla="*/ 16 w 608"/>
                <a:gd name="T11" fmla="*/ 638 h 940"/>
                <a:gd name="T12" fmla="*/ 6 w 608"/>
                <a:gd name="T13" fmla="*/ 682 h 940"/>
                <a:gd name="T14" fmla="*/ 0 w 608"/>
                <a:gd name="T15" fmla="*/ 722 h 940"/>
                <a:gd name="T16" fmla="*/ 0 w 608"/>
                <a:gd name="T17" fmla="*/ 776 h 940"/>
                <a:gd name="T18" fmla="*/ 6 w 608"/>
                <a:gd name="T19" fmla="*/ 810 h 940"/>
                <a:gd name="T20" fmla="*/ 18 w 608"/>
                <a:gd name="T21" fmla="*/ 840 h 940"/>
                <a:gd name="T22" fmla="*/ 32 w 608"/>
                <a:gd name="T23" fmla="*/ 866 h 940"/>
                <a:gd name="T24" fmla="*/ 54 w 608"/>
                <a:gd name="T25" fmla="*/ 888 h 940"/>
                <a:gd name="T26" fmla="*/ 80 w 608"/>
                <a:gd name="T27" fmla="*/ 908 h 940"/>
                <a:gd name="T28" fmla="*/ 112 w 608"/>
                <a:gd name="T29" fmla="*/ 922 h 940"/>
                <a:gd name="T30" fmla="*/ 148 w 608"/>
                <a:gd name="T31" fmla="*/ 932 h 940"/>
                <a:gd name="T32" fmla="*/ 192 w 608"/>
                <a:gd name="T33" fmla="*/ 938 h 940"/>
                <a:gd name="T34" fmla="*/ 242 w 608"/>
                <a:gd name="T35" fmla="*/ 940 h 940"/>
                <a:gd name="T36" fmla="*/ 328 w 608"/>
                <a:gd name="T37" fmla="*/ 932 h 940"/>
                <a:gd name="T38" fmla="*/ 466 w 608"/>
                <a:gd name="T39" fmla="*/ 904 h 940"/>
                <a:gd name="T40" fmla="*/ 544 w 608"/>
                <a:gd name="T41" fmla="*/ 882 h 940"/>
                <a:gd name="T42" fmla="*/ 578 w 608"/>
                <a:gd name="T43" fmla="*/ 832 h 940"/>
                <a:gd name="T44" fmla="*/ 600 w 608"/>
                <a:gd name="T45" fmla="*/ 786 h 940"/>
                <a:gd name="T46" fmla="*/ 608 w 608"/>
                <a:gd name="T47" fmla="*/ 752 h 940"/>
                <a:gd name="T48" fmla="*/ 606 w 608"/>
                <a:gd name="T49" fmla="*/ 720 h 940"/>
                <a:gd name="T50" fmla="*/ 592 w 608"/>
                <a:gd name="T51" fmla="*/ 692 h 940"/>
                <a:gd name="T52" fmla="*/ 578 w 608"/>
                <a:gd name="T53" fmla="*/ 682 h 940"/>
                <a:gd name="T54" fmla="*/ 528 w 608"/>
                <a:gd name="T55" fmla="*/ 708 h 940"/>
                <a:gd name="T56" fmla="*/ 448 w 608"/>
                <a:gd name="T57" fmla="*/ 746 h 940"/>
                <a:gd name="T58" fmla="*/ 384 w 608"/>
                <a:gd name="T59" fmla="*/ 766 h 940"/>
                <a:gd name="T60" fmla="*/ 318 w 608"/>
                <a:gd name="T61" fmla="*/ 780 h 940"/>
                <a:gd name="T62" fmla="*/ 274 w 608"/>
                <a:gd name="T63" fmla="*/ 780 h 940"/>
                <a:gd name="T64" fmla="*/ 248 w 608"/>
                <a:gd name="T65" fmla="*/ 772 h 940"/>
                <a:gd name="T66" fmla="*/ 224 w 608"/>
                <a:gd name="T67" fmla="*/ 760 h 940"/>
                <a:gd name="T68" fmla="*/ 204 w 608"/>
                <a:gd name="T69" fmla="*/ 742 h 940"/>
                <a:gd name="T70" fmla="*/ 198 w 608"/>
                <a:gd name="T71" fmla="*/ 730 h 940"/>
                <a:gd name="T72" fmla="*/ 186 w 608"/>
                <a:gd name="T73" fmla="*/ 704 h 940"/>
                <a:gd name="T74" fmla="*/ 182 w 608"/>
                <a:gd name="T75" fmla="*/ 678 h 940"/>
                <a:gd name="T76" fmla="*/ 184 w 608"/>
                <a:gd name="T77" fmla="*/ 648 h 940"/>
                <a:gd name="T78" fmla="*/ 200 w 608"/>
                <a:gd name="T79" fmla="*/ 588 h 940"/>
                <a:gd name="T80" fmla="*/ 236 w 608"/>
                <a:gd name="T81" fmla="*/ 522 h 940"/>
                <a:gd name="T82" fmla="*/ 282 w 608"/>
                <a:gd name="T83" fmla="*/ 452 h 940"/>
                <a:gd name="T84" fmla="*/ 366 w 608"/>
                <a:gd name="T85" fmla="*/ 338 h 940"/>
                <a:gd name="T86" fmla="*/ 452 w 608"/>
                <a:gd name="T87" fmla="*/ 218 h 940"/>
                <a:gd name="T88" fmla="*/ 480 w 608"/>
                <a:gd name="T89" fmla="*/ 178 h 940"/>
                <a:gd name="T90" fmla="*/ 490 w 608"/>
                <a:gd name="T91" fmla="*/ 146 h 940"/>
                <a:gd name="T92" fmla="*/ 500 w 608"/>
                <a:gd name="T93" fmla="*/ 96 h 940"/>
                <a:gd name="T94" fmla="*/ 500 w 608"/>
                <a:gd name="T95" fmla="*/ 60 h 940"/>
                <a:gd name="T96" fmla="*/ 490 w 608"/>
                <a:gd name="T97" fmla="*/ 30 h 940"/>
                <a:gd name="T98" fmla="*/ 476 w 608"/>
                <a:gd name="T99" fmla="*/ 12 h 940"/>
                <a:gd name="T100" fmla="*/ 462 w 608"/>
                <a:gd name="T101" fmla="*/ 4 h 940"/>
                <a:gd name="T102" fmla="*/ 444 w 608"/>
                <a:gd name="T103" fmla="*/ 0 h 940"/>
                <a:gd name="T104" fmla="*/ 408 w 608"/>
                <a:gd name="T105" fmla="*/ 4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08" h="940">
                  <a:moveTo>
                    <a:pt x="408" y="4"/>
                  </a:moveTo>
                  <a:lnTo>
                    <a:pt x="408" y="4"/>
                  </a:lnTo>
                  <a:lnTo>
                    <a:pt x="350" y="80"/>
                  </a:lnTo>
                  <a:lnTo>
                    <a:pt x="290" y="160"/>
                  </a:lnTo>
                  <a:lnTo>
                    <a:pt x="222" y="260"/>
                  </a:lnTo>
                  <a:lnTo>
                    <a:pt x="186" y="314"/>
                  </a:lnTo>
                  <a:lnTo>
                    <a:pt x="150" y="370"/>
                  </a:lnTo>
                  <a:lnTo>
                    <a:pt x="116" y="426"/>
                  </a:lnTo>
                  <a:lnTo>
                    <a:pt x="84" y="482"/>
                  </a:lnTo>
                  <a:lnTo>
                    <a:pt x="58" y="538"/>
                  </a:lnTo>
                  <a:lnTo>
                    <a:pt x="34" y="590"/>
                  </a:lnTo>
                  <a:lnTo>
                    <a:pt x="16" y="638"/>
                  </a:lnTo>
                  <a:lnTo>
                    <a:pt x="10" y="660"/>
                  </a:lnTo>
                  <a:lnTo>
                    <a:pt x="6" y="682"/>
                  </a:lnTo>
                  <a:lnTo>
                    <a:pt x="6" y="682"/>
                  </a:lnTo>
                  <a:lnTo>
                    <a:pt x="0" y="722"/>
                  </a:lnTo>
                  <a:lnTo>
                    <a:pt x="0" y="758"/>
                  </a:lnTo>
                  <a:lnTo>
                    <a:pt x="0" y="776"/>
                  </a:lnTo>
                  <a:lnTo>
                    <a:pt x="2" y="794"/>
                  </a:lnTo>
                  <a:lnTo>
                    <a:pt x="6" y="810"/>
                  </a:lnTo>
                  <a:lnTo>
                    <a:pt x="12" y="824"/>
                  </a:lnTo>
                  <a:lnTo>
                    <a:pt x="18" y="840"/>
                  </a:lnTo>
                  <a:lnTo>
                    <a:pt x="24" y="852"/>
                  </a:lnTo>
                  <a:lnTo>
                    <a:pt x="32" y="866"/>
                  </a:lnTo>
                  <a:lnTo>
                    <a:pt x="42" y="878"/>
                  </a:lnTo>
                  <a:lnTo>
                    <a:pt x="54" y="888"/>
                  </a:lnTo>
                  <a:lnTo>
                    <a:pt x="66" y="898"/>
                  </a:lnTo>
                  <a:lnTo>
                    <a:pt x="80" y="908"/>
                  </a:lnTo>
                  <a:lnTo>
                    <a:pt x="94" y="916"/>
                  </a:lnTo>
                  <a:lnTo>
                    <a:pt x="112" y="922"/>
                  </a:lnTo>
                  <a:lnTo>
                    <a:pt x="130" y="928"/>
                  </a:lnTo>
                  <a:lnTo>
                    <a:pt x="148" y="932"/>
                  </a:lnTo>
                  <a:lnTo>
                    <a:pt x="170" y="936"/>
                  </a:lnTo>
                  <a:lnTo>
                    <a:pt x="192" y="938"/>
                  </a:lnTo>
                  <a:lnTo>
                    <a:pt x="216" y="940"/>
                  </a:lnTo>
                  <a:lnTo>
                    <a:pt x="242" y="940"/>
                  </a:lnTo>
                  <a:lnTo>
                    <a:pt x="268" y="938"/>
                  </a:lnTo>
                  <a:lnTo>
                    <a:pt x="328" y="932"/>
                  </a:lnTo>
                  <a:lnTo>
                    <a:pt x="392" y="920"/>
                  </a:lnTo>
                  <a:lnTo>
                    <a:pt x="466" y="904"/>
                  </a:lnTo>
                  <a:lnTo>
                    <a:pt x="544" y="882"/>
                  </a:lnTo>
                  <a:lnTo>
                    <a:pt x="544" y="882"/>
                  </a:lnTo>
                  <a:lnTo>
                    <a:pt x="562" y="858"/>
                  </a:lnTo>
                  <a:lnTo>
                    <a:pt x="578" y="832"/>
                  </a:lnTo>
                  <a:lnTo>
                    <a:pt x="594" y="802"/>
                  </a:lnTo>
                  <a:lnTo>
                    <a:pt x="600" y="786"/>
                  </a:lnTo>
                  <a:lnTo>
                    <a:pt x="604" y="768"/>
                  </a:lnTo>
                  <a:lnTo>
                    <a:pt x="608" y="752"/>
                  </a:lnTo>
                  <a:lnTo>
                    <a:pt x="608" y="736"/>
                  </a:lnTo>
                  <a:lnTo>
                    <a:pt x="606" y="720"/>
                  </a:lnTo>
                  <a:lnTo>
                    <a:pt x="600" y="706"/>
                  </a:lnTo>
                  <a:lnTo>
                    <a:pt x="592" y="692"/>
                  </a:lnTo>
                  <a:lnTo>
                    <a:pt x="578" y="682"/>
                  </a:lnTo>
                  <a:lnTo>
                    <a:pt x="578" y="682"/>
                  </a:lnTo>
                  <a:lnTo>
                    <a:pt x="564" y="688"/>
                  </a:lnTo>
                  <a:lnTo>
                    <a:pt x="528" y="708"/>
                  </a:lnTo>
                  <a:lnTo>
                    <a:pt x="478" y="732"/>
                  </a:lnTo>
                  <a:lnTo>
                    <a:pt x="448" y="746"/>
                  </a:lnTo>
                  <a:lnTo>
                    <a:pt x="416" y="756"/>
                  </a:lnTo>
                  <a:lnTo>
                    <a:pt x="384" y="766"/>
                  </a:lnTo>
                  <a:lnTo>
                    <a:pt x="350" y="774"/>
                  </a:lnTo>
                  <a:lnTo>
                    <a:pt x="318" y="780"/>
                  </a:lnTo>
                  <a:lnTo>
                    <a:pt x="288" y="780"/>
                  </a:lnTo>
                  <a:lnTo>
                    <a:pt x="274" y="780"/>
                  </a:lnTo>
                  <a:lnTo>
                    <a:pt x="260" y="776"/>
                  </a:lnTo>
                  <a:lnTo>
                    <a:pt x="248" y="772"/>
                  </a:lnTo>
                  <a:lnTo>
                    <a:pt x="236" y="768"/>
                  </a:lnTo>
                  <a:lnTo>
                    <a:pt x="224" y="760"/>
                  </a:lnTo>
                  <a:lnTo>
                    <a:pt x="214" y="752"/>
                  </a:lnTo>
                  <a:lnTo>
                    <a:pt x="204" y="742"/>
                  </a:lnTo>
                  <a:lnTo>
                    <a:pt x="198" y="730"/>
                  </a:lnTo>
                  <a:lnTo>
                    <a:pt x="198" y="730"/>
                  </a:lnTo>
                  <a:lnTo>
                    <a:pt x="190" y="718"/>
                  </a:lnTo>
                  <a:lnTo>
                    <a:pt x="186" y="704"/>
                  </a:lnTo>
                  <a:lnTo>
                    <a:pt x="184" y="692"/>
                  </a:lnTo>
                  <a:lnTo>
                    <a:pt x="182" y="678"/>
                  </a:lnTo>
                  <a:lnTo>
                    <a:pt x="182" y="664"/>
                  </a:lnTo>
                  <a:lnTo>
                    <a:pt x="184" y="648"/>
                  </a:lnTo>
                  <a:lnTo>
                    <a:pt x="190" y="618"/>
                  </a:lnTo>
                  <a:lnTo>
                    <a:pt x="200" y="588"/>
                  </a:lnTo>
                  <a:lnTo>
                    <a:pt x="216" y="556"/>
                  </a:lnTo>
                  <a:lnTo>
                    <a:pt x="236" y="522"/>
                  </a:lnTo>
                  <a:lnTo>
                    <a:pt x="258" y="486"/>
                  </a:lnTo>
                  <a:lnTo>
                    <a:pt x="282" y="452"/>
                  </a:lnTo>
                  <a:lnTo>
                    <a:pt x="308" y="414"/>
                  </a:lnTo>
                  <a:lnTo>
                    <a:pt x="366" y="338"/>
                  </a:lnTo>
                  <a:lnTo>
                    <a:pt x="424" y="260"/>
                  </a:lnTo>
                  <a:lnTo>
                    <a:pt x="452" y="218"/>
                  </a:lnTo>
                  <a:lnTo>
                    <a:pt x="480" y="178"/>
                  </a:lnTo>
                  <a:lnTo>
                    <a:pt x="480" y="178"/>
                  </a:lnTo>
                  <a:lnTo>
                    <a:pt x="484" y="168"/>
                  </a:lnTo>
                  <a:lnTo>
                    <a:pt x="490" y="146"/>
                  </a:lnTo>
                  <a:lnTo>
                    <a:pt x="498" y="114"/>
                  </a:lnTo>
                  <a:lnTo>
                    <a:pt x="500" y="96"/>
                  </a:lnTo>
                  <a:lnTo>
                    <a:pt x="500" y="78"/>
                  </a:lnTo>
                  <a:lnTo>
                    <a:pt x="500" y="60"/>
                  </a:lnTo>
                  <a:lnTo>
                    <a:pt x="496" y="44"/>
                  </a:lnTo>
                  <a:lnTo>
                    <a:pt x="490" y="30"/>
                  </a:lnTo>
                  <a:lnTo>
                    <a:pt x="482" y="18"/>
                  </a:lnTo>
                  <a:lnTo>
                    <a:pt x="476" y="12"/>
                  </a:lnTo>
                  <a:lnTo>
                    <a:pt x="470" y="8"/>
                  </a:lnTo>
                  <a:lnTo>
                    <a:pt x="462" y="4"/>
                  </a:lnTo>
                  <a:lnTo>
                    <a:pt x="454" y="2"/>
                  </a:lnTo>
                  <a:lnTo>
                    <a:pt x="444" y="0"/>
                  </a:lnTo>
                  <a:lnTo>
                    <a:pt x="434" y="0"/>
                  </a:lnTo>
                  <a:lnTo>
                    <a:pt x="408" y="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4" name="Freeform 72">
              <a:extLst>
                <a:ext uri="{FF2B5EF4-FFF2-40B4-BE49-F238E27FC236}">
                  <a16:creationId xmlns:a16="http://schemas.microsoft.com/office/drawing/2014/main" id="{78EDF8F7-E879-489F-89DF-6AE0175103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0400" y="7540625"/>
              <a:ext cx="749300" cy="590550"/>
            </a:xfrm>
            <a:custGeom>
              <a:avLst/>
              <a:gdLst>
                <a:gd name="T0" fmla="*/ 232 w 472"/>
                <a:gd name="T1" fmla="*/ 364 h 372"/>
                <a:gd name="T2" fmla="*/ 162 w 472"/>
                <a:gd name="T3" fmla="*/ 372 h 372"/>
                <a:gd name="T4" fmla="*/ 122 w 472"/>
                <a:gd name="T5" fmla="*/ 360 h 372"/>
                <a:gd name="T6" fmla="*/ 82 w 472"/>
                <a:gd name="T7" fmla="*/ 334 h 372"/>
                <a:gd name="T8" fmla="*/ 56 w 472"/>
                <a:gd name="T9" fmla="*/ 306 h 372"/>
                <a:gd name="T10" fmla="*/ 24 w 472"/>
                <a:gd name="T11" fmla="*/ 256 h 372"/>
                <a:gd name="T12" fmla="*/ 4 w 472"/>
                <a:gd name="T13" fmla="*/ 202 h 372"/>
                <a:gd name="T14" fmla="*/ 0 w 472"/>
                <a:gd name="T15" fmla="*/ 152 h 372"/>
                <a:gd name="T16" fmla="*/ 6 w 472"/>
                <a:gd name="T17" fmla="*/ 110 h 372"/>
                <a:gd name="T18" fmla="*/ 26 w 472"/>
                <a:gd name="T19" fmla="*/ 80 h 372"/>
                <a:gd name="T20" fmla="*/ 48 w 472"/>
                <a:gd name="T21" fmla="*/ 70 h 372"/>
                <a:gd name="T22" fmla="*/ 70 w 472"/>
                <a:gd name="T23" fmla="*/ 80 h 372"/>
                <a:gd name="T24" fmla="*/ 78 w 472"/>
                <a:gd name="T25" fmla="*/ 122 h 372"/>
                <a:gd name="T26" fmla="*/ 82 w 472"/>
                <a:gd name="T27" fmla="*/ 160 h 372"/>
                <a:gd name="T28" fmla="*/ 98 w 472"/>
                <a:gd name="T29" fmla="*/ 192 h 372"/>
                <a:gd name="T30" fmla="*/ 114 w 472"/>
                <a:gd name="T31" fmla="*/ 200 h 372"/>
                <a:gd name="T32" fmla="*/ 108 w 472"/>
                <a:gd name="T33" fmla="*/ 156 h 372"/>
                <a:gd name="T34" fmla="*/ 110 w 472"/>
                <a:gd name="T35" fmla="*/ 72 h 372"/>
                <a:gd name="T36" fmla="*/ 122 w 472"/>
                <a:gd name="T37" fmla="*/ 34 h 372"/>
                <a:gd name="T38" fmla="*/ 136 w 472"/>
                <a:gd name="T39" fmla="*/ 16 h 372"/>
                <a:gd name="T40" fmla="*/ 158 w 472"/>
                <a:gd name="T41" fmla="*/ 4 h 372"/>
                <a:gd name="T42" fmla="*/ 194 w 472"/>
                <a:gd name="T43" fmla="*/ 8 h 372"/>
                <a:gd name="T44" fmla="*/ 202 w 472"/>
                <a:gd name="T45" fmla="*/ 22 h 372"/>
                <a:gd name="T46" fmla="*/ 198 w 472"/>
                <a:gd name="T47" fmla="*/ 42 h 372"/>
                <a:gd name="T48" fmla="*/ 194 w 472"/>
                <a:gd name="T49" fmla="*/ 58 h 372"/>
                <a:gd name="T50" fmla="*/ 196 w 472"/>
                <a:gd name="T51" fmla="*/ 122 h 372"/>
                <a:gd name="T52" fmla="*/ 210 w 472"/>
                <a:gd name="T53" fmla="*/ 188 h 372"/>
                <a:gd name="T54" fmla="*/ 218 w 472"/>
                <a:gd name="T55" fmla="*/ 126 h 372"/>
                <a:gd name="T56" fmla="*/ 238 w 472"/>
                <a:gd name="T57" fmla="*/ 70 h 372"/>
                <a:gd name="T58" fmla="*/ 260 w 472"/>
                <a:gd name="T59" fmla="*/ 50 h 372"/>
                <a:gd name="T60" fmla="*/ 286 w 472"/>
                <a:gd name="T61" fmla="*/ 46 h 372"/>
                <a:gd name="T62" fmla="*/ 306 w 472"/>
                <a:gd name="T63" fmla="*/ 62 h 372"/>
                <a:gd name="T64" fmla="*/ 312 w 472"/>
                <a:gd name="T65" fmla="*/ 86 h 372"/>
                <a:gd name="T66" fmla="*/ 306 w 472"/>
                <a:gd name="T67" fmla="*/ 100 h 372"/>
                <a:gd name="T68" fmla="*/ 290 w 472"/>
                <a:gd name="T69" fmla="*/ 144 h 372"/>
                <a:gd name="T70" fmla="*/ 282 w 472"/>
                <a:gd name="T71" fmla="*/ 188 h 372"/>
                <a:gd name="T72" fmla="*/ 290 w 472"/>
                <a:gd name="T73" fmla="*/ 234 h 372"/>
                <a:gd name="T74" fmla="*/ 310 w 472"/>
                <a:gd name="T75" fmla="*/ 246 h 372"/>
                <a:gd name="T76" fmla="*/ 328 w 472"/>
                <a:gd name="T77" fmla="*/ 240 h 372"/>
                <a:gd name="T78" fmla="*/ 346 w 472"/>
                <a:gd name="T79" fmla="*/ 228 h 372"/>
                <a:gd name="T80" fmla="*/ 396 w 472"/>
                <a:gd name="T81" fmla="*/ 206 h 372"/>
                <a:gd name="T82" fmla="*/ 434 w 472"/>
                <a:gd name="T83" fmla="*/ 202 h 372"/>
                <a:gd name="T84" fmla="*/ 448 w 472"/>
                <a:gd name="T85" fmla="*/ 210 h 372"/>
                <a:gd name="T86" fmla="*/ 464 w 472"/>
                <a:gd name="T87" fmla="*/ 238 h 372"/>
                <a:gd name="T88" fmla="*/ 472 w 472"/>
                <a:gd name="T89" fmla="*/ 260 h 372"/>
                <a:gd name="T90" fmla="*/ 358 w 472"/>
                <a:gd name="T91" fmla="*/ 314 h 372"/>
                <a:gd name="T92" fmla="*/ 252 w 472"/>
                <a:gd name="T93" fmla="*/ 358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72" h="372">
                  <a:moveTo>
                    <a:pt x="252" y="358"/>
                  </a:moveTo>
                  <a:lnTo>
                    <a:pt x="252" y="358"/>
                  </a:lnTo>
                  <a:lnTo>
                    <a:pt x="232" y="364"/>
                  </a:lnTo>
                  <a:lnTo>
                    <a:pt x="210" y="370"/>
                  </a:lnTo>
                  <a:lnTo>
                    <a:pt x="186" y="372"/>
                  </a:lnTo>
                  <a:lnTo>
                    <a:pt x="162" y="372"/>
                  </a:lnTo>
                  <a:lnTo>
                    <a:pt x="148" y="370"/>
                  </a:lnTo>
                  <a:lnTo>
                    <a:pt x="136" y="366"/>
                  </a:lnTo>
                  <a:lnTo>
                    <a:pt x="122" y="360"/>
                  </a:lnTo>
                  <a:lnTo>
                    <a:pt x="110" y="354"/>
                  </a:lnTo>
                  <a:lnTo>
                    <a:pt x="96" y="346"/>
                  </a:lnTo>
                  <a:lnTo>
                    <a:pt x="82" y="334"/>
                  </a:lnTo>
                  <a:lnTo>
                    <a:pt x="70" y="322"/>
                  </a:lnTo>
                  <a:lnTo>
                    <a:pt x="56" y="306"/>
                  </a:lnTo>
                  <a:lnTo>
                    <a:pt x="56" y="306"/>
                  </a:lnTo>
                  <a:lnTo>
                    <a:pt x="44" y="290"/>
                  </a:lnTo>
                  <a:lnTo>
                    <a:pt x="32" y="272"/>
                  </a:lnTo>
                  <a:lnTo>
                    <a:pt x="24" y="256"/>
                  </a:lnTo>
                  <a:lnTo>
                    <a:pt x="16" y="238"/>
                  </a:lnTo>
                  <a:lnTo>
                    <a:pt x="10" y="220"/>
                  </a:lnTo>
                  <a:lnTo>
                    <a:pt x="4" y="202"/>
                  </a:lnTo>
                  <a:lnTo>
                    <a:pt x="2" y="184"/>
                  </a:lnTo>
                  <a:lnTo>
                    <a:pt x="0" y="168"/>
                  </a:lnTo>
                  <a:lnTo>
                    <a:pt x="0" y="152"/>
                  </a:lnTo>
                  <a:lnTo>
                    <a:pt x="0" y="136"/>
                  </a:lnTo>
                  <a:lnTo>
                    <a:pt x="2" y="122"/>
                  </a:lnTo>
                  <a:lnTo>
                    <a:pt x="6" y="110"/>
                  </a:lnTo>
                  <a:lnTo>
                    <a:pt x="12" y="98"/>
                  </a:lnTo>
                  <a:lnTo>
                    <a:pt x="18" y="88"/>
                  </a:lnTo>
                  <a:lnTo>
                    <a:pt x="26" y="80"/>
                  </a:lnTo>
                  <a:lnTo>
                    <a:pt x="36" y="74"/>
                  </a:lnTo>
                  <a:lnTo>
                    <a:pt x="36" y="74"/>
                  </a:lnTo>
                  <a:lnTo>
                    <a:pt x="48" y="70"/>
                  </a:lnTo>
                  <a:lnTo>
                    <a:pt x="56" y="68"/>
                  </a:lnTo>
                  <a:lnTo>
                    <a:pt x="64" y="72"/>
                  </a:lnTo>
                  <a:lnTo>
                    <a:pt x="70" y="80"/>
                  </a:lnTo>
                  <a:lnTo>
                    <a:pt x="74" y="90"/>
                  </a:lnTo>
                  <a:lnTo>
                    <a:pt x="78" y="104"/>
                  </a:lnTo>
                  <a:lnTo>
                    <a:pt x="78" y="122"/>
                  </a:lnTo>
                  <a:lnTo>
                    <a:pt x="80" y="142"/>
                  </a:lnTo>
                  <a:lnTo>
                    <a:pt x="80" y="142"/>
                  </a:lnTo>
                  <a:lnTo>
                    <a:pt x="82" y="160"/>
                  </a:lnTo>
                  <a:lnTo>
                    <a:pt x="86" y="174"/>
                  </a:lnTo>
                  <a:lnTo>
                    <a:pt x="92" y="186"/>
                  </a:lnTo>
                  <a:lnTo>
                    <a:pt x="98" y="192"/>
                  </a:lnTo>
                  <a:lnTo>
                    <a:pt x="104" y="196"/>
                  </a:lnTo>
                  <a:lnTo>
                    <a:pt x="110" y="198"/>
                  </a:lnTo>
                  <a:lnTo>
                    <a:pt x="114" y="200"/>
                  </a:lnTo>
                  <a:lnTo>
                    <a:pt x="114" y="200"/>
                  </a:lnTo>
                  <a:lnTo>
                    <a:pt x="112" y="180"/>
                  </a:lnTo>
                  <a:lnTo>
                    <a:pt x="108" y="156"/>
                  </a:lnTo>
                  <a:lnTo>
                    <a:pt x="108" y="130"/>
                  </a:lnTo>
                  <a:lnTo>
                    <a:pt x="108" y="100"/>
                  </a:lnTo>
                  <a:lnTo>
                    <a:pt x="110" y="72"/>
                  </a:lnTo>
                  <a:lnTo>
                    <a:pt x="114" y="58"/>
                  </a:lnTo>
                  <a:lnTo>
                    <a:pt x="118" y="46"/>
                  </a:lnTo>
                  <a:lnTo>
                    <a:pt x="122" y="34"/>
                  </a:lnTo>
                  <a:lnTo>
                    <a:pt x="130" y="24"/>
                  </a:lnTo>
                  <a:lnTo>
                    <a:pt x="130" y="24"/>
                  </a:lnTo>
                  <a:lnTo>
                    <a:pt x="136" y="16"/>
                  </a:lnTo>
                  <a:lnTo>
                    <a:pt x="144" y="10"/>
                  </a:lnTo>
                  <a:lnTo>
                    <a:pt x="150" y="6"/>
                  </a:lnTo>
                  <a:lnTo>
                    <a:pt x="158" y="4"/>
                  </a:lnTo>
                  <a:lnTo>
                    <a:pt x="172" y="0"/>
                  </a:lnTo>
                  <a:lnTo>
                    <a:pt x="184" y="2"/>
                  </a:lnTo>
                  <a:lnTo>
                    <a:pt x="194" y="8"/>
                  </a:lnTo>
                  <a:lnTo>
                    <a:pt x="198" y="12"/>
                  </a:lnTo>
                  <a:lnTo>
                    <a:pt x="200" y="16"/>
                  </a:lnTo>
                  <a:lnTo>
                    <a:pt x="202" y="22"/>
                  </a:lnTo>
                  <a:lnTo>
                    <a:pt x="202" y="28"/>
                  </a:lnTo>
                  <a:lnTo>
                    <a:pt x="202" y="34"/>
                  </a:lnTo>
                  <a:lnTo>
                    <a:pt x="198" y="42"/>
                  </a:lnTo>
                  <a:lnTo>
                    <a:pt x="198" y="42"/>
                  </a:lnTo>
                  <a:lnTo>
                    <a:pt x="196" y="48"/>
                  </a:lnTo>
                  <a:lnTo>
                    <a:pt x="194" y="58"/>
                  </a:lnTo>
                  <a:lnTo>
                    <a:pt x="192" y="78"/>
                  </a:lnTo>
                  <a:lnTo>
                    <a:pt x="192" y="98"/>
                  </a:lnTo>
                  <a:lnTo>
                    <a:pt x="196" y="122"/>
                  </a:lnTo>
                  <a:lnTo>
                    <a:pt x="202" y="162"/>
                  </a:lnTo>
                  <a:lnTo>
                    <a:pt x="210" y="188"/>
                  </a:lnTo>
                  <a:lnTo>
                    <a:pt x="210" y="188"/>
                  </a:lnTo>
                  <a:lnTo>
                    <a:pt x="212" y="170"/>
                  </a:lnTo>
                  <a:lnTo>
                    <a:pt x="214" y="150"/>
                  </a:lnTo>
                  <a:lnTo>
                    <a:pt x="218" y="126"/>
                  </a:lnTo>
                  <a:lnTo>
                    <a:pt x="224" y="102"/>
                  </a:lnTo>
                  <a:lnTo>
                    <a:pt x="232" y="80"/>
                  </a:lnTo>
                  <a:lnTo>
                    <a:pt x="238" y="70"/>
                  </a:lnTo>
                  <a:lnTo>
                    <a:pt x="244" y="62"/>
                  </a:lnTo>
                  <a:lnTo>
                    <a:pt x="252" y="54"/>
                  </a:lnTo>
                  <a:lnTo>
                    <a:pt x="260" y="50"/>
                  </a:lnTo>
                  <a:lnTo>
                    <a:pt x="260" y="50"/>
                  </a:lnTo>
                  <a:lnTo>
                    <a:pt x="274" y="46"/>
                  </a:lnTo>
                  <a:lnTo>
                    <a:pt x="286" y="46"/>
                  </a:lnTo>
                  <a:lnTo>
                    <a:pt x="294" y="50"/>
                  </a:lnTo>
                  <a:lnTo>
                    <a:pt x="302" y="54"/>
                  </a:lnTo>
                  <a:lnTo>
                    <a:pt x="306" y="62"/>
                  </a:lnTo>
                  <a:lnTo>
                    <a:pt x="310" y="68"/>
                  </a:lnTo>
                  <a:lnTo>
                    <a:pt x="312" y="78"/>
                  </a:lnTo>
                  <a:lnTo>
                    <a:pt x="312" y="86"/>
                  </a:lnTo>
                  <a:lnTo>
                    <a:pt x="312" y="86"/>
                  </a:lnTo>
                  <a:lnTo>
                    <a:pt x="310" y="92"/>
                  </a:lnTo>
                  <a:lnTo>
                    <a:pt x="306" y="100"/>
                  </a:lnTo>
                  <a:lnTo>
                    <a:pt x="298" y="118"/>
                  </a:lnTo>
                  <a:lnTo>
                    <a:pt x="294" y="130"/>
                  </a:lnTo>
                  <a:lnTo>
                    <a:pt x="290" y="144"/>
                  </a:lnTo>
                  <a:lnTo>
                    <a:pt x="286" y="164"/>
                  </a:lnTo>
                  <a:lnTo>
                    <a:pt x="282" y="188"/>
                  </a:lnTo>
                  <a:lnTo>
                    <a:pt x="282" y="188"/>
                  </a:lnTo>
                  <a:lnTo>
                    <a:pt x="282" y="212"/>
                  </a:lnTo>
                  <a:lnTo>
                    <a:pt x="286" y="228"/>
                  </a:lnTo>
                  <a:lnTo>
                    <a:pt x="290" y="234"/>
                  </a:lnTo>
                  <a:lnTo>
                    <a:pt x="292" y="240"/>
                  </a:lnTo>
                  <a:lnTo>
                    <a:pt x="300" y="244"/>
                  </a:lnTo>
                  <a:lnTo>
                    <a:pt x="310" y="246"/>
                  </a:lnTo>
                  <a:lnTo>
                    <a:pt x="318" y="246"/>
                  </a:lnTo>
                  <a:lnTo>
                    <a:pt x="324" y="242"/>
                  </a:lnTo>
                  <a:lnTo>
                    <a:pt x="328" y="240"/>
                  </a:lnTo>
                  <a:lnTo>
                    <a:pt x="328" y="240"/>
                  </a:lnTo>
                  <a:lnTo>
                    <a:pt x="334" y="234"/>
                  </a:lnTo>
                  <a:lnTo>
                    <a:pt x="346" y="228"/>
                  </a:lnTo>
                  <a:lnTo>
                    <a:pt x="360" y="220"/>
                  </a:lnTo>
                  <a:lnTo>
                    <a:pt x="378" y="212"/>
                  </a:lnTo>
                  <a:lnTo>
                    <a:pt x="396" y="206"/>
                  </a:lnTo>
                  <a:lnTo>
                    <a:pt x="412" y="202"/>
                  </a:lnTo>
                  <a:lnTo>
                    <a:pt x="428" y="200"/>
                  </a:lnTo>
                  <a:lnTo>
                    <a:pt x="434" y="202"/>
                  </a:lnTo>
                  <a:lnTo>
                    <a:pt x="440" y="204"/>
                  </a:lnTo>
                  <a:lnTo>
                    <a:pt x="440" y="204"/>
                  </a:lnTo>
                  <a:lnTo>
                    <a:pt x="448" y="210"/>
                  </a:lnTo>
                  <a:lnTo>
                    <a:pt x="454" y="218"/>
                  </a:lnTo>
                  <a:lnTo>
                    <a:pt x="460" y="228"/>
                  </a:lnTo>
                  <a:lnTo>
                    <a:pt x="464" y="238"/>
                  </a:lnTo>
                  <a:lnTo>
                    <a:pt x="470" y="252"/>
                  </a:lnTo>
                  <a:lnTo>
                    <a:pt x="472" y="260"/>
                  </a:lnTo>
                  <a:lnTo>
                    <a:pt x="472" y="260"/>
                  </a:lnTo>
                  <a:lnTo>
                    <a:pt x="430" y="280"/>
                  </a:lnTo>
                  <a:lnTo>
                    <a:pt x="358" y="314"/>
                  </a:lnTo>
                  <a:lnTo>
                    <a:pt x="358" y="314"/>
                  </a:lnTo>
                  <a:lnTo>
                    <a:pt x="330" y="328"/>
                  </a:lnTo>
                  <a:lnTo>
                    <a:pt x="304" y="338"/>
                  </a:lnTo>
                  <a:lnTo>
                    <a:pt x="252" y="358"/>
                  </a:lnTo>
                  <a:close/>
                </a:path>
              </a:pathLst>
            </a:custGeom>
            <a:solidFill>
              <a:srgbClr val="FE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5" name="Freeform 73">
              <a:extLst>
                <a:ext uri="{FF2B5EF4-FFF2-40B4-BE49-F238E27FC236}">
                  <a16:creationId xmlns:a16="http://schemas.microsoft.com/office/drawing/2014/main" id="{A2146DD7-1298-4ACC-9335-4EE78EB2F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0400" y="7540625"/>
              <a:ext cx="749300" cy="590550"/>
            </a:xfrm>
            <a:custGeom>
              <a:avLst/>
              <a:gdLst>
                <a:gd name="T0" fmla="*/ 232 w 472"/>
                <a:gd name="T1" fmla="*/ 364 h 372"/>
                <a:gd name="T2" fmla="*/ 162 w 472"/>
                <a:gd name="T3" fmla="*/ 372 h 372"/>
                <a:gd name="T4" fmla="*/ 122 w 472"/>
                <a:gd name="T5" fmla="*/ 360 h 372"/>
                <a:gd name="T6" fmla="*/ 82 w 472"/>
                <a:gd name="T7" fmla="*/ 334 h 372"/>
                <a:gd name="T8" fmla="*/ 56 w 472"/>
                <a:gd name="T9" fmla="*/ 306 h 372"/>
                <a:gd name="T10" fmla="*/ 24 w 472"/>
                <a:gd name="T11" fmla="*/ 256 h 372"/>
                <a:gd name="T12" fmla="*/ 4 w 472"/>
                <a:gd name="T13" fmla="*/ 202 h 372"/>
                <a:gd name="T14" fmla="*/ 0 w 472"/>
                <a:gd name="T15" fmla="*/ 152 h 372"/>
                <a:gd name="T16" fmla="*/ 6 w 472"/>
                <a:gd name="T17" fmla="*/ 110 h 372"/>
                <a:gd name="T18" fmla="*/ 26 w 472"/>
                <a:gd name="T19" fmla="*/ 80 h 372"/>
                <a:gd name="T20" fmla="*/ 48 w 472"/>
                <a:gd name="T21" fmla="*/ 70 h 372"/>
                <a:gd name="T22" fmla="*/ 70 w 472"/>
                <a:gd name="T23" fmla="*/ 80 h 372"/>
                <a:gd name="T24" fmla="*/ 78 w 472"/>
                <a:gd name="T25" fmla="*/ 122 h 372"/>
                <a:gd name="T26" fmla="*/ 82 w 472"/>
                <a:gd name="T27" fmla="*/ 160 h 372"/>
                <a:gd name="T28" fmla="*/ 98 w 472"/>
                <a:gd name="T29" fmla="*/ 192 h 372"/>
                <a:gd name="T30" fmla="*/ 114 w 472"/>
                <a:gd name="T31" fmla="*/ 200 h 372"/>
                <a:gd name="T32" fmla="*/ 108 w 472"/>
                <a:gd name="T33" fmla="*/ 156 h 372"/>
                <a:gd name="T34" fmla="*/ 110 w 472"/>
                <a:gd name="T35" fmla="*/ 72 h 372"/>
                <a:gd name="T36" fmla="*/ 122 w 472"/>
                <a:gd name="T37" fmla="*/ 34 h 372"/>
                <a:gd name="T38" fmla="*/ 136 w 472"/>
                <a:gd name="T39" fmla="*/ 16 h 372"/>
                <a:gd name="T40" fmla="*/ 158 w 472"/>
                <a:gd name="T41" fmla="*/ 4 h 372"/>
                <a:gd name="T42" fmla="*/ 194 w 472"/>
                <a:gd name="T43" fmla="*/ 8 h 372"/>
                <a:gd name="T44" fmla="*/ 202 w 472"/>
                <a:gd name="T45" fmla="*/ 22 h 372"/>
                <a:gd name="T46" fmla="*/ 198 w 472"/>
                <a:gd name="T47" fmla="*/ 42 h 372"/>
                <a:gd name="T48" fmla="*/ 194 w 472"/>
                <a:gd name="T49" fmla="*/ 58 h 372"/>
                <a:gd name="T50" fmla="*/ 196 w 472"/>
                <a:gd name="T51" fmla="*/ 122 h 372"/>
                <a:gd name="T52" fmla="*/ 210 w 472"/>
                <a:gd name="T53" fmla="*/ 188 h 372"/>
                <a:gd name="T54" fmla="*/ 218 w 472"/>
                <a:gd name="T55" fmla="*/ 126 h 372"/>
                <a:gd name="T56" fmla="*/ 238 w 472"/>
                <a:gd name="T57" fmla="*/ 70 h 372"/>
                <a:gd name="T58" fmla="*/ 260 w 472"/>
                <a:gd name="T59" fmla="*/ 50 h 372"/>
                <a:gd name="T60" fmla="*/ 286 w 472"/>
                <a:gd name="T61" fmla="*/ 46 h 372"/>
                <a:gd name="T62" fmla="*/ 306 w 472"/>
                <a:gd name="T63" fmla="*/ 62 h 372"/>
                <a:gd name="T64" fmla="*/ 312 w 472"/>
                <a:gd name="T65" fmla="*/ 86 h 372"/>
                <a:gd name="T66" fmla="*/ 306 w 472"/>
                <a:gd name="T67" fmla="*/ 100 h 372"/>
                <a:gd name="T68" fmla="*/ 290 w 472"/>
                <a:gd name="T69" fmla="*/ 144 h 372"/>
                <a:gd name="T70" fmla="*/ 282 w 472"/>
                <a:gd name="T71" fmla="*/ 188 h 372"/>
                <a:gd name="T72" fmla="*/ 290 w 472"/>
                <a:gd name="T73" fmla="*/ 234 h 372"/>
                <a:gd name="T74" fmla="*/ 310 w 472"/>
                <a:gd name="T75" fmla="*/ 246 h 372"/>
                <a:gd name="T76" fmla="*/ 328 w 472"/>
                <a:gd name="T77" fmla="*/ 240 h 372"/>
                <a:gd name="T78" fmla="*/ 346 w 472"/>
                <a:gd name="T79" fmla="*/ 228 h 372"/>
                <a:gd name="T80" fmla="*/ 396 w 472"/>
                <a:gd name="T81" fmla="*/ 206 h 372"/>
                <a:gd name="T82" fmla="*/ 434 w 472"/>
                <a:gd name="T83" fmla="*/ 202 h 372"/>
                <a:gd name="T84" fmla="*/ 448 w 472"/>
                <a:gd name="T85" fmla="*/ 210 h 372"/>
                <a:gd name="T86" fmla="*/ 464 w 472"/>
                <a:gd name="T87" fmla="*/ 238 h 372"/>
                <a:gd name="T88" fmla="*/ 472 w 472"/>
                <a:gd name="T89" fmla="*/ 260 h 372"/>
                <a:gd name="T90" fmla="*/ 358 w 472"/>
                <a:gd name="T91" fmla="*/ 314 h 372"/>
                <a:gd name="T92" fmla="*/ 252 w 472"/>
                <a:gd name="T93" fmla="*/ 358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72" h="372">
                  <a:moveTo>
                    <a:pt x="252" y="358"/>
                  </a:moveTo>
                  <a:lnTo>
                    <a:pt x="252" y="358"/>
                  </a:lnTo>
                  <a:lnTo>
                    <a:pt x="232" y="364"/>
                  </a:lnTo>
                  <a:lnTo>
                    <a:pt x="210" y="370"/>
                  </a:lnTo>
                  <a:lnTo>
                    <a:pt x="186" y="372"/>
                  </a:lnTo>
                  <a:lnTo>
                    <a:pt x="162" y="372"/>
                  </a:lnTo>
                  <a:lnTo>
                    <a:pt x="148" y="370"/>
                  </a:lnTo>
                  <a:lnTo>
                    <a:pt x="136" y="366"/>
                  </a:lnTo>
                  <a:lnTo>
                    <a:pt x="122" y="360"/>
                  </a:lnTo>
                  <a:lnTo>
                    <a:pt x="110" y="354"/>
                  </a:lnTo>
                  <a:lnTo>
                    <a:pt x="96" y="346"/>
                  </a:lnTo>
                  <a:lnTo>
                    <a:pt x="82" y="334"/>
                  </a:lnTo>
                  <a:lnTo>
                    <a:pt x="70" y="322"/>
                  </a:lnTo>
                  <a:lnTo>
                    <a:pt x="56" y="306"/>
                  </a:lnTo>
                  <a:lnTo>
                    <a:pt x="56" y="306"/>
                  </a:lnTo>
                  <a:lnTo>
                    <a:pt x="44" y="290"/>
                  </a:lnTo>
                  <a:lnTo>
                    <a:pt x="32" y="272"/>
                  </a:lnTo>
                  <a:lnTo>
                    <a:pt x="24" y="256"/>
                  </a:lnTo>
                  <a:lnTo>
                    <a:pt x="16" y="238"/>
                  </a:lnTo>
                  <a:lnTo>
                    <a:pt x="10" y="220"/>
                  </a:lnTo>
                  <a:lnTo>
                    <a:pt x="4" y="202"/>
                  </a:lnTo>
                  <a:lnTo>
                    <a:pt x="2" y="184"/>
                  </a:lnTo>
                  <a:lnTo>
                    <a:pt x="0" y="168"/>
                  </a:lnTo>
                  <a:lnTo>
                    <a:pt x="0" y="152"/>
                  </a:lnTo>
                  <a:lnTo>
                    <a:pt x="0" y="136"/>
                  </a:lnTo>
                  <a:lnTo>
                    <a:pt x="2" y="122"/>
                  </a:lnTo>
                  <a:lnTo>
                    <a:pt x="6" y="110"/>
                  </a:lnTo>
                  <a:lnTo>
                    <a:pt x="12" y="98"/>
                  </a:lnTo>
                  <a:lnTo>
                    <a:pt x="18" y="88"/>
                  </a:lnTo>
                  <a:lnTo>
                    <a:pt x="26" y="80"/>
                  </a:lnTo>
                  <a:lnTo>
                    <a:pt x="36" y="74"/>
                  </a:lnTo>
                  <a:lnTo>
                    <a:pt x="36" y="74"/>
                  </a:lnTo>
                  <a:lnTo>
                    <a:pt x="48" y="70"/>
                  </a:lnTo>
                  <a:lnTo>
                    <a:pt x="56" y="68"/>
                  </a:lnTo>
                  <a:lnTo>
                    <a:pt x="64" y="72"/>
                  </a:lnTo>
                  <a:lnTo>
                    <a:pt x="70" y="80"/>
                  </a:lnTo>
                  <a:lnTo>
                    <a:pt x="74" y="90"/>
                  </a:lnTo>
                  <a:lnTo>
                    <a:pt x="78" y="104"/>
                  </a:lnTo>
                  <a:lnTo>
                    <a:pt x="78" y="122"/>
                  </a:lnTo>
                  <a:lnTo>
                    <a:pt x="80" y="142"/>
                  </a:lnTo>
                  <a:lnTo>
                    <a:pt x="80" y="142"/>
                  </a:lnTo>
                  <a:lnTo>
                    <a:pt x="82" y="160"/>
                  </a:lnTo>
                  <a:lnTo>
                    <a:pt x="86" y="174"/>
                  </a:lnTo>
                  <a:lnTo>
                    <a:pt x="92" y="186"/>
                  </a:lnTo>
                  <a:lnTo>
                    <a:pt x="98" y="192"/>
                  </a:lnTo>
                  <a:lnTo>
                    <a:pt x="104" y="196"/>
                  </a:lnTo>
                  <a:lnTo>
                    <a:pt x="110" y="198"/>
                  </a:lnTo>
                  <a:lnTo>
                    <a:pt x="114" y="200"/>
                  </a:lnTo>
                  <a:lnTo>
                    <a:pt x="114" y="200"/>
                  </a:lnTo>
                  <a:lnTo>
                    <a:pt x="112" y="180"/>
                  </a:lnTo>
                  <a:lnTo>
                    <a:pt x="108" y="156"/>
                  </a:lnTo>
                  <a:lnTo>
                    <a:pt x="108" y="130"/>
                  </a:lnTo>
                  <a:lnTo>
                    <a:pt x="108" y="100"/>
                  </a:lnTo>
                  <a:lnTo>
                    <a:pt x="110" y="72"/>
                  </a:lnTo>
                  <a:lnTo>
                    <a:pt x="114" y="58"/>
                  </a:lnTo>
                  <a:lnTo>
                    <a:pt x="118" y="46"/>
                  </a:lnTo>
                  <a:lnTo>
                    <a:pt x="122" y="34"/>
                  </a:lnTo>
                  <a:lnTo>
                    <a:pt x="130" y="24"/>
                  </a:lnTo>
                  <a:lnTo>
                    <a:pt x="130" y="24"/>
                  </a:lnTo>
                  <a:lnTo>
                    <a:pt x="136" y="16"/>
                  </a:lnTo>
                  <a:lnTo>
                    <a:pt x="144" y="10"/>
                  </a:lnTo>
                  <a:lnTo>
                    <a:pt x="150" y="6"/>
                  </a:lnTo>
                  <a:lnTo>
                    <a:pt x="158" y="4"/>
                  </a:lnTo>
                  <a:lnTo>
                    <a:pt x="172" y="0"/>
                  </a:lnTo>
                  <a:lnTo>
                    <a:pt x="184" y="2"/>
                  </a:lnTo>
                  <a:lnTo>
                    <a:pt x="194" y="8"/>
                  </a:lnTo>
                  <a:lnTo>
                    <a:pt x="198" y="12"/>
                  </a:lnTo>
                  <a:lnTo>
                    <a:pt x="200" y="16"/>
                  </a:lnTo>
                  <a:lnTo>
                    <a:pt x="202" y="22"/>
                  </a:lnTo>
                  <a:lnTo>
                    <a:pt x="202" y="28"/>
                  </a:lnTo>
                  <a:lnTo>
                    <a:pt x="202" y="34"/>
                  </a:lnTo>
                  <a:lnTo>
                    <a:pt x="198" y="42"/>
                  </a:lnTo>
                  <a:lnTo>
                    <a:pt x="198" y="42"/>
                  </a:lnTo>
                  <a:lnTo>
                    <a:pt x="196" y="48"/>
                  </a:lnTo>
                  <a:lnTo>
                    <a:pt x="194" y="58"/>
                  </a:lnTo>
                  <a:lnTo>
                    <a:pt x="192" y="78"/>
                  </a:lnTo>
                  <a:lnTo>
                    <a:pt x="192" y="98"/>
                  </a:lnTo>
                  <a:lnTo>
                    <a:pt x="196" y="122"/>
                  </a:lnTo>
                  <a:lnTo>
                    <a:pt x="202" y="162"/>
                  </a:lnTo>
                  <a:lnTo>
                    <a:pt x="210" y="188"/>
                  </a:lnTo>
                  <a:lnTo>
                    <a:pt x="210" y="188"/>
                  </a:lnTo>
                  <a:lnTo>
                    <a:pt x="212" y="170"/>
                  </a:lnTo>
                  <a:lnTo>
                    <a:pt x="214" y="150"/>
                  </a:lnTo>
                  <a:lnTo>
                    <a:pt x="218" y="126"/>
                  </a:lnTo>
                  <a:lnTo>
                    <a:pt x="224" y="102"/>
                  </a:lnTo>
                  <a:lnTo>
                    <a:pt x="232" y="80"/>
                  </a:lnTo>
                  <a:lnTo>
                    <a:pt x="238" y="70"/>
                  </a:lnTo>
                  <a:lnTo>
                    <a:pt x="244" y="62"/>
                  </a:lnTo>
                  <a:lnTo>
                    <a:pt x="252" y="54"/>
                  </a:lnTo>
                  <a:lnTo>
                    <a:pt x="260" y="50"/>
                  </a:lnTo>
                  <a:lnTo>
                    <a:pt x="260" y="50"/>
                  </a:lnTo>
                  <a:lnTo>
                    <a:pt x="274" y="46"/>
                  </a:lnTo>
                  <a:lnTo>
                    <a:pt x="286" y="46"/>
                  </a:lnTo>
                  <a:lnTo>
                    <a:pt x="294" y="50"/>
                  </a:lnTo>
                  <a:lnTo>
                    <a:pt x="302" y="54"/>
                  </a:lnTo>
                  <a:lnTo>
                    <a:pt x="306" y="62"/>
                  </a:lnTo>
                  <a:lnTo>
                    <a:pt x="310" y="68"/>
                  </a:lnTo>
                  <a:lnTo>
                    <a:pt x="312" y="78"/>
                  </a:lnTo>
                  <a:lnTo>
                    <a:pt x="312" y="86"/>
                  </a:lnTo>
                  <a:lnTo>
                    <a:pt x="312" y="86"/>
                  </a:lnTo>
                  <a:lnTo>
                    <a:pt x="310" y="92"/>
                  </a:lnTo>
                  <a:lnTo>
                    <a:pt x="306" y="100"/>
                  </a:lnTo>
                  <a:lnTo>
                    <a:pt x="298" y="118"/>
                  </a:lnTo>
                  <a:lnTo>
                    <a:pt x="294" y="130"/>
                  </a:lnTo>
                  <a:lnTo>
                    <a:pt x="290" y="144"/>
                  </a:lnTo>
                  <a:lnTo>
                    <a:pt x="286" y="164"/>
                  </a:lnTo>
                  <a:lnTo>
                    <a:pt x="282" y="188"/>
                  </a:lnTo>
                  <a:lnTo>
                    <a:pt x="282" y="188"/>
                  </a:lnTo>
                  <a:lnTo>
                    <a:pt x="282" y="212"/>
                  </a:lnTo>
                  <a:lnTo>
                    <a:pt x="286" y="228"/>
                  </a:lnTo>
                  <a:lnTo>
                    <a:pt x="290" y="234"/>
                  </a:lnTo>
                  <a:lnTo>
                    <a:pt x="292" y="240"/>
                  </a:lnTo>
                  <a:lnTo>
                    <a:pt x="300" y="244"/>
                  </a:lnTo>
                  <a:lnTo>
                    <a:pt x="310" y="246"/>
                  </a:lnTo>
                  <a:lnTo>
                    <a:pt x="318" y="246"/>
                  </a:lnTo>
                  <a:lnTo>
                    <a:pt x="324" y="242"/>
                  </a:lnTo>
                  <a:lnTo>
                    <a:pt x="328" y="240"/>
                  </a:lnTo>
                  <a:lnTo>
                    <a:pt x="328" y="240"/>
                  </a:lnTo>
                  <a:lnTo>
                    <a:pt x="334" y="234"/>
                  </a:lnTo>
                  <a:lnTo>
                    <a:pt x="346" y="228"/>
                  </a:lnTo>
                  <a:lnTo>
                    <a:pt x="360" y="220"/>
                  </a:lnTo>
                  <a:lnTo>
                    <a:pt x="378" y="212"/>
                  </a:lnTo>
                  <a:lnTo>
                    <a:pt x="396" y="206"/>
                  </a:lnTo>
                  <a:lnTo>
                    <a:pt x="412" y="202"/>
                  </a:lnTo>
                  <a:lnTo>
                    <a:pt x="428" y="200"/>
                  </a:lnTo>
                  <a:lnTo>
                    <a:pt x="434" y="202"/>
                  </a:lnTo>
                  <a:lnTo>
                    <a:pt x="440" y="204"/>
                  </a:lnTo>
                  <a:lnTo>
                    <a:pt x="440" y="204"/>
                  </a:lnTo>
                  <a:lnTo>
                    <a:pt x="448" y="210"/>
                  </a:lnTo>
                  <a:lnTo>
                    <a:pt x="454" y="218"/>
                  </a:lnTo>
                  <a:lnTo>
                    <a:pt x="460" y="228"/>
                  </a:lnTo>
                  <a:lnTo>
                    <a:pt x="464" y="238"/>
                  </a:lnTo>
                  <a:lnTo>
                    <a:pt x="470" y="252"/>
                  </a:lnTo>
                  <a:lnTo>
                    <a:pt x="472" y="260"/>
                  </a:lnTo>
                  <a:lnTo>
                    <a:pt x="472" y="260"/>
                  </a:lnTo>
                  <a:lnTo>
                    <a:pt x="430" y="280"/>
                  </a:lnTo>
                  <a:lnTo>
                    <a:pt x="358" y="314"/>
                  </a:lnTo>
                  <a:lnTo>
                    <a:pt x="358" y="314"/>
                  </a:lnTo>
                  <a:lnTo>
                    <a:pt x="330" y="328"/>
                  </a:lnTo>
                  <a:lnTo>
                    <a:pt x="304" y="338"/>
                  </a:lnTo>
                  <a:lnTo>
                    <a:pt x="252" y="3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6" name="Freeform 74">
              <a:extLst>
                <a:ext uri="{FF2B5EF4-FFF2-40B4-BE49-F238E27FC236}">
                  <a16:creationId xmlns:a16="http://schemas.microsoft.com/office/drawing/2014/main" id="{A986DA93-C303-4302-AE3C-A12E1AFECD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8525" y="7934325"/>
              <a:ext cx="142875" cy="133350"/>
            </a:xfrm>
            <a:custGeom>
              <a:avLst/>
              <a:gdLst>
                <a:gd name="T0" fmla="*/ 0 w 90"/>
                <a:gd name="T1" fmla="*/ 12 h 84"/>
                <a:gd name="T2" fmla="*/ 0 w 90"/>
                <a:gd name="T3" fmla="*/ 12 h 84"/>
                <a:gd name="T4" fmla="*/ 12 w 90"/>
                <a:gd name="T5" fmla="*/ 10 h 84"/>
                <a:gd name="T6" fmla="*/ 26 w 90"/>
                <a:gd name="T7" fmla="*/ 8 h 84"/>
                <a:gd name="T8" fmla="*/ 40 w 90"/>
                <a:gd name="T9" fmla="*/ 12 h 84"/>
                <a:gd name="T10" fmla="*/ 48 w 90"/>
                <a:gd name="T11" fmla="*/ 14 h 84"/>
                <a:gd name="T12" fmla="*/ 56 w 90"/>
                <a:gd name="T13" fmla="*/ 18 h 84"/>
                <a:gd name="T14" fmla="*/ 64 w 90"/>
                <a:gd name="T15" fmla="*/ 24 h 84"/>
                <a:gd name="T16" fmla="*/ 72 w 90"/>
                <a:gd name="T17" fmla="*/ 32 h 84"/>
                <a:gd name="T18" fmla="*/ 78 w 90"/>
                <a:gd name="T19" fmla="*/ 42 h 84"/>
                <a:gd name="T20" fmla="*/ 82 w 90"/>
                <a:gd name="T21" fmla="*/ 54 h 84"/>
                <a:gd name="T22" fmla="*/ 86 w 90"/>
                <a:gd name="T23" fmla="*/ 68 h 84"/>
                <a:gd name="T24" fmla="*/ 90 w 90"/>
                <a:gd name="T25" fmla="*/ 84 h 84"/>
                <a:gd name="T26" fmla="*/ 90 w 90"/>
                <a:gd name="T27" fmla="*/ 84 h 84"/>
                <a:gd name="T28" fmla="*/ 88 w 90"/>
                <a:gd name="T29" fmla="*/ 66 h 84"/>
                <a:gd name="T30" fmla="*/ 86 w 90"/>
                <a:gd name="T31" fmla="*/ 48 h 84"/>
                <a:gd name="T32" fmla="*/ 80 w 90"/>
                <a:gd name="T33" fmla="*/ 30 h 84"/>
                <a:gd name="T34" fmla="*/ 74 w 90"/>
                <a:gd name="T35" fmla="*/ 20 h 84"/>
                <a:gd name="T36" fmla="*/ 68 w 90"/>
                <a:gd name="T37" fmla="*/ 14 h 84"/>
                <a:gd name="T38" fmla="*/ 62 w 90"/>
                <a:gd name="T39" fmla="*/ 6 h 84"/>
                <a:gd name="T40" fmla="*/ 52 w 90"/>
                <a:gd name="T41" fmla="*/ 2 h 84"/>
                <a:gd name="T42" fmla="*/ 42 w 90"/>
                <a:gd name="T43" fmla="*/ 0 h 84"/>
                <a:gd name="T44" fmla="*/ 30 w 90"/>
                <a:gd name="T45" fmla="*/ 0 h 84"/>
                <a:gd name="T46" fmla="*/ 16 w 90"/>
                <a:gd name="T47" fmla="*/ 4 h 84"/>
                <a:gd name="T48" fmla="*/ 0 w 90"/>
                <a:gd name="T49" fmla="*/ 1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" h="84">
                  <a:moveTo>
                    <a:pt x="0" y="12"/>
                  </a:moveTo>
                  <a:lnTo>
                    <a:pt x="0" y="12"/>
                  </a:lnTo>
                  <a:lnTo>
                    <a:pt x="12" y="10"/>
                  </a:lnTo>
                  <a:lnTo>
                    <a:pt x="26" y="8"/>
                  </a:lnTo>
                  <a:lnTo>
                    <a:pt x="40" y="12"/>
                  </a:lnTo>
                  <a:lnTo>
                    <a:pt x="48" y="14"/>
                  </a:lnTo>
                  <a:lnTo>
                    <a:pt x="56" y="18"/>
                  </a:lnTo>
                  <a:lnTo>
                    <a:pt x="64" y="24"/>
                  </a:lnTo>
                  <a:lnTo>
                    <a:pt x="72" y="32"/>
                  </a:lnTo>
                  <a:lnTo>
                    <a:pt x="78" y="42"/>
                  </a:lnTo>
                  <a:lnTo>
                    <a:pt x="82" y="54"/>
                  </a:lnTo>
                  <a:lnTo>
                    <a:pt x="86" y="68"/>
                  </a:lnTo>
                  <a:lnTo>
                    <a:pt x="90" y="84"/>
                  </a:lnTo>
                  <a:lnTo>
                    <a:pt x="90" y="84"/>
                  </a:lnTo>
                  <a:lnTo>
                    <a:pt x="88" y="66"/>
                  </a:lnTo>
                  <a:lnTo>
                    <a:pt x="86" y="48"/>
                  </a:lnTo>
                  <a:lnTo>
                    <a:pt x="80" y="30"/>
                  </a:lnTo>
                  <a:lnTo>
                    <a:pt x="74" y="20"/>
                  </a:lnTo>
                  <a:lnTo>
                    <a:pt x="68" y="14"/>
                  </a:lnTo>
                  <a:lnTo>
                    <a:pt x="62" y="6"/>
                  </a:lnTo>
                  <a:lnTo>
                    <a:pt x="52" y="2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6" y="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CB8F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7" name="Freeform 75">
              <a:extLst>
                <a:ext uri="{FF2B5EF4-FFF2-40B4-BE49-F238E27FC236}">
                  <a16:creationId xmlns:a16="http://schemas.microsoft.com/office/drawing/2014/main" id="{75D4F8D4-3CE8-4DB3-818F-741CF671B2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8525" y="7934325"/>
              <a:ext cx="142875" cy="133350"/>
            </a:xfrm>
            <a:custGeom>
              <a:avLst/>
              <a:gdLst>
                <a:gd name="T0" fmla="*/ 0 w 90"/>
                <a:gd name="T1" fmla="*/ 12 h 84"/>
                <a:gd name="T2" fmla="*/ 0 w 90"/>
                <a:gd name="T3" fmla="*/ 12 h 84"/>
                <a:gd name="T4" fmla="*/ 12 w 90"/>
                <a:gd name="T5" fmla="*/ 10 h 84"/>
                <a:gd name="T6" fmla="*/ 26 w 90"/>
                <a:gd name="T7" fmla="*/ 8 h 84"/>
                <a:gd name="T8" fmla="*/ 40 w 90"/>
                <a:gd name="T9" fmla="*/ 12 h 84"/>
                <a:gd name="T10" fmla="*/ 48 w 90"/>
                <a:gd name="T11" fmla="*/ 14 h 84"/>
                <a:gd name="T12" fmla="*/ 56 w 90"/>
                <a:gd name="T13" fmla="*/ 18 h 84"/>
                <a:gd name="T14" fmla="*/ 64 w 90"/>
                <a:gd name="T15" fmla="*/ 24 h 84"/>
                <a:gd name="T16" fmla="*/ 72 w 90"/>
                <a:gd name="T17" fmla="*/ 32 h 84"/>
                <a:gd name="T18" fmla="*/ 78 w 90"/>
                <a:gd name="T19" fmla="*/ 42 h 84"/>
                <a:gd name="T20" fmla="*/ 82 w 90"/>
                <a:gd name="T21" fmla="*/ 54 h 84"/>
                <a:gd name="T22" fmla="*/ 86 w 90"/>
                <a:gd name="T23" fmla="*/ 68 h 84"/>
                <a:gd name="T24" fmla="*/ 90 w 90"/>
                <a:gd name="T25" fmla="*/ 84 h 84"/>
                <a:gd name="T26" fmla="*/ 90 w 90"/>
                <a:gd name="T27" fmla="*/ 84 h 84"/>
                <a:gd name="T28" fmla="*/ 88 w 90"/>
                <a:gd name="T29" fmla="*/ 66 h 84"/>
                <a:gd name="T30" fmla="*/ 86 w 90"/>
                <a:gd name="T31" fmla="*/ 48 h 84"/>
                <a:gd name="T32" fmla="*/ 80 w 90"/>
                <a:gd name="T33" fmla="*/ 30 h 84"/>
                <a:gd name="T34" fmla="*/ 74 w 90"/>
                <a:gd name="T35" fmla="*/ 20 h 84"/>
                <a:gd name="T36" fmla="*/ 68 w 90"/>
                <a:gd name="T37" fmla="*/ 14 h 84"/>
                <a:gd name="T38" fmla="*/ 62 w 90"/>
                <a:gd name="T39" fmla="*/ 6 h 84"/>
                <a:gd name="T40" fmla="*/ 52 w 90"/>
                <a:gd name="T41" fmla="*/ 2 h 84"/>
                <a:gd name="T42" fmla="*/ 42 w 90"/>
                <a:gd name="T43" fmla="*/ 0 h 84"/>
                <a:gd name="T44" fmla="*/ 30 w 90"/>
                <a:gd name="T45" fmla="*/ 0 h 84"/>
                <a:gd name="T46" fmla="*/ 16 w 90"/>
                <a:gd name="T47" fmla="*/ 4 h 84"/>
                <a:gd name="T48" fmla="*/ 0 w 90"/>
                <a:gd name="T49" fmla="*/ 1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" h="84">
                  <a:moveTo>
                    <a:pt x="0" y="12"/>
                  </a:moveTo>
                  <a:lnTo>
                    <a:pt x="0" y="12"/>
                  </a:lnTo>
                  <a:lnTo>
                    <a:pt x="12" y="10"/>
                  </a:lnTo>
                  <a:lnTo>
                    <a:pt x="26" y="8"/>
                  </a:lnTo>
                  <a:lnTo>
                    <a:pt x="40" y="12"/>
                  </a:lnTo>
                  <a:lnTo>
                    <a:pt x="48" y="14"/>
                  </a:lnTo>
                  <a:lnTo>
                    <a:pt x="56" y="18"/>
                  </a:lnTo>
                  <a:lnTo>
                    <a:pt x="64" y="24"/>
                  </a:lnTo>
                  <a:lnTo>
                    <a:pt x="72" y="32"/>
                  </a:lnTo>
                  <a:lnTo>
                    <a:pt x="78" y="42"/>
                  </a:lnTo>
                  <a:lnTo>
                    <a:pt x="82" y="54"/>
                  </a:lnTo>
                  <a:lnTo>
                    <a:pt x="86" y="68"/>
                  </a:lnTo>
                  <a:lnTo>
                    <a:pt x="90" y="84"/>
                  </a:lnTo>
                  <a:lnTo>
                    <a:pt x="90" y="84"/>
                  </a:lnTo>
                  <a:lnTo>
                    <a:pt x="88" y="66"/>
                  </a:lnTo>
                  <a:lnTo>
                    <a:pt x="86" y="48"/>
                  </a:lnTo>
                  <a:lnTo>
                    <a:pt x="80" y="30"/>
                  </a:lnTo>
                  <a:lnTo>
                    <a:pt x="74" y="20"/>
                  </a:lnTo>
                  <a:lnTo>
                    <a:pt x="68" y="14"/>
                  </a:lnTo>
                  <a:lnTo>
                    <a:pt x="62" y="6"/>
                  </a:lnTo>
                  <a:lnTo>
                    <a:pt x="52" y="2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6" y="4"/>
                  </a:lnTo>
                  <a:lnTo>
                    <a:pt x="0" y="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D8656EB-E72C-45B2-9A68-08EC8A324410}"/>
              </a:ext>
            </a:extLst>
          </p:cNvPr>
          <p:cNvGrpSpPr/>
          <p:nvPr/>
        </p:nvGrpSpPr>
        <p:grpSpPr>
          <a:xfrm>
            <a:off x="5986132" y="1283929"/>
            <a:ext cx="4981838" cy="2106653"/>
            <a:chOff x="1169307" y="1875577"/>
            <a:chExt cx="4981838" cy="2106653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0C412439-5CE0-42D8-BEE4-79D664141734}"/>
                </a:ext>
              </a:extLst>
            </p:cNvPr>
            <p:cNvSpPr/>
            <p:nvPr/>
          </p:nvSpPr>
          <p:spPr>
            <a:xfrm>
              <a:off x="1169307" y="2227904"/>
              <a:ext cx="4981838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5400" dirty="0">
                  <a:solidFill>
                    <a:schemeClr val="accent1"/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Active Strategy</a:t>
              </a:r>
              <a:r>
                <a:rPr lang="en-US" sz="5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 </a:t>
              </a:r>
              <a:r>
                <a:rPr lang="en-US" sz="5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Marketing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FFAC6B0F-3334-4FEE-AEA5-F4D23D710E74}"/>
                </a:ext>
              </a:extLst>
            </p:cNvPr>
            <p:cNvSpPr txBox="1"/>
            <p:nvPr/>
          </p:nvSpPr>
          <p:spPr>
            <a:xfrm>
              <a:off x="1169307" y="1875577"/>
              <a:ext cx="3395782" cy="38369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just">
                <a:lnSpc>
                  <a:spcPct val="130000"/>
                </a:lnSpc>
                <a:defRPr sz="1600">
                  <a:solidFill>
                    <a:schemeClr val="tx1">
                      <a:lumMod val="65000"/>
                      <a:lumOff val="35000"/>
                    </a:schemeClr>
                  </a:solidFill>
                  <a:ea typeface="Roboto Light" panose="02000000000000000000" pitchFamily="2" charset="0"/>
                </a:defRPr>
              </a:lvl1pPr>
            </a:lstStyle>
            <a:p>
              <a:r>
                <a:rPr lang="id-ID" dirty="0"/>
                <a:t>Put your subtitle here.</a:t>
              </a:r>
              <a:endParaRPr lang="en-US" dirty="0"/>
            </a:p>
          </p:txBody>
        </p:sp>
      </p:grpSp>
      <p:sp>
        <p:nvSpPr>
          <p:cNvPr id="81" name="Speech Bubble: Oval 80">
            <a:extLst>
              <a:ext uri="{FF2B5EF4-FFF2-40B4-BE49-F238E27FC236}">
                <a16:creationId xmlns:a16="http://schemas.microsoft.com/office/drawing/2014/main" id="{4DE6832E-63F2-461D-AFDD-8CC642C5C6D7}"/>
              </a:ext>
            </a:extLst>
          </p:cNvPr>
          <p:cNvSpPr/>
          <p:nvPr/>
        </p:nvSpPr>
        <p:spPr>
          <a:xfrm>
            <a:off x="3264277" y="1259678"/>
            <a:ext cx="2274941" cy="2274941"/>
          </a:xfrm>
          <a:prstGeom prst="wedgeEllipseCallout">
            <a:avLst>
              <a:gd name="adj1" fmla="val -49531"/>
              <a:gd name="adj2" fmla="val 3642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bIns="91440" rtlCol="0" anchor="ctr"/>
          <a:lstStyle/>
          <a:p>
            <a:pPr algn="ctr"/>
            <a:r>
              <a:rPr lang="en-US" dirty="0"/>
              <a:t>Good products always have good market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DCC44901-8101-4616-899B-0D3F72FD7A07}"/>
              </a:ext>
            </a:extLst>
          </p:cNvPr>
          <p:cNvSpPr/>
          <p:nvPr/>
        </p:nvSpPr>
        <p:spPr>
          <a:xfrm>
            <a:off x="3405091" y="1192580"/>
            <a:ext cx="444573" cy="4445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2B840C4B-6AB2-4CED-B41D-45E95250119B}"/>
              </a:ext>
            </a:extLst>
          </p:cNvPr>
          <p:cNvGrpSpPr/>
          <p:nvPr/>
        </p:nvGrpSpPr>
        <p:grpSpPr>
          <a:xfrm>
            <a:off x="5901376" y="3793791"/>
            <a:ext cx="1864916" cy="1864916"/>
            <a:chOff x="3798330" y="4007292"/>
            <a:chExt cx="1864916" cy="1864916"/>
          </a:xfrm>
        </p:grpSpPr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301ED08A-8365-4682-9921-C4118EEE8A82}"/>
                </a:ext>
              </a:extLst>
            </p:cNvPr>
            <p:cNvGrpSpPr/>
            <p:nvPr/>
          </p:nvGrpSpPr>
          <p:grpSpPr>
            <a:xfrm>
              <a:off x="3798330" y="4007292"/>
              <a:ext cx="1864916" cy="1864916"/>
              <a:chOff x="4967726" y="1725387"/>
              <a:chExt cx="2256549" cy="2256549"/>
            </a:xfrm>
          </p:grpSpPr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FDBE4197-B822-4717-92C3-642454F75D48}"/>
                  </a:ext>
                </a:extLst>
              </p:cNvPr>
              <p:cNvSpPr/>
              <p:nvPr/>
            </p:nvSpPr>
            <p:spPr>
              <a:xfrm>
                <a:off x="4967726" y="1725387"/>
                <a:ext cx="2256549" cy="2256549"/>
              </a:xfrm>
              <a:prstGeom prst="ellipse">
                <a:avLst/>
              </a:prstGeom>
              <a:solidFill>
                <a:schemeClr val="bg1">
                  <a:lumMod val="95000"/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/>
              </a:p>
            </p:txBody>
          </p: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328B4880-BD52-4207-BB61-644A8FF45A79}"/>
                  </a:ext>
                </a:extLst>
              </p:cNvPr>
              <p:cNvGrpSpPr/>
              <p:nvPr/>
            </p:nvGrpSpPr>
            <p:grpSpPr>
              <a:xfrm>
                <a:off x="5202150" y="1959804"/>
                <a:ext cx="1787698" cy="1787705"/>
                <a:chOff x="2784238" y="4381965"/>
                <a:chExt cx="785018" cy="785022"/>
              </a:xfrm>
            </p:grpSpPr>
            <p:sp>
              <p:nvSpPr>
                <p:cNvPr id="88" name="Oval 87">
                  <a:extLst>
                    <a:ext uri="{FF2B5EF4-FFF2-40B4-BE49-F238E27FC236}">
                      <a16:creationId xmlns:a16="http://schemas.microsoft.com/office/drawing/2014/main" id="{128413D7-7701-465D-944D-A9D7AF5C949A}"/>
                    </a:ext>
                  </a:extLst>
                </p:cNvPr>
                <p:cNvSpPr/>
                <p:nvPr/>
              </p:nvSpPr>
              <p:spPr>
                <a:xfrm>
                  <a:off x="2784238" y="4381965"/>
                  <a:ext cx="785018" cy="785018"/>
                </a:xfrm>
                <a:prstGeom prst="ellipse">
                  <a:avLst/>
                </a:prstGeom>
                <a:solidFill>
                  <a:schemeClr val="bg1"/>
                </a:solidFill>
                <a:ln w="127000" cap="rnd" cmpd="sng">
                  <a:solidFill>
                    <a:schemeClr val="bg1">
                      <a:lumMod val="8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en-US" sz="7200" baseline="30000" dirty="0"/>
                </a:p>
              </p:txBody>
            </p:sp>
            <p:sp>
              <p:nvSpPr>
                <p:cNvPr id="89" name="Arc 88">
                  <a:extLst>
                    <a:ext uri="{FF2B5EF4-FFF2-40B4-BE49-F238E27FC236}">
                      <a16:creationId xmlns:a16="http://schemas.microsoft.com/office/drawing/2014/main" id="{54E66404-5A23-46BB-9471-822431D5EA87}"/>
                    </a:ext>
                  </a:extLst>
                </p:cNvPr>
                <p:cNvSpPr/>
                <p:nvPr/>
              </p:nvSpPr>
              <p:spPr>
                <a:xfrm>
                  <a:off x="2784238" y="4381969"/>
                  <a:ext cx="785018" cy="785018"/>
                </a:xfrm>
                <a:prstGeom prst="arc">
                  <a:avLst>
                    <a:gd name="adj1" fmla="val 16190776"/>
                    <a:gd name="adj2" fmla="val 12040380"/>
                  </a:avLst>
                </a:prstGeom>
                <a:ln w="127000" cap="rnd" cmpd="sng">
                  <a:solidFill>
                    <a:schemeClr val="accent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5112" dirty="0"/>
                </a:p>
              </p:txBody>
            </p:sp>
          </p:grpSp>
        </p:grp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8C13D0D5-3D4F-43BD-BE13-321E45DA2765}"/>
                </a:ext>
              </a:extLst>
            </p:cNvPr>
            <p:cNvSpPr txBox="1"/>
            <p:nvPr/>
          </p:nvSpPr>
          <p:spPr>
            <a:xfrm>
              <a:off x="4061850" y="4598409"/>
              <a:ext cx="152321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7200">
                  <a:solidFill>
                    <a:schemeClr val="accent1"/>
                  </a:solidFill>
                  <a:latin typeface="Titillium Web" panose="00000500000000000000" pitchFamily="2" charset="0"/>
                </a:defRPr>
              </a:lvl1pPr>
            </a:lstStyle>
            <a:p>
              <a:r>
                <a:rPr 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85</a:t>
              </a:r>
              <a:r>
                <a:rPr lang="en-US" sz="4000" baseline="30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%</a:t>
              </a: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FA036B5B-D34F-49B6-9415-4D40FC12F48A}"/>
              </a:ext>
            </a:extLst>
          </p:cNvPr>
          <p:cNvGrpSpPr/>
          <p:nvPr/>
        </p:nvGrpSpPr>
        <p:grpSpPr>
          <a:xfrm>
            <a:off x="7998131" y="3848801"/>
            <a:ext cx="2348197" cy="1616157"/>
            <a:chOff x="8510423" y="3533425"/>
            <a:chExt cx="2348197" cy="1616157"/>
          </a:xfrm>
        </p:grpSpPr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147F4635-2F0D-4BA1-9164-8FDB15063726}"/>
                </a:ext>
              </a:extLst>
            </p:cNvPr>
            <p:cNvSpPr/>
            <p:nvPr/>
          </p:nvSpPr>
          <p:spPr>
            <a:xfrm>
              <a:off x="8510423" y="4125712"/>
              <a:ext cx="2348197" cy="10238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en-US" sz="1600" dirty="0">
                  <a:solidFill>
                    <a:schemeClr val="bg1">
                      <a:lumMod val="50000"/>
                    </a:schemeClr>
                  </a:solidFill>
                  <a:ea typeface="Roboto Light" panose="02000000000000000000" pitchFamily="2" charset="0"/>
                </a:rPr>
                <a:t>Leverage agile frame on works to provide a great robust synopsis.</a:t>
              </a: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24B7B66F-A2AA-4FC1-9E53-A5CB5DE18F48}"/>
                </a:ext>
              </a:extLst>
            </p:cNvPr>
            <p:cNvSpPr/>
            <p:nvPr/>
          </p:nvSpPr>
          <p:spPr>
            <a:xfrm>
              <a:off x="8510423" y="3533425"/>
              <a:ext cx="2348197" cy="4739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ea typeface="Roboto Light" panose="02000000000000000000" pitchFamily="2" charset="0"/>
                </a:rPr>
                <a:t>Success rate</a:t>
              </a: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AC0C5E55-B888-476F-B773-E8FA54086E62}"/>
              </a:ext>
            </a:extLst>
          </p:cNvPr>
          <p:cNvGrpSpPr/>
          <p:nvPr/>
        </p:nvGrpSpPr>
        <p:grpSpPr>
          <a:xfrm>
            <a:off x="672607" y="3060534"/>
            <a:ext cx="1054177" cy="1054177"/>
            <a:chOff x="1752002" y="1328860"/>
            <a:chExt cx="847094" cy="847094"/>
          </a:xfrm>
        </p:grpSpPr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8C98F764-F3B5-4696-B930-C86F8354335C}"/>
                </a:ext>
              </a:extLst>
            </p:cNvPr>
            <p:cNvSpPr/>
            <p:nvPr/>
          </p:nvSpPr>
          <p:spPr>
            <a:xfrm>
              <a:off x="1752002" y="1328860"/>
              <a:ext cx="847094" cy="84709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grpSp>
          <p:nvGrpSpPr>
            <p:cNvPr id="96" name="Graphic 39">
              <a:extLst>
                <a:ext uri="{FF2B5EF4-FFF2-40B4-BE49-F238E27FC236}">
                  <a16:creationId xmlns:a16="http://schemas.microsoft.com/office/drawing/2014/main" id="{02D45CA8-7A46-456A-B509-93C6DB773F23}"/>
                </a:ext>
              </a:extLst>
            </p:cNvPr>
            <p:cNvGrpSpPr/>
            <p:nvPr/>
          </p:nvGrpSpPr>
          <p:grpSpPr>
            <a:xfrm>
              <a:off x="1986769" y="1576327"/>
              <a:ext cx="377562" cy="377562"/>
              <a:chOff x="1986769" y="1576327"/>
              <a:chExt cx="377562" cy="377562"/>
            </a:xfrm>
          </p:grpSpPr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17E6AE81-763A-45F2-BC39-B606773930B1}"/>
                  </a:ext>
                </a:extLst>
              </p:cNvPr>
              <p:cNvSpPr/>
              <p:nvPr/>
            </p:nvSpPr>
            <p:spPr>
              <a:xfrm>
                <a:off x="1986769" y="1576327"/>
                <a:ext cx="377562" cy="377562"/>
              </a:xfrm>
              <a:custGeom>
                <a:avLst/>
                <a:gdLst>
                  <a:gd name="connsiteX0" fmla="*/ 188781 w 377562"/>
                  <a:gd name="connsiteY0" fmla="*/ 377562 h 377562"/>
                  <a:gd name="connsiteX1" fmla="*/ 177164 w 377562"/>
                  <a:gd name="connsiteY1" fmla="*/ 371899 h 377562"/>
                  <a:gd name="connsiteX2" fmla="*/ 136608 w 377562"/>
                  <a:gd name="connsiteY2" fmla="*/ 320043 h 377562"/>
                  <a:gd name="connsiteX3" fmla="*/ 58994 w 377562"/>
                  <a:gd name="connsiteY3" fmla="*/ 320043 h 377562"/>
                  <a:gd name="connsiteX4" fmla="*/ 0 w 377562"/>
                  <a:gd name="connsiteY4" fmla="*/ 261049 h 377562"/>
                  <a:gd name="connsiteX5" fmla="*/ 0 w 377562"/>
                  <a:gd name="connsiteY5" fmla="*/ 58994 h 377562"/>
                  <a:gd name="connsiteX6" fmla="*/ 58994 w 377562"/>
                  <a:gd name="connsiteY6" fmla="*/ 0 h 377562"/>
                  <a:gd name="connsiteX7" fmla="*/ 318568 w 377562"/>
                  <a:gd name="connsiteY7" fmla="*/ 0 h 377562"/>
                  <a:gd name="connsiteX8" fmla="*/ 377562 w 377562"/>
                  <a:gd name="connsiteY8" fmla="*/ 58994 h 377562"/>
                  <a:gd name="connsiteX9" fmla="*/ 377562 w 377562"/>
                  <a:gd name="connsiteY9" fmla="*/ 186569 h 377562"/>
                  <a:gd name="connsiteX10" fmla="*/ 362814 w 377562"/>
                  <a:gd name="connsiteY10" fmla="*/ 201317 h 377562"/>
                  <a:gd name="connsiteX11" fmla="*/ 348065 w 377562"/>
                  <a:gd name="connsiteY11" fmla="*/ 186569 h 377562"/>
                  <a:gd name="connsiteX12" fmla="*/ 348065 w 377562"/>
                  <a:gd name="connsiteY12" fmla="*/ 58994 h 377562"/>
                  <a:gd name="connsiteX13" fmla="*/ 318568 w 377562"/>
                  <a:gd name="connsiteY13" fmla="*/ 29497 h 377562"/>
                  <a:gd name="connsiteX14" fmla="*/ 58994 w 377562"/>
                  <a:gd name="connsiteY14" fmla="*/ 29497 h 377562"/>
                  <a:gd name="connsiteX15" fmla="*/ 29497 w 377562"/>
                  <a:gd name="connsiteY15" fmla="*/ 58994 h 377562"/>
                  <a:gd name="connsiteX16" fmla="*/ 29497 w 377562"/>
                  <a:gd name="connsiteY16" fmla="*/ 261049 h 377562"/>
                  <a:gd name="connsiteX17" fmla="*/ 58994 w 377562"/>
                  <a:gd name="connsiteY17" fmla="*/ 290546 h 377562"/>
                  <a:gd name="connsiteX18" fmla="*/ 143798 w 377562"/>
                  <a:gd name="connsiteY18" fmla="*/ 290546 h 377562"/>
                  <a:gd name="connsiteX19" fmla="*/ 155415 w 377562"/>
                  <a:gd name="connsiteY19" fmla="*/ 296209 h 377562"/>
                  <a:gd name="connsiteX20" fmla="*/ 188683 w 377562"/>
                  <a:gd name="connsiteY20" fmla="*/ 338749 h 377562"/>
                  <a:gd name="connsiteX21" fmla="*/ 221337 w 377562"/>
                  <a:gd name="connsiteY21" fmla="*/ 296301 h 377562"/>
                  <a:gd name="connsiteX22" fmla="*/ 233027 w 377562"/>
                  <a:gd name="connsiteY22" fmla="*/ 290546 h 377562"/>
                  <a:gd name="connsiteX23" fmla="*/ 318568 w 377562"/>
                  <a:gd name="connsiteY23" fmla="*/ 290546 h 377562"/>
                  <a:gd name="connsiteX24" fmla="*/ 348065 w 377562"/>
                  <a:gd name="connsiteY24" fmla="*/ 261049 h 377562"/>
                  <a:gd name="connsiteX25" fmla="*/ 362814 w 377562"/>
                  <a:gd name="connsiteY25" fmla="*/ 246300 h 377562"/>
                  <a:gd name="connsiteX26" fmla="*/ 377562 w 377562"/>
                  <a:gd name="connsiteY26" fmla="*/ 261049 h 377562"/>
                  <a:gd name="connsiteX27" fmla="*/ 318568 w 377562"/>
                  <a:gd name="connsiteY27" fmla="*/ 320043 h 377562"/>
                  <a:gd name="connsiteX28" fmla="*/ 240289 w 377562"/>
                  <a:gd name="connsiteY28" fmla="*/ 320043 h 377562"/>
                  <a:gd name="connsiteX29" fmla="*/ 200471 w 377562"/>
                  <a:gd name="connsiteY29" fmla="*/ 371806 h 377562"/>
                  <a:gd name="connsiteX30" fmla="*/ 188841 w 377562"/>
                  <a:gd name="connsiteY30" fmla="*/ 377562 h 377562"/>
                  <a:gd name="connsiteX31" fmla="*/ 188781 w 377562"/>
                  <a:gd name="connsiteY31" fmla="*/ 377562 h 377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77562" h="377562">
                    <a:moveTo>
                      <a:pt x="188781" y="377562"/>
                    </a:moveTo>
                    <a:cubicBezTo>
                      <a:pt x="184244" y="377562"/>
                      <a:pt x="179958" y="375474"/>
                      <a:pt x="177164" y="371899"/>
                    </a:cubicBezTo>
                    <a:lnTo>
                      <a:pt x="136608" y="320043"/>
                    </a:lnTo>
                    <a:lnTo>
                      <a:pt x="58994" y="320043"/>
                    </a:lnTo>
                    <a:cubicBezTo>
                      <a:pt x="26464" y="320043"/>
                      <a:pt x="0" y="293579"/>
                      <a:pt x="0" y="261049"/>
                    </a:cubicBezTo>
                    <a:lnTo>
                      <a:pt x="0" y="58994"/>
                    </a:lnTo>
                    <a:cubicBezTo>
                      <a:pt x="0" y="26464"/>
                      <a:pt x="26464" y="0"/>
                      <a:pt x="58994" y="0"/>
                    </a:cubicBezTo>
                    <a:lnTo>
                      <a:pt x="318568" y="0"/>
                    </a:lnTo>
                    <a:cubicBezTo>
                      <a:pt x="351098" y="0"/>
                      <a:pt x="377562" y="26464"/>
                      <a:pt x="377562" y="58994"/>
                    </a:cubicBezTo>
                    <a:lnTo>
                      <a:pt x="377562" y="186569"/>
                    </a:lnTo>
                    <a:cubicBezTo>
                      <a:pt x="377562" y="194715"/>
                      <a:pt x="370960" y="201317"/>
                      <a:pt x="362814" y="201317"/>
                    </a:cubicBezTo>
                    <a:cubicBezTo>
                      <a:pt x="354667" y="201317"/>
                      <a:pt x="348065" y="194715"/>
                      <a:pt x="348065" y="186569"/>
                    </a:cubicBezTo>
                    <a:lnTo>
                      <a:pt x="348065" y="58994"/>
                    </a:lnTo>
                    <a:cubicBezTo>
                      <a:pt x="348065" y="42730"/>
                      <a:pt x="334832" y="29497"/>
                      <a:pt x="318568" y="29497"/>
                    </a:cubicBezTo>
                    <a:lnTo>
                      <a:pt x="58994" y="29497"/>
                    </a:lnTo>
                    <a:cubicBezTo>
                      <a:pt x="42730" y="29497"/>
                      <a:pt x="29497" y="42730"/>
                      <a:pt x="29497" y="58994"/>
                    </a:cubicBezTo>
                    <a:lnTo>
                      <a:pt x="29497" y="261049"/>
                    </a:lnTo>
                    <a:cubicBezTo>
                      <a:pt x="29497" y="277313"/>
                      <a:pt x="42730" y="290546"/>
                      <a:pt x="58994" y="290546"/>
                    </a:cubicBezTo>
                    <a:lnTo>
                      <a:pt x="143798" y="290546"/>
                    </a:lnTo>
                    <a:cubicBezTo>
                      <a:pt x="148335" y="290546"/>
                      <a:pt x="152621" y="292634"/>
                      <a:pt x="155415" y="296209"/>
                    </a:cubicBezTo>
                    <a:lnTo>
                      <a:pt x="188683" y="338749"/>
                    </a:lnTo>
                    <a:lnTo>
                      <a:pt x="221337" y="296301"/>
                    </a:lnTo>
                    <a:cubicBezTo>
                      <a:pt x="224129" y="292672"/>
                      <a:pt x="228446" y="290546"/>
                      <a:pt x="233027" y="290546"/>
                    </a:cubicBezTo>
                    <a:lnTo>
                      <a:pt x="318568" y="290546"/>
                    </a:lnTo>
                    <a:cubicBezTo>
                      <a:pt x="334832" y="290546"/>
                      <a:pt x="348065" y="277313"/>
                      <a:pt x="348065" y="261049"/>
                    </a:cubicBezTo>
                    <a:cubicBezTo>
                      <a:pt x="348065" y="252902"/>
                      <a:pt x="354667" y="246300"/>
                      <a:pt x="362814" y="246300"/>
                    </a:cubicBezTo>
                    <a:cubicBezTo>
                      <a:pt x="370960" y="246300"/>
                      <a:pt x="377562" y="252902"/>
                      <a:pt x="377562" y="261049"/>
                    </a:cubicBezTo>
                    <a:cubicBezTo>
                      <a:pt x="377562" y="293579"/>
                      <a:pt x="351098" y="320043"/>
                      <a:pt x="318568" y="320043"/>
                    </a:cubicBezTo>
                    <a:lnTo>
                      <a:pt x="240289" y="320043"/>
                    </a:lnTo>
                    <a:lnTo>
                      <a:pt x="200471" y="371806"/>
                    </a:lnTo>
                    <a:cubicBezTo>
                      <a:pt x="197694" y="375419"/>
                      <a:pt x="193399" y="377545"/>
                      <a:pt x="188841" y="377562"/>
                    </a:cubicBezTo>
                    <a:cubicBezTo>
                      <a:pt x="188822" y="377562"/>
                      <a:pt x="188801" y="377562"/>
                      <a:pt x="188781" y="377562"/>
                    </a:cubicBezTo>
                    <a:close/>
                  </a:path>
                </a:pathLst>
              </a:custGeom>
              <a:solidFill>
                <a:schemeClr val="bg1"/>
              </a:solidFill>
              <a:ln w="7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EC3D0C47-8F31-49E6-92DD-23383265C862}"/>
                  </a:ext>
                </a:extLst>
              </p:cNvPr>
              <p:cNvSpPr/>
              <p:nvPr/>
            </p:nvSpPr>
            <p:spPr>
              <a:xfrm>
                <a:off x="2087058" y="1667767"/>
                <a:ext cx="176982" cy="151909"/>
              </a:xfrm>
              <a:custGeom>
                <a:avLst/>
                <a:gdLst>
                  <a:gd name="connsiteX0" fmla="*/ 88491 w 176982"/>
                  <a:gd name="connsiteY0" fmla="*/ 151910 h 151909"/>
                  <a:gd name="connsiteX1" fmla="*/ 77012 w 176982"/>
                  <a:gd name="connsiteY1" fmla="*/ 146423 h 151909"/>
                  <a:gd name="connsiteX2" fmla="*/ 50589 w 176982"/>
                  <a:gd name="connsiteY2" fmla="*/ 123850 h 151909"/>
                  <a:gd name="connsiteX3" fmla="*/ 17992 w 176982"/>
                  <a:gd name="connsiteY3" fmla="*/ 96104 h 151909"/>
                  <a:gd name="connsiteX4" fmla="*/ 0 w 176982"/>
                  <a:gd name="connsiteY4" fmla="*/ 53803 h 151909"/>
                  <a:gd name="connsiteX5" fmla="*/ 15066 w 176982"/>
                  <a:gd name="connsiteY5" fmla="*/ 14835 h 151909"/>
                  <a:gd name="connsiteX6" fmla="*/ 51620 w 176982"/>
                  <a:gd name="connsiteY6" fmla="*/ 0 h 151909"/>
                  <a:gd name="connsiteX7" fmla="*/ 88491 w 176982"/>
                  <a:gd name="connsiteY7" fmla="*/ 14302 h 151909"/>
                  <a:gd name="connsiteX8" fmla="*/ 125362 w 176982"/>
                  <a:gd name="connsiteY8" fmla="*/ 0 h 151909"/>
                  <a:gd name="connsiteX9" fmla="*/ 161917 w 176982"/>
                  <a:gd name="connsiteY9" fmla="*/ 14835 h 151909"/>
                  <a:gd name="connsiteX10" fmla="*/ 176982 w 176982"/>
                  <a:gd name="connsiteY10" fmla="*/ 53803 h 151909"/>
                  <a:gd name="connsiteX11" fmla="*/ 158990 w 176982"/>
                  <a:gd name="connsiteY11" fmla="*/ 96104 h 151909"/>
                  <a:gd name="connsiteX12" fmla="*/ 126393 w 176982"/>
                  <a:gd name="connsiteY12" fmla="*/ 123850 h 151909"/>
                  <a:gd name="connsiteX13" fmla="*/ 99970 w 176982"/>
                  <a:gd name="connsiteY13" fmla="*/ 146423 h 151909"/>
                  <a:gd name="connsiteX14" fmla="*/ 88491 w 176982"/>
                  <a:gd name="connsiteY14" fmla="*/ 151910 h 151909"/>
                  <a:gd name="connsiteX15" fmla="*/ 51620 w 176982"/>
                  <a:gd name="connsiteY15" fmla="*/ 29497 h 151909"/>
                  <a:gd name="connsiteX16" fmla="*/ 29497 w 176982"/>
                  <a:gd name="connsiteY16" fmla="*/ 53803 h 151909"/>
                  <a:gd name="connsiteX17" fmla="*/ 68197 w 176982"/>
                  <a:gd name="connsiteY17" fmla="*/ 100186 h 151909"/>
                  <a:gd name="connsiteX18" fmla="*/ 88491 w 176982"/>
                  <a:gd name="connsiteY18" fmla="*/ 116133 h 151909"/>
                  <a:gd name="connsiteX19" fmla="*/ 108785 w 176982"/>
                  <a:gd name="connsiteY19" fmla="*/ 100186 h 151909"/>
                  <a:gd name="connsiteX20" fmla="*/ 147485 w 176982"/>
                  <a:gd name="connsiteY20" fmla="*/ 53803 h 151909"/>
                  <a:gd name="connsiteX21" fmla="*/ 125362 w 176982"/>
                  <a:gd name="connsiteY21" fmla="*/ 29497 h 151909"/>
                  <a:gd name="connsiteX22" fmla="*/ 107079 w 176982"/>
                  <a:gd name="connsiteY22" fmla="*/ 37994 h 151909"/>
                  <a:gd name="connsiteX23" fmla="*/ 103191 w 176982"/>
                  <a:gd name="connsiteY23" fmla="*/ 48503 h 151909"/>
                  <a:gd name="connsiteX24" fmla="*/ 88491 w 176982"/>
                  <a:gd name="connsiteY24" fmla="*/ 62367 h 151909"/>
                  <a:gd name="connsiteX25" fmla="*/ 73791 w 176982"/>
                  <a:gd name="connsiteY25" fmla="*/ 48503 h 151909"/>
                  <a:gd name="connsiteX26" fmla="*/ 69903 w 176982"/>
                  <a:gd name="connsiteY26" fmla="*/ 37994 h 151909"/>
                  <a:gd name="connsiteX27" fmla="*/ 51620 w 176982"/>
                  <a:gd name="connsiteY27" fmla="*/ 29497 h 151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76982" h="151909">
                    <a:moveTo>
                      <a:pt x="88491" y="151910"/>
                    </a:moveTo>
                    <a:cubicBezTo>
                      <a:pt x="84032" y="151910"/>
                      <a:pt x="79812" y="149894"/>
                      <a:pt x="77012" y="146423"/>
                    </a:cubicBezTo>
                    <a:cubicBezTo>
                      <a:pt x="71142" y="139146"/>
                      <a:pt x="61161" y="131717"/>
                      <a:pt x="50589" y="123850"/>
                    </a:cubicBezTo>
                    <a:cubicBezTo>
                      <a:pt x="39207" y="115381"/>
                      <a:pt x="27437" y="106621"/>
                      <a:pt x="17992" y="96104"/>
                    </a:cubicBezTo>
                    <a:cubicBezTo>
                      <a:pt x="5885" y="82626"/>
                      <a:pt x="0" y="68788"/>
                      <a:pt x="0" y="53803"/>
                    </a:cubicBezTo>
                    <a:cubicBezTo>
                      <a:pt x="0" y="38490"/>
                      <a:pt x="5352" y="24652"/>
                      <a:pt x="15066" y="14835"/>
                    </a:cubicBezTo>
                    <a:cubicBezTo>
                      <a:pt x="24534" y="5269"/>
                      <a:pt x="37517" y="0"/>
                      <a:pt x="51620" y="0"/>
                    </a:cubicBezTo>
                    <a:cubicBezTo>
                      <a:pt x="66527" y="0"/>
                      <a:pt x="79267" y="5006"/>
                      <a:pt x="88491" y="14302"/>
                    </a:cubicBezTo>
                    <a:cubicBezTo>
                      <a:pt x="97715" y="5006"/>
                      <a:pt x="110455" y="0"/>
                      <a:pt x="125362" y="0"/>
                    </a:cubicBezTo>
                    <a:cubicBezTo>
                      <a:pt x="139466" y="0"/>
                      <a:pt x="152448" y="5269"/>
                      <a:pt x="161917" y="14835"/>
                    </a:cubicBezTo>
                    <a:cubicBezTo>
                      <a:pt x="171630" y="24652"/>
                      <a:pt x="176982" y="38490"/>
                      <a:pt x="176982" y="53803"/>
                    </a:cubicBezTo>
                    <a:cubicBezTo>
                      <a:pt x="176982" y="68788"/>
                      <a:pt x="171098" y="82626"/>
                      <a:pt x="158990" y="96104"/>
                    </a:cubicBezTo>
                    <a:cubicBezTo>
                      <a:pt x="149548" y="106621"/>
                      <a:pt x="137775" y="115381"/>
                      <a:pt x="126393" y="123850"/>
                    </a:cubicBezTo>
                    <a:cubicBezTo>
                      <a:pt x="115825" y="131714"/>
                      <a:pt x="105841" y="139143"/>
                      <a:pt x="99970" y="146423"/>
                    </a:cubicBezTo>
                    <a:cubicBezTo>
                      <a:pt x="97171" y="149894"/>
                      <a:pt x="92950" y="151910"/>
                      <a:pt x="88491" y="151910"/>
                    </a:cubicBezTo>
                    <a:close/>
                    <a:moveTo>
                      <a:pt x="51620" y="29497"/>
                    </a:moveTo>
                    <a:cubicBezTo>
                      <a:pt x="38179" y="29497"/>
                      <a:pt x="29497" y="39038"/>
                      <a:pt x="29497" y="53803"/>
                    </a:cubicBezTo>
                    <a:cubicBezTo>
                      <a:pt x="29497" y="71387"/>
                      <a:pt x="49172" y="86028"/>
                      <a:pt x="68197" y="100186"/>
                    </a:cubicBezTo>
                    <a:cubicBezTo>
                      <a:pt x="75376" y="105527"/>
                      <a:pt x="82318" y="110691"/>
                      <a:pt x="88491" y="116133"/>
                    </a:cubicBezTo>
                    <a:cubicBezTo>
                      <a:pt x="94664" y="110691"/>
                      <a:pt x="101606" y="105527"/>
                      <a:pt x="108785" y="100186"/>
                    </a:cubicBezTo>
                    <a:cubicBezTo>
                      <a:pt x="127811" y="86028"/>
                      <a:pt x="147485" y="71387"/>
                      <a:pt x="147485" y="53803"/>
                    </a:cubicBezTo>
                    <a:cubicBezTo>
                      <a:pt x="147485" y="39038"/>
                      <a:pt x="138803" y="29497"/>
                      <a:pt x="125362" y="29497"/>
                    </a:cubicBezTo>
                    <a:cubicBezTo>
                      <a:pt x="113973" y="29497"/>
                      <a:pt x="109473" y="34348"/>
                      <a:pt x="107079" y="37994"/>
                    </a:cubicBezTo>
                    <a:cubicBezTo>
                      <a:pt x="104006" y="42681"/>
                      <a:pt x="103277" y="47797"/>
                      <a:pt x="103191" y="48503"/>
                    </a:cubicBezTo>
                    <a:cubicBezTo>
                      <a:pt x="102724" y="56283"/>
                      <a:pt x="96297" y="62367"/>
                      <a:pt x="88491" y="62367"/>
                    </a:cubicBezTo>
                    <a:cubicBezTo>
                      <a:pt x="80685" y="62367"/>
                      <a:pt x="74258" y="56283"/>
                      <a:pt x="73791" y="48503"/>
                    </a:cubicBezTo>
                    <a:cubicBezTo>
                      <a:pt x="73705" y="47797"/>
                      <a:pt x="72976" y="42681"/>
                      <a:pt x="69903" y="37994"/>
                    </a:cubicBezTo>
                    <a:cubicBezTo>
                      <a:pt x="67509" y="34348"/>
                      <a:pt x="63009" y="29497"/>
                      <a:pt x="51620" y="29497"/>
                    </a:cubicBezTo>
                    <a:close/>
                  </a:path>
                </a:pathLst>
              </a:custGeom>
              <a:solidFill>
                <a:schemeClr val="bg1"/>
              </a:solidFill>
              <a:ln w="7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AA06E26C-7A9A-4169-B730-629789024136}"/>
              </a:ext>
            </a:extLst>
          </p:cNvPr>
          <p:cNvGrpSpPr/>
          <p:nvPr/>
        </p:nvGrpSpPr>
        <p:grpSpPr>
          <a:xfrm rot="921366">
            <a:off x="10906856" y="4852894"/>
            <a:ext cx="3719482" cy="3719482"/>
            <a:chOff x="-370072" y="5352350"/>
            <a:chExt cx="4950630" cy="4950630"/>
          </a:xfrm>
        </p:grpSpPr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F817503B-8743-4080-80E6-50B55AC71BAF}"/>
                </a:ext>
              </a:extLst>
            </p:cNvPr>
            <p:cNvSpPr/>
            <p:nvPr/>
          </p:nvSpPr>
          <p:spPr>
            <a:xfrm>
              <a:off x="-17040" y="5697591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Block Arc 101">
              <a:extLst>
                <a:ext uri="{FF2B5EF4-FFF2-40B4-BE49-F238E27FC236}">
                  <a16:creationId xmlns:a16="http://schemas.microsoft.com/office/drawing/2014/main" id="{4D132C19-EFD0-46BD-B8FA-1668468947B2}"/>
                </a:ext>
              </a:extLst>
            </p:cNvPr>
            <p:cNvSpPr/>
            <p:nvPr/>
          </p:nvSpPr>
          <p:spPr>
            <a:xfrm rot="12817100">
              <a:off x="-370072" y="5352350"/>
              <a:ext cx="4950630" cy="4950630"/>
            </a:xfrm>
            <a:prstGeom prst="blockArc">
              <a:avLst>
                <a:gd name="adj1" fmla="val 13069614"/>
                <a:gd name="adj2" fmla="val 21133290"/>
                <a:gd name="adj3" fmla="val 1538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04" name="TextBox 103">
            <a:extLst>
              <a:ext uri="{FF2B5EF4-FFF2-40B4-BE49-F238E27FC236}">
                <a16:creationId xmlns:a16="http://schemas.microsoft.com/office/drawing/2014/main" id="{74CB5878-6787-4C2D-89DE-2D69A7FFAAC2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tx1">
                    <a:lumMod val="85000"/>
                    <a:lumOff val="15000"/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17</a:t>
            </a:fld>
            <a:endParaRPr lang="id-ID" sz="49600" i="0" strike="noStrike" spc="0" dirty="0">
              <a:solidFill>
                <a:schemeClr val="tx1">
                  <a:lumMod val="85000"/>
                  <a:lumOff val="15000"/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336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Oval 46">
            <a:extLst>
              <a:ext uri="{FF2B5EF4-FFF2-40B4-BE49-F238E27FC236}">
                <a16:creationId xmlns:a16="http://schemas.microsoft.com/office/drawing/2014/main" id="{B50087DF-4202-4361-AAE7-643FF4900593}"/>
              </a:ext>
            </a:extLst>
          </p:cNvPr>
          <p:cNvSpPr/>
          <p:nvPr/>
        </p:nvSpPr>
        <p:spPr>
          <a:xfrm>
            <a:off x="6436189" y="2801500"/>
            <a:ext cx="6484946" cy="64849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DC80369-C9A5-443D-A456-6326ABE61DEB}"/>
              </a:ext>
            </a:extLst>
          </p:cNvPr>
          <p:cNvGrpSpPr/>
          <p:nvPr/>
        </p:nvGrpSpPr>
        <p:grpSpPr>
          <a:xfrm rot="254576">
            <a:off x="7511226" y="1408692"/>
            <a:ext cx="2464051" cy="6026701"/>
            <a:chOff x="4913956" y="2712897"/>
            <a:chExt cx="2008187" cy="4911726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176DCD7B-1553-45E7-9D94-8AE8D21D2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4206" y="3886060"/>
              <a:ext cx="1098550" cy="1401763"/>
            </a:xfrm>
            <a:custGeom>
              <a:avLst/>
              <a:gdLst>
                <a:gd name="T0" fmla="*/ 448 w 478"/>
                <a:gd name="T1" fmla="*/ 19 h 610"/>
                <a:gd name="T2" fmla="*/ 460 w 478"/>
                <a:gd name="T3" fmla="*/ 101 h 610"/>
                <a:gd name="T4" fmla="*/ 113 w 478"/>
                <a:gd name="T5" fmla="*/ 578 h 610"/>
                <a:gd name="T6" fmla="*/ 31 w 478"/>
                <a:gd name="T7" fmla="*/ 590 h 610"/>
                <a:gd name="T8" fmla="*/ 19 w 478"/>
                <a:gd name="T9" fmla="*/ 508 h 610"/>
                <a:gd name="T10" fmla="*/ 365 w 478"/>
                <a:gd name="T11" fmla="*/ 31 h 610"/>
                <a:gd name="T12" fmla="*/ 448 w 478"/>
                <a:gd name="T13" fmla="*/ 19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8" h="610">
                  <a:moveTo>
                    <a:pt x="448" y="19"/>
                  </a:moveTo>
                  <a:cubicBezTo>
                    <a:pt x="473" y="38"/>
                    <a:pt x="478" y="75"/>
                    <a:pt x="460" y="101"/>
                  </a:cubicBezTo>
                  <a:cubicBezTo>
                    <a:pt x="113" y="578"/>
                    <a:pt x="113" y="578"/>
                    <a:pt x="113" y="578"/>
                  </a:cubicBezTo>
                  <a:cubicBezTo>
                    <a:pt x="94" y="604"/>
                    <a:pt x="57" y="610"/>
                    <a:pt x="31" y="590"/>
                  </a:cubicBezTo>
                  <a:cubicBezTo>
                    <a:pt x="5" y="571"/>
                    <a:pt x="0" y="534"/>
                    <a:pt x="19" y="508"/>
                  </a:cubicBezTo>
                  <a:cubicBezTo>
                    <a:pt x="365" y="31"/>
                    <a:pt x="365" y="31"/>
                    <a:pt x="365" y="31"/>
                  </a:cubicBezTo>
                  <a:cubicBezTo>
                    <a:pt x="384" y="5"/>
                    <a:pt x="422" y="0"/>
                    <a:pt x="448" y="19"/>
                  </a:cubicBezTo>
                  <a:close/>
                </a:path>
              </a:pathLst>
            </a:custGeom>
            <a:solidFill>
              <a:srgbClr val="FCD4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26D990CA-B395-4CB0-8AE9-D3901CB42C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7968" y="4487722"/>
              <a:ext cx="1169987" cy="1444625"/>
            </a:xfrm>
            <a:custGeom>
              <a:avLst/>
              <a:gdLst>
                <a:gd name="T0" fmla="*/ 0 w 737"/>
                <a:gd name="T1" fmla="*/ 891 h 910"/>
                <a:gd name="T2" fmla="*/ 470 w 737"/>
                <a:gd name="T3" fmla="*/ 910 h 910"/>
                <a:gd name="T4" fmla="*/ 486 w 737"/>
                <a:gd name="T5" fmla="*/ 542 h 910"/>
                <a:gd name="T6" fmla="*/ 737 w 737"/>
                <a:gd name="T7" fmla="*/ 31 h 910"/>
                <a:gd name="T8" fmla="*/ 38 w 737"/>
                <a:gd name="T9" fmla="*/ 0 h 910"/>
                <a:gd name="T10" fmla="*/ 0 w 737"/>
                <a:gd name="T11" fmla="*/ 891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7" h="910">
                  <a:moveTo>
                    <a:pt x="0" y="891"/>
                  </a:moveTo>
                  <a:lnTo>
                    <a:pt x="470" y="910"/>
                  </a:lnTo>
                  <a:lnTo>
                    <a:pt x="486" y="542"/>
                  </a:lnTo>
                  <a:lnTo>
                    <a:pt x="737" y="31"/>
                  </a:lnTo>
                  <a:lnTo>
                    <a:pt x="38" y="0"/>
                  </a:lnTo>
                  <a:lnTo>
                    <a:pt x="0" y="891"/>
                  </a:lnTo>
                  <a:close/>
                </a:path>
              </a:pathLst>
            </a:custGeom>
            <a:solidFill>
              <a:srgbClr val="FCD4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AEB9AF57-5CAB-40B3-9934-8A6799C157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643" y="4249597"/>
              <a:ext cx="1098550" cy="1401763"/>
            </a:xfrm>
            <a:custGeom>
              <a:avLst/>
              <a:gdLst>
                <a:gd name="T0" fmla="*/ 447 w 478"/>
                <a:gd name="T1" fmla="*/ 19 h 610"/>
                <a:gd name="T2" fmla="*/ 459 w 478"/>
                <a:gd name="T3" fmla="*/ 101 h 610"/>
                <a:gd name="T4" fmla="*/ 113 w 478"/>
                <a:gd name="T5" fmla="*/ 578 h 610"/>
                <a:gd name="T6" fmla="*/ 31 w 478"/>
                <a:gd name="T7" fmla="*/ 590 h 610"/>
                <a:gd name="T8" fmla="*/ 19 w 478"/>
                <a:gd name="T9" fmla="*/ 508 h 610"/>
                <a:gd name="T10" fmla="*/ 365 w 478"/>
                <a:gd name="T11" fmla="*/ 31 h 610"/>
                <a:gd name="T12" fmla="*/ 447 w 478"/>
                <a:gd name="T13" fmla="*/ 19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8" h="610">
                  <a:moveTo>
                    <a:pt x="447" y="19"/>
                  </a:moveTo>
                  <a:cubicBezTo>
                    <a:pt x="473" y="38"/>
                    <a:pt x="478" y="75"/>
                    <a:pt x="459" y="101"/>
                  </a:cubicBezTo>
                  <a:cubicBezTo>
                    <a:pt x="113" y="578"/>
                    <a:pt x="113" y="578"/>
                    <a:pt x="113" y="578"/>
                  </a:cubicBezTo>
                  <a:cubicBezTo>
                    <a:pt x="94" y="604"/>
                    <a:pt x="57" y="610"/>
                    <a:pt x="31" y="590"/>
                  </a:cubicBezTo>
                  <a:cubicBezTo>
                    <a:pt x="5" y="571"/>
                    <a:pt x="0" y="534"/>
                    <a:pt x="19" y="508"/>
                  </a:cubicBezTo>
                  <a:cubicBezTo>
                    <a:pt x="365" y="31"/>
                    <a:pt x="365" y="31"/>
                    <a:pt x="365" y="31"/>
                  </a:cubicBezTo>
                  <a:cubicBezTo>
                    <a:pt x="384" y="5"/>
                    <a:pt x="421" y="0"/>
                    <a:pt x="447" y="19"/>
                  </a:cubicBezTo>
                  <a:close/>
                </a:path>
              </a:pathLst>
            </a:custGeom>
            <a:solidFill>
              <a:srgbClr val="FCD4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7F7B865F-4235-4195-ABFB-43D6363224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181" y="4430572"/>
              <a:ext cx="749300" cy="1011238"/>
            </a:xfrm>
            <a:custGeom>
              <a:avLst/>
              <a:gdLst>
                <a:gd name="T0" fmla="*/ 22 w 326"/>
                <a:gd name="T1" fmla="*/ 0 h 440"/>
                <a:gd name="T2" fmla="*/ 0 w 326"/>
                <a:gd name="T3" fmla="*/ 37 h 440"/>
                <a:gd name="T4" fmla="*/ 67 w 326"/>
                <a:gd name="T5" fmla="*/ 375 h 440"/>
                <a:gd name="T6" fmla="*/ 192 w 326"/>
                <a:gd name="T7" fmla="*/ 438 h 440"/>
                <a:gd name="T8" fmla="*/ 326 w 326"/>
                <a:gd name="T9" fmla="*/ 377 h 440"/>
                <a:gd name="T10" fmla="*/ 22 w 326"/>
                <a:gd name="T11" fmla="*/ 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6" h="440">
                  <a:moveTo>
                    <a:pt x="22" y="0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44" y="326"/>
                    <a:pt x="67" y="375"/>
                  </a:cubicBezTo>
                  <a:cubicBezTo>
                    <a:pt x="91" y="424"/>
                    <a:pt x="153" y="440"/>
                    <a:pt x="192" y="438"/>
                  </a:cubicBezTo>
                  <a:cubicBezTo>
                    <a:pt x="232" y="436"/>
                    <a:pt x="326" y="377"/>
                    <a:pt x="326" y="377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rgbClr val="D3B2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DE70AB0F-E610-4F09-8DFC-22C5307B2F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0718" y="3344722"/>
              <a:ext cx="1071562" cy="1362075"/>
            </a:xfrm>
            <a:custGeom>
              <a:avLst/>
              <a:gdLst>
                <a:gd name="T0" fmla="*/ 435 w 466"/>
                <a:gd name="T1" fmla="*/ 20 h 592"/>
                <a:gd name="T2" fmla="*/ 447 w 466"/>
                <a:gd name="T3" fmla="*/ 102 h 592"/>
                <a:gd name="T4" fmla="*/ 113 w 466"/>
                <a:gd name="T5" fmla="*/ 561 h 592"/>
                <a:gd name="T6" fmla="*/ 31 w 466"/>
                <a:gd name="T7" fmla="*/ 573 h 592"/>
                <a:gd name="T8" fmla="*/ 19 w 466"/>
                <a:gd name="T9" fmla="*/ 491 h 592"/>
                <a:gd name="T10" fmla="*/ 353 w 466"/>
                <a:gd name="T11" fmla="*/ 32 h 592"/>
                <a:gd name="T12" fmla="*/ 435 w 466"/>
                <a:gd name="T13" fmla="*/ 2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6" h="592">
                  <a:moveTo>
                    <a:pt x="435" y="20"/>
                  </a:moveTo>
                  <a:cubicBezTo>
                    <a:pt x="461" y="39"/>
                    <a:pt x="466" y="76"/>
                    <a:pt x="447" y="102"/>
                  </a:cubicBezTo>
                  <a:cubicBezTo>
                    <a:pt x="113" y="561"/>
                    <a:pt x="113" y="561"/>
                    <a:pt x="113" y="561"/>
                  </a:cubicBezTo>
                  <a:cubicBezTo>
                    <a:pt x="94" y="587"/>
                    <a:pt x="57" y="592"/>
                    <a:pt x="31" y="573"/>
                  </a:cubicBezTo>
                  <a:cubicBezTo>
                    <a:pt x="5" y="554"/>
                    <a:pt x="0" y="517"/>
                    <a:pt x="19" y="491"/>
                  </a:cubicBezTo>
                  <a:cubicBezTo>
                    <a:pt x="353" y="32"/>
                    <a:pt x="353" y="32"/>
                    <a:pt x="353" y="32"/>
                  </a:cubicBezTo>
                  <a:cubicBezTo>
                    <a:pt x="372" y="6"/>
                    <a:pt x="409" y="0"/>
                    <a:pt x="435" y="20"/>
                  </a:cubicBezTo>
                  <a:close/>
                </a:path>
              </a:pathLst>
            </a:custGeom>
            <a:solidFill>
              <a:srgbClr val="EFC5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id="{17330EC9-EF3E-4ACE-B1C5-76FBE77EC1E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7306" y="2712897"/>
              <a:ext cx="1874837" cy="2708275"/>
            </a:xfrm>
            <a:custGeom>
              <a:avLst/>
              <a:gdLst>
                <a:gd name="T0" fmla="*/ 110 w 815"/>
                <a:gd name="T1" fmla="*/ 100 h 1178"/>
                <a:gd name="T2" fmla="*/ 426 w 815"/>
                <a:gd name="T3" fmla="*/ 16 h 1178"/>
                <a:gd name="T4" fmla="*/ 554 w 815"/>
                <a:gd name="T5" fmla="*/ 69 h 1178"/>
                <a:gd name="T6" fmla="*/ 799 w 815"/>
                <a:gd name="T7" fmla="*/ 964 h 1178"/>
                <a:gd name="T8" fmla="*/ 706 w 815"/>
                <a:gd name="T9" fmla="*/ 1078 h 1178"/>
                <a:gd name="T10" fmla="*/ 390 w 815"/>
                <a:gd name="T11" fmla="*/ 1162 h 1178"/>
                <a:gd name="T12" fmla="*/ 260 w 815"/>
                <a:gd name="T13" fmla="*/ 1106 h 1178"/>
                <a:gd name="T14" fmla="*/ 16 w 815"/>
                <a:gd name="T15" fmla="*/ 211 h 1178"/>
                <a:gd name="T16" fmla="*/ 110 w 815"/>
                <a:gd name="T17" fmla="*/ 100 h 1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5" h="1178">
                  <a:moveTo>
                    <a:pt x="110" y="100"/>
                  </a:moveTo>
                  <a:cubicBezTo>
                    <a:pt x="426" y="16"/>
                    <a:pt x="426" y="16"/>
                    <a:pt x="426" y="16"/>
                  </a:cubicBezTo>
                  <a:cubicBezTo>
                    <a:pt x="487" y="0"/>
                    <a:pt x="538" y="8"/>
                    <a:pt x="554" y="69"/>
                  </a:cubicBezTo>
                  <a:cubicBezTo>
                    <a:pt x="799" y="964"/>
                    <a:pt x="799" y="964"/>
                    <a:pt x="799" y="964"/>
                  </a:cubicBezTo>
                  <a:cubicBezTo>
                    <a:pt x="815" y="1025"/>
                    <a:pt x="767" y="1062"/>
                    <a:pt x="706" y="1078"/>
                  </a:cubicBezTo>
                  <a:cubicBezTo>
                    <a:pt x="390" y="1162"/>
                    <a:pt x="390" y="1162"/>
                    <a:pt x="390" y="1162"/>
                  </a:cubicBezTo>
                  <a:cubicBezTo>
                    <a:pt x="329" y="1178"/>
                    <a:pt x="276" y="1167"/>
                    <a:pt x="260" y="1106"/>
                  </a:cubicBezTo>
                  <a:cubicBezTo>
                    <a:pt x="16" y="211"/>
                    <a:pt x="16" y="211"/>
                    <a:pt x="16" y="211"/>
                  </a:cubicBezTo>
                  <a:cubicBezTo>
                    <a:pt x="0" y="150"/>
                    <a:pt x="49" y="116"/>
                    <a:pt x="110" y="100"/>
                  </a:cubicBezTo>
                  <a:close/>
                </a:path>
              </a:pathLst>
            </a:custGeom>
            <a:solidFill>
              <a:srgbClr val="41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CF25EDB0-C8A4-4371-875B-6F6E0333E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6718" y="2914510"/>
              <a:ext cx="419100" cy="141288"/>
            </a:xfrm>
            <a:custGeom>
              <a:avLst/>
              <a:gdLst>
                <a:gd name="T0" fmla="*/ 7 w 182"/>
                <a:gd name="T1" fmla="*/ 44 h 61"/>
                <a:gd name="T2" fmla="*/ 170 w 182"/>
                <a:gd name="T3" fmla="*/ 1 h 61"/>
                <a:gd name="T4" fmla="*/ 180 w 182"/>
                <a:gd name="T5" fmla="*/ 7 h 61"/>
                <a:gd name="T6" fmla="*/ 180 w 182"/>
                <a:gd name="T7" fmla="*/ 7 h 61"/>
                <a:gd name="T8" fmla="*/ 175 w 182"/>
                <a:gd name="T9" fmla="*/ 17 h 61"/>
                <a:gd name="T10" fmla="*/ 11 w 182"/>
                <a:gd name="T11" fmla="*/ 60 h 61"/>
                <a:gd name="T12" fmla="*/ 1 w 182"/>
                <a:gd name="T13" fmla="*/ 54 h 61"/>
                <a:gd name="T14" fmla="*/ 1 w 182"/>
                <a:gd name="T15" fmla="*/ 54 h 61"/>
                <a:gd name="T16" fmla="*/ 7 w 182"/>
                <a:gd name="T17" fmla="*/ 4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2" h="61">
                  <a:moveTo>
                    <a:pt x="7" y="44"/>
                  </a:moveTo>
                  <a:cubicBezTo>
                    <a:pt x="170" y="1"/>
                    <a:pt x="170" y="1"/>
                    <a:pt x="170" y="1"/>
                  </a:cubicBezTo>
                  <a:cubicBezTo>
                    <a:pt x="175" y="0"/>
                    <a:pt x="179" y="2"/>
                    <a:pt x="180" y="7"/>
                  </a:cubicBezTo>
                  <a:cubicBezTo>
                    <a:pt x="180" y="7"/>
                    <a:pt x="180" y="7"/>
                    <a:pt x="180" y="7"/>
                  </a:cubicBezTo>
                  <a:cubicBezTo>
                    <a:pt x="182" y="11"/>
                    <a:pt x="179" y="16"/>
                    <a:pt x="175" y="17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7" y="61"/>
                    <a:pt x="2" y="59"/>
                    <a:pt x="1" y="54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0"/>
                    <a:pt x="3" y="45"/>
                    <a:pt x="7" y="44"/>
                  </a:cubicBezTo>
                  <a:close/>
                </a:path>
              </a:pathLst>
            </a:custGeom>
            <a:solidFill>
              <a:srgbClr val="5959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A8622028-5479-44AB-9F67-1D4F73D18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5031" y="2862122"/>
              <a:ext cx="88900" cy="90488"/>
            </a:xfrm>
            <a:custGeom>
              <a:avLst/>
              <a:gdLst>
                <a:gd name="T0" fmla="*/ 15 w 39"/>
                <a:gd name="T1" fmla="*/ 3 h 39"/>
                <a:gd name="T2" fmla="*/ 36 w 39"/>
                <a:gd name="T3" fmla="*/ 15 h 39"/>
                <a:gd name="T4" fmla="*/ 24 w 39"/>
                <a:gd name="T5" fmla="*/ 37 h 39"/>
                <a:gd name="T6" fmla="*/ 2 w 39"/>
                <a:gd name="T7" fmla="*/ 24 h 39"/>
                <a:gd name="T8" fmla="*/ 15 w 39"/>
                <a:gd name="T9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15" y="3"/>
                  </a:moveTo>
                  <a:cubicBezTo>
                    <a:pt x="24" y="0"/>
                    <a:pt x="34" y="6"/>
                    <a:pt x="36" y="15"/>
                  </a:cubicBezTo>
                  <a:cubicBezTo>
                    <a:pt x="39" y="25"/>
                    <a:pt x="33" y="34"/>
                    <a:pt x="24" y="37"/>
                  </a:cubicBezTo>
                  <a:cubicBezTo>
                    <a:pt x="14" y="39"/>
                    <a:pt x="5" y="34"/>
                    <a:pt x="2" y="24"/>
                  </a:cubicBezTo>
                  <a:cubicBezTo>
                    <a:pt x="0" y="15"/>
                    <a:pt x="5" y="5"/>
                    <a:pt x="15" y="3"/>
                  </a:cubicBezTo>
                  <a:close/>
                </a:path>
              </a:pathLst>
            </a:custGeom>
            <a:solidFill>
              <a:srgbClr val="5959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1E1E2776-1E75-41EA-8889-CF9E4F96A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9231" y="2917685"/>
              <a:ext cx="1549400" cy="2278063"/>
            </a:xfrm>
            <a:custGeom>
              <a:avLst/>
              <a:gdLst>
                <a:gd name="T0" fmla="*/ 1 w 674"/>
                <a:gd name="T1" fmla="*/ 116 h 991"/>
                <a:gd name="T2" fmla="*/ 442 w 674"/>
                <a:gd name="T3" fmla="*/ 0 h 991"/>
                <a:gd name="T4" fmla="*/ 444 w 674"/>
                <a:gd name="T5" fmla="*/ 1 h 991"/>
                <a:gd name="T6" fmla="*/ 674 w 674"/>
                <a:gd name="T7" fmla="*/ 873 h 991"/>
                <a:gd name="T8" fmla="*/ 673 w 674"/>
                <a:gd name="T9" fmla="*/ 875 h 991"/>
                <a:gd name="T10" fmla="*/ 232 w 674"/>
                <a:gd name="T11" fmla="*/ 991 h 991"/>
                <a:gd name="T12" fmla="*/ 230 w 674"/>
                <a:gd name="T13" fmla="*/ 990 h 991"/>
                <a:gd name="T14" fmla="*/ 0 w 674"/>
                <a:gd name="T15" fmla="*/ 118 h 991"/>
                <a:gd name="T16" fmla="*/ 1 w 674"/>
                <a:gd name="T17" fmla="*/ 116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4" h="991">
                  <a:moveTo>
                    <a:pt x="1" y="116"/>
                  </a:moveTo>
                  <a:cubicBezTo>
                    <a:pt x="442" y="0"/>
                    <a:pt x="442" y="0"/>
                    <a:pt x="442" y="0"/>
                  </a:cubicBezTo>
                  <a:cubicBezTo>
                    <a:pt x="443" y="0"/>
                    <a:pt x="444" y="0"/>
                    <a:pt x="444" y="1"/>
                  </a:cubicBezTo>
                  <a:cubicBezTo>
                    <a:pt x="674" y="873"/>
                    <a:pt x="674" y="873"/>
                    <a:pt x="674" y="873"/>
                  </a:cubicBezTo>
                  <a:cubicBezTo>
                    <a:pt x="674" y="874"/>
                    <a:pt x="674" y="874"/>
                    <a:pt x="673" y="875"/>
                  </a:cubicBezTo>
                  <a:cubicBezTo>
                    <a:pt x="232" y="991"/>
                    <a:pt x="232" y="991"/>
                    <a:pt x="232" y="991"/>
                  </a:cubicBezTo>
                  <a:cubicBezTo>
                    <a:pt x="231" y="991"/>
                    <a:pt x="230" y="991"/>
                    <a:pt x="230" y="990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7"/>
                    <a:pt x="0" y="117"/>
                    <a:pt x="1" y="116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CCE3B98B-D9DD-432B-9AF6-9AB2372104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9231" y="2919272"/>
              <a:ext cx="1004887" cy="2276475"/>
            </a:xfrm>
            <a:custGeom>
              <a:avLst/>
              <a:gdLst>
                <a:gd name="T0" fmla="*/ 1 w 437"/>
                <a:gd name="T1" fmla="*/ 115 h 990"/>
                <a:gd name="T2" fmla="*/ 437 w 437"/>
                <a:gd name="T3" fmla="*/ 0 h 990"/>
                <a:gd name="T4" fmla="*/ 437 w 437"/>
                <a:gd name="T5" fmla="*/ 0 h 990"/>
                <a:gd name="T6" fmla="*/ 232 w 437"/>
                <a:gd name="T7" fmla="*/ 990 h 990"/>
                <a:gd name="T8" fmla="*/ 231 w 437"/>
                <a:gd name="T9" fmla="*/ 990 h 990"/>
                <a:gd name="T10" fmla="*/ 230 w 437"/>
                <a:gd name="T11" fmla="*/ 989 h 990"/>
                <a:gd name="T12" fmla="*/ 0 w 437"/>
                <a:gd name="T13" fmla="*/ 117 h 990"/>
                <a:gd name="T14" fmla="*/ 1 w 437"/>
                <a:gd name="T15" fmla="*/ 115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7" h="990">
                  <a:moveTo>
                    <a:pt x="1" y="115"/>
                  </a:moveTo>
                  <a:cubicBezTo>
                    <a:pt x="437" y="0"/>
                    <a:pt x="437" y="0"/>
                    <a:pt x="437" y="0"/>
                  </a:cubicBezTo>
                  <a:cubicBezTo>
                    <a:pt x="437" y="0"/>
                    <a:pt x="437" y="0"/>
                    <a:pt x="437" y="0"/>
                  </a:cubicBezTo>
                  <a:cubicBezTo>
                    <a:pt x="232" y="990"/>
                    <a:pt x="232" y="990"/>
                    <a:pt x="232" y="990"/>
                  </a:cubicBezTo>
                  <a:cubicBezTo>
                    <a:pt x="231" y="990"/>
                    <a:pt x="231" y="990"/>
                    <a:pt x="231" y="990"/>
                  </a:cubicBezTo>
                  <a:cubicBezTo>
                    <a:pt x="231" y="990"/>
                    <a:pt x="230" y="989"/>
                    <a:pt x="230" y="989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6"/>
                    <a:pt x="0" y="116"/>
                    <a:pt x="1" y="1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E048575D-3E02-4143-B7A7-7C399FC38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3531" y="3373297"/>
              <a:ext cx="301625" cy="296863"/>
            </a:xfrm>
            <a:custGeom>
              <a:avLst/>
              <a:gdLst>
                <a:gd name="T0" fmla="*/ 11 w 131"/>
                <a:gd name="T1" fmla="*/ 24 h 129"/>
                <a:gd name="T2" fmla="*/ 92 w 131"/>
                <a:gd name="T3" fmla="*/ 2 h 129"/>
                <a:gd name="T4" fmla="*/ 108 w 131"/>
                <a:gd name="T5" fmla="*/ 10 h 129"/>
                <a:gd name="T6" fmla="*/ 129 w 131"/>
                <a:gd name="T7" fmla="*/ 90 h 129"/>
                <a:gd name="T8" fmla="*/ 121 w 131"/>
                <a:gd name="T9" fmla="*/ 105 h 129"/>
                <a:gd name="T10" fmla="*/ 39 w 131"/>
                <a:gd name="T11" fmla="*/ 127 h 129"/>
                <a:gd name="T12" fmla="*/ 24 w 131"/>
                <a:gd name="T13" fmla="*/ 119 h 129"/>
                <a:gd name="T14" fmla="*/ 2 w 131"/>
                <a:gd name="T15" fmla="*/ 39 h 129"/>
                <a:gd name="T16" fmla="*/ 11 w 131"/>
                <a:gd name="T17" fmla="*/ 2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129">
                  <a:moveTo>
                    <a:pt x="11" y="24"/>
                  </a:moveTo>
                  <a:cubicBezTo>
                    <a:pt x="92" y="2"/>
                    <a:pt x="92" y="2"/>
                    <a:pt x="92" y="2"/>
                  </a:cubicBezTo>
                  <a:cubicBezTo>
                    <a:pt x="99" y="0"/>
                    <a:pt x="106" y="4"/>
                    <a:pt x="108" y="10"/>
                  </a:cubicBezTo>
                  <a:cubicBezTo>
                    <a:pt x="129" y="90"/>
                    <a:pt x="129" y="90"/>
                    <a:pt x="129" y="90"/>
                  </a:cubicBezTo>
                  <a:cubicBezTo>
                    <a:pt x="131" y="96"/>
                    <a:pt x="127" y="103"/>
                    <a:pt x="121" y="105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32" y="129"/>
                    <a:pt x="26" y="125"/>
                    <a:pt x="24" y="11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0" y="32"/>
                    <a:pt x="4" y="26"/>
                    <a:pt x="11" y="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6">
              <a:extLst>
                <a:ext uri="{FF2B5EF4-FFF2-40B4-BE49-F238E27FC236}">
                  <a16:creationId xmlns:a16="http://schemas.microsoft.com/office/drawing/2014/main" id="{1C45A00B-4AC3-4CD4-8C84-72C3237210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2143" y="3282810"/>
              <a:ext cx="301625" cy="296863"/>
            </a:xfrm>
            <a:custGeom>
              <a:avLst/>
              <a:gdLst>
                <a:gd name="T0" fmla="*/ 10 w 131"/>
                <a:gd name="T1" fmla="*/ 24 h 129"/>
                <a:gd name="T2" fmla="*/ 92 w 131"/>
                <a:gd name="T3" fmla="*/ 2 h 129"/>
                <a:gd name="T4" fmla="*/ 107 w 131"/>
                <a:gd name="T5" fmla="*/ 10 h 129"/>
                <a:gd name="T6" fmla="*/ 129 w 131"/>
                <a:gd name="T7" fmla="*/ 90 h 129"/>
                <a:gd name="T8" fmla="*/ 120 w 131"/>
                <a:gd name="T9" fmla="*/ 105 h 129"/>
                <a:gd name="T10" fmla="*/ 38 w 131"/>
                <a:gd name="T11" fmla="*/ 127 h 129"/>
                <a:gd name="T12" fmla="*/ 23 w 131"/>
                <a:gd name="T13" fmla="*/ 119 h 129"/>
                <a:gd name="T14" fmla="*/ 2 w 131"/>
                <a:gd name="T15" fmla="*/ 39 h 129"/>
                <a:gd name="T16" fmla="*/ 10 w 131"/>
                <a:gd name="T17" fmla="*/ 2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129">
                  <a:moveTo>
                    <a:pt x="10" y="24"/>
                  </a:moveTo>
                  <a:cubicBezTo>
                    <a:pt x="92" y="2"/>
                    <a:pt x="92" y="2"/>
                    <a:pt x="92" y="2"/>
                  </a:cubicBezTo>
                  <a:cubicBezTo>
                    <a:pt x="99" y="0"/>
                    <a:pt x="105" y="4"/>
                    <a:pt x="107" y="10"/>
                  </a:cubicBezTo>
                  <a:cubicBezTo>
                    <a:pt x="129" y="90"/>
                    <a:pt x="129" y="90"/>
                    <a:pt x="129" y="90"/>
                  </a:cubicBezTo>
                  <a:cubicBezTo>
                    <a:pt x="131" y="97"/>
                    <a:pt x="127" y="103"/>
                    <a:pt x="120" y="105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2" y="129"/>
                    <a:pt x="25" y="125"/>
                    <a:pt x="23" y="11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0" y="33"/>
                    <a:pt x="4" y="26"/>
                    <a:pt x="10" y="2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7">
              <a:extLst>
                <a:ext uri="{FF2B5EF4-FFF2-40B4-BE49-F238E27FC236}">
                  <a16:creationId xmlns:a16="http://schemas.microsoft.com/office/drawing/2014/main" id="{DB69B744-BF27-4E10-92A7-C452AF3111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4018" y="3698735"/>
              <a:ext cx="301625" cy="296863"/>
            </a:xfrm>
            <a:custGeom>
              <a:avLst/>
              <a:gdLst>
                <a:gd name="T0" fmla="*/ 10 w 131"/>
                <a:gd name="T1" fmla="*/ 24 h 129"/>
                <a:gd name="T2" fmla="*/ 92 w 131"/>
                <a:gd name="T3" fmla="*/ 1 h 129"/>
                <a:gd name="T4" fmla="*/ 107 w 131"/>
                <a:gd name="T5" fmla="*/ 10 h 129"/>
                <a:gd name="T6" fmla="*/ 129 w 131"/>
                <a:gd name="T7" fmla="*/ 90 h 129"/>
                <a:gd name="T8" fmla="*/ 120 w 131"/>
                <a:gd name="T9" fmla="*/ 105 h 129"/>
                <a:gd name="T10" fmla="*/ 39 w 131"/>
                <a:gd name="T11" fmla="*/ 127 h 129"/>
                <a:gd name="T12" fmla="*/ 24 w 131"/>
                <a:gd name="T13" fmla="*/ 119 h 129"/>
                <a:gd name="T14" fmla="*/ 2 w 131"/>
                <a:gd name="T15" fmla="*/ 39 h 129"/>
                <a:gd name="T16" fmla="*/ 10 w 131"/>
                <a:gd name="T17" fmla="*/ 2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129">
                  <a:moveTo>
                    <a:pt x="10" y="24"/>
                  </a:moveTo>
                  <a:cubicBezTo>
                    <a:pt x="92" y="1"/>
                    <a:pt x="92" y="1"/>
                    <a:pt x="92" y="1"/>
                  </a:cubicBezTo>
                  <a:cubicBezTo>
                    <a:pt x="99" y="0"/>
                    <a:pt x="106" y="4"/>
                    <a:pt x="107" y="10"/>
                  </a:cubicBezTo>
                  <a:cubicBezTo>
                    <a:pt x="129" y="90"/>
                    <a:pt x="129" y="90"/>
                    <a:pt x="129" y="90"/>
                  </a:cubicBezTo>
                  <a:cubicBezTo>
                    <a:pt x="131" y="96"/>
                    <a:pt x="127" y="103"/>
                    <a:pt x="120" y="105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32" y="129"/>
                    <a:pt x="25" y="125"/>
                    <a:pt x="24" y="11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0" y="32"/>
                    <a:pt x="4" y="26"/>
                    <a:pt x="10" y="2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8">
              <a:extLst>
                <a:ext uri="{FF2B5EF4-FFF2-40B4-BE49-F238E27FC236}">
                  <a16:creationId xmlns:a16="http://schemas.microsoft.com/office/drawing/2014/main" id="{509AA6C0-FC9E-43D5-B9A7-F25286BE9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2631" y="3609835"/>
              <a:ext cx="298450" cy="296863"/>
            </a:xfrm>
            <a:custGeom>
              <a:avLst/>
              <a:gdLst>
                <a:gd name="T0" fmla="*/ 10 w 130"/>
                <a:gd name="T1" fmla="*/ 24 h 129"/>
                <a:gd name="T2" fmla="*/ 92 w 130"/>
                <a:gd name="T3" fmla="*/ 1 h 129"/>
                <a:gd name="T4" fmla="*/ 107 w 130"/>
                <a:gd name="T5" fmla="*/ 10 h 129"/>
                <a:gd name="T6" fmla="*/ 129 w 130"/>
                <a:gd name="T7" fmla="*/ 90 h 129"/>
                <a:gd name="T8" fmla="*/ 120 w 130"/>
                <a:gd name="T9" fmla="*/ 105 h 129"/>
                <a:gd name="T10" fmla="*/ 38 w 130"/>
                <a:gd name="T11" fmla="*/ 127 h 129"/>
                <a:gd name="T12" fmla="*/ 23 w 130"/>
                <a:gd name="T13" fmla="*/ 119 h 129"/>
                <a:gd name="T14" fmla="*/ 1 w 130"/>
                <a:gd name="T15" fmla="*/ 39 h 129"/>
                <a:gd name="T16" fmla="*/ 10 w 130"/>
                <a:gd name="T17" fmla="*/ 2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129">
                  <a:moveTo>
                    <a:pt x="10" y="24"/>
                  </a:moveTo>
                  <a:cubicBezTo>
                    <a:pt x="92" y="1"/>
                    <a:pt x="92" y="1"/>
                    <a:pt x="92" y="1"/>
                  </a:cubicBezTo>
                  <a:cubicBezTo>
                    <a:pt x="98" y="0"/>
                    <a:pt x="105" y="4"/>
                    <a:pt x="107" y="10"/>
                  </a:cubicBezTo>
                  <a:cubicBezTo>
                    <a:pt x="129" y="90"/>
                    <a:pt x="129" y="90"/>
                    <a:pt x="129" y="90"/>
                  </a:cubicBezTo>
                  <a:cubicBezTo>
                    <a:pt x="130" y="96"/>
                    <a:pt x="127" y="103"/>
                    <a:pt x="120" y="105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2" y="129"/>
                    <a:pt x="25" y="125"/>
                    <a:pt x="23" y="11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32"/>
                    <a:pt x="3" y="26"/>
                    <a:pt x="10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9">
              <a:extLst>
                <a:ext uri="{FF2B5EF4-FFF2-40B4-BE49-F238E27FC236}">
                  <a16:creationId xmlns:a16="http://schemas.microsoft.com/office/drawing/2014/main" id="{B6B874EB-52CB-4639-8437-D4237B7B68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2918" y="4024172"/>
              <a:ext cx="301625" cy="298450"/>
            </a:xfrm>
            <a:custGeom>
              <a:avLst/>
              <a:gdLst>
                <a:gd name="T0" fmla="*/ 10 w 131"/>
                <a:gd name="T1" fmla="*/ 25 h 130"/>
                <a:gd name="T2" fmla="*/ 92 w 131"/>
                <a:gd name="T3" fmla="*/ 2 h 130"/>
                <a:gd name="T4" fmla="*/ 107 w 131"/>
                <a:gd name="T5" fmla="*/ 11 h 130"/>
                <a:gd name="T6" fmla="*/ 129 w 131"/>
                <a:gd name="T7" fmla="*/ 91 h 130"/>
                <a:gd name="T8" fmla="*/ 120 w 131"/>
                <a:gd name="T9" fmla="*/ 106 h 130"/>
                <a:gd name="T10" fmla="*/ 38 w 131"/>
                <a:gd name="T11" fmla="*/ 128 h 130"/>
                <a:gd name="T12" fmla="*/ 23 w 131"/>
                <a:gd name="T13" fmla="*/ 119 h 130"/>
                <a:gd name="T14" fmla="*/ 2 w 131"/>
                <a:gd name="T15" fmla="*/ 40 h 130"/>
                <a:gd name="T16" fmla="*/ 10 w 131"/>
                <a:gd name="T17" fmla="*/ 2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130">
                  <a:moveTo>
                    <a:pt x="10" y="25"/>
                  </a:moveTo>
                  <a:cubicBezTo>
                    <a:pt x="92" y="2"/>
                    <a:pt x="92" y="2"/>
                    <a:pt x="92" y="2"/>
                  </a:cubicBezTo>
                  <a:cubicBezTo>
                    <a:pt x="98" y="0"/>
                    <a:pt x="105" y="4"/>
                    <a:pt x="107" y="11"/>
                  </a:cubicBezTo>
                  <a:cubicBezTo>
                    <a:pt x="129" y="91"/>
                    <a:pt x="129" y="91"/>
                    <a:pt x="129" y="91"/>
                  </a:cubicBezTo>
                  <a:cubicBezTo>
                    <a:pt x="131" y="97"/>
                    <a:pt x="127" y="104"/>
                    <a:pt x="120" y="106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32" y="130"/>
                    <a:pt x="25" y="126"/>
                    <a:pt x="23" y="119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0" y="33"/>
                    <a:pt x="4" y="26"/>
                    <a:pt x="10" y="2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20">
              <a:extLst>
                <a:ext uri="{FF2B5EF4-FFF2-40B4-BE49-F238E27FC236}">
                  <a16:creationId xmlns:a16="http://schemas.microsoft.com/office/drawing/2014/main" id="{F5E60148-FE49-4A5B-ADFE-FDB8601BF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9943" y="3936860"/>
              <a:ext cx="301625" cy="295275"/>
            </a:xfrm>
            <a:custGeom>
              <a:avLst/>
              <a:gdLst>
                <a:gd name="T0" fmla="*/ 11 w 131"/>
                <a:gd name="T1" fmla="*/ 24 h 129"/>
                <a:gd name="T2" fmla="*/ 93 w 131"/>
                <a:gd name="T3" fmla="*/ 1 h 129"/>
                <a:gd name="T4" fmla="*/ 108 w 131"/>
                <a:gd name="T5" fmla="*/ 10 h 129"/>
                <a:gd name="T6" fmla="*/ 129 w 131"/>
                <a:gd name="T7" fmla="*/ 90 h 129"/>
                <a:gd name="T8" fmla="*/ 121 w 131"/>
                <a:gd name="T9" fmla="*/ 105 h 129"/>
                <a:gd name="T10" fmla="*/ 39 w 131"/>
                <a:gd name="T11" fmla="*/ 127 h 129"/>
                <a:gd name="T12" fmla="*/ 24 w 131"/>
                <a:gd name="T13" fmla="*/ 119 h 129"/>
                <a:gd name="T14" fmla="*/ 2 w 131"/>
                <a:gd name="T15" fmla="*/ 39 h 129"/>
                <a:gd name="T16" fmla="*/ 11 w 131"/>
                <a:gd name="T17" fmla="*/ 2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129">
                  <a:moveTo>
                    <a:pt x="11" y="24"/>
                  </a:moveTo>
                  <a:cubicBezTo>
                    <a:pt x="93" y="1"/>
                    <a:pt x="93" y="1"/>
                    <a:pt x="93" y="1"/>
                  </a:cubicBezTo>
                  <a:cubicBezTo>
                    <a:pt x="99" y="0"/>
                    <a:pt x="106" y="3"/>
                    <a:pt x="108" y="10"/>
                  </a:cubicBezTo>
                  <a:cubicBezTo>
                    <a:pt x="129" y="90"/>
                    <a:pt x="129" y="90"/>
                    <a:pt x="129" y="90"/>
                  </a:cubicBezTo>
                  <a:cubicBezTo>
                    <a:pt x="131" y="96"/>
                    <a:pt x="127" y="103"/>
                    <a:pt x="121" y="105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32" y="129"/>
                    <a:pt x="26" y="125"/>
                    <a:pt x="24" y="11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0" y="32"/>
                    <a:pt x="4" y="25"/>
                    <a:pt x="11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21">
              <a:extLst>
                <a:ext uri="{FF2B5EF4-FFF2-40B4-BE49-F238E27FC236}">
                  <a16:creationId xmlns:a16="http://schemas.microsoft.com/office/drawing/2014/main" id="{287CF559-00B5-4788-8B19-60A9443EC7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3406" y="4349610"/>
              <a:ext cx="298450" cy="300038"/>
            </a:xfrm>
            <a:custGeom>
              <a:avLst/>
              <a:gdLst>
                <a:gd name="T0" fmla="*/ 10 w 130"/>
                <a:gd name="T1" fmla="*/ 24 h 130"/>
                <a:gd name="T2" fmla="*/ 92 w 130"/>
                <a:gd name="T3" fmla="*/ 2 h 130"/>
                <a:gd name="T4" fmla="*/ 107 w 130"/>
                <a:gd name="T5" fmla="*/ 11 h 130"/>
                <a:gd name="T6" fmla="*/ 129 w 130"/>
                <a:gd name="T7" fmla="*/ 90 h 130"/>
                <a:gd name="T8" fmla="*/ 120 w 130"/>
                <a:gd name="T9" fmla="*/ 106 h 130"/>
                <a:gd name="T10" fmla="*/ 38 w 130"/>
                <a:gd name="T11" fmla="*/ 128 h 130"/>
                <a:gd name="T12" fmla="*/ 23 w 130"/>
                <a:gd name="T13" fmla="*/ 119 h 130"/>
                <a:gd name="T14" fmla="*/ 1 w 130"/>
                <a:gd name="T15" fmla="*/ 40 h 130"/>
                <a:gd name="T16" fmla="*/ 10 w 130"/>
                <a:gd name="T17" fmla="*/ 24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130">
                  <a:moveTo>
                    <a:pt x="10" y="24"/>
                  </a:moveTo>
                  <a:cubicBezTo>
                    <a:pt x="92" y="2"/>
                    <a:pt x="92" y="2"/>
                    <a:pt x="92" y="2"/>
                  </a:cubicBezTo>
                  <a:cubicBezTo>
                    <a:pt x="98" y="0"/>
                    <a:pt x="105" y="4"/>
                    <a:pt x="107" y="11"/>
                  </a:cubicBezTo>
                  <a:cubicBezTo>
                    <a:pt x="129" y="90"/>
                    <a:pt x="129" y="90"/>
                    <a:pt x="129" y="90"/>
                  </a:cubicBezTo>
                  <a:cubicBezTo>
                    <a:pt x="130" y="97"/>
                    <a:pt x="127" y="104"/>
                    <a:pt x="120" y="106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32" y="130"/>
                    <a:pt x="25" y="126"/>
                    <a:pt x="23" y="119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33"/>
                    <a:pt x="3" y="26"/>
                    <a:pt x="10" y="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22">
              <a:extLst>
                <a:ext uri="{FF2B5EF4-FFF2-40B4-BE49-F238E27FC236}">
                  <a16:creationId xmlns:a16="http://schemas.microsoft.com/office/drawing/2014/main" id="{4D176BD8-8B45-4A20-A00B-B41BCB9D19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8843" y="4260710"/>
              <a:ext cx="301625" cy="298450"/>
            </a:xfrm>
            <a:custGeom>
              <a:avLst/>
              <a:gdLst>
                <a:gd name="T0" fmla="*/ 10 w 131"/>
                <a:gd name="T1" fmla="*/ 25 h 130"/>
                <a:gd name="T2" fmla="*/ 92 w 131"/>
                <a:gd name="T3" fmla="*/ 2 h 130"/>
                <a:gd name="T4" fmla="*/ 107 w 131"/>
                <a:gd name="T5" fmla="*/ 11 h 130"/>
                <a:gd name="T6" fmla="*/ 129 w 131"/>
                <a:gd name="T7" fmla="*/ 91 h 130"/>
                <a:gd name="T8" fmla="*/ 121 w 131"/>
                <a:gd name="T9" fmla="*/ 106 h 130"/>
                <a:gd name="T10" fmla="*/ 39 w 131"/>
                <a:gd name="T11" fmla="*/ 128 h 130"/>
                <a:gd name="T12" fmla="*/ 24 w 131"/>
                <a:gd name="T13" fmla="*/ 119 h 130"/>
                <a:gd name="T14" fmla="*/ 2 w 131"/>
                <a:gd name="T15" fmla="*/ 40 h 130"/>
                <a:gd name="T16" fmla="*/ 10 w 131"/>
                <a:gd name="T17" fmla="*/ 2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130">
                  <a:moveTo>
                    <a:pt x="10" y="25"/>
                  </a:moveTo>
                  <a:cubicBezTo>
                    <a:pt x="92" y="2"/>
                    <a:pt x="92" y="2"/>
                    <a:pt x="92" y="2"/>
                  </a:cubicBezTo>
                  <a:cubicBezTo>
                    <a:pt x="99" y="0"/>
                    <a:pt x="106" y="4"/>
                    <a:pt x="107" y="11"/>
                  </a:cubicBezTo>
                  <a:cubicBezTo>
                    <a:pt x="129" y="91"/>
                    <a:pt x="129" y="91"/>
                    <a:pt x="129" y="91"/>
                  </a:cubicBezTo>
                  <a:cubicBezTo>
                    <a:pt x="131" y="97"/>
                    <a:pt x="127" y="104"/>
                    <a:pt x="121" y="106"/>
                  </a:cubicBezTo>
                  <a:cubicBezTo>
                    <a:pt x="39" y="128"/>
                    <a:pt x="39" y="128"/>
                    <a:pt x="39" y="128"/>
                  </a:cubicBezTo>
                  <a:cubicBezTo>
                    <a:pt x="32" y="130"/>
                    <a:pt x="25" y="126"/>
                    <a:pt x="24" y="119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0" y="33"/>
                    <a:pt x="4" y="26"/>
                    <a:pt x="10" y="2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3">
              <a:extLst>
                <a:ext uri="{FF2B5EF4-FFF2-40B4-BE49-F238E27FC236}">
                  <a16:creationId xmlns:a16="http://schemas.microsoft.com/office/drawing/2014/main" id="{9FE3D5CE-40D8-47B7-B091-217DE4E64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3931" y="3193910"/>
              <a:ext cx="301625" cy="296863"/>
            </a:xfrm>
            <a:custGeom>
              <a:avLst/>
              <a:gdLst>
                <a:gd name="T0" fmla="*/ 10 w 131"/>
                <a:gd name="T1" fmla="*/ 24 h 129"/>
                <a:gd name="T2" fmla="*/ 92 w 131"/>
                <a:gd name="T3" fmla="*/ 1 h 129"/>
                <a:gd name="T4" fmla="*/ 107 w 131"/>
                <a:gd name="T5" fmla="*/ 10 h 129"/>
                <a:gd name="T6" fmla="*/ 129 w 131"/>
                <a:gd name="T7" fmla="*/ 90 h 129"/>
                <a:gd name="T8" fmla="*/ 120 w 131"/>
                <a:gd name="T9" fmla="*/ 105 h 129"/>
                <a:gd name="T10" fmla="*/ 38 w 131"/>
                <a:gd name="T11" fmla="*/ 127 h 129"/>
                <a:gd name="T12" fmla="*/ 23 w 131"/>
                <a:gd name="T13" fmla="*/ 118 h 129"/>
                <a:gd name="T14" fmla="*/ 2 w 131"/>
                <a:gd name="T15" fmla="*/ 39 h 129"/>
                <a:gd name="T16" fmla="*/ 10 w 131"/>
                <a:gd name="T17" fmla="*/ 2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129">
                  <a:moveTo>
                    <a:pt x="10" y="24"/>
                  </a:moveTo>
                  <a:cubicBezTo>
                    <a:pt x="92" y="1"/>
                    <a:pt x="92" y="1"/>
                    <a:pt x="92" y="1"/>
                  </a:cubicBezTo>
                  <a:cubicBezTo>
                    <a:pt x="98" y="0"/>
                    <a:pt x="105" y="3"/>
                    <a:pt x="107" y="10"/>
                  </a:cubicBezTo>
                  <a:cubicBezTo>
                    <a:pt x="129" y="90"/>
                    <a:pt x="129" y="90"/>
                    <a:pt x="129" y="90"/>
                  </a:cubicBezTo>
                  <a:cubicBezTo>
                    <a:pt x="131" y="96"/>
                    <a:pt x="127" y="103"/>
                    <a:pt x="120" y="105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2" y="129"/>
                    <a:pt x="25" y="125"/>
                    <a:pt x="23" y="118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0" y="32"/>
                    <a:pt x="4" y="25"/>
                    <a:pt x="10" y="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24">
              <a:extLst>
                <a:ext uri="{FF2B5EF4-FFF2-40B4-BE49-F238E27FC236}">
                  <a16:creationId xmlns:a16="http://schemas.microsoft.com/office/drawing/2014/main" id="{F7B9BB7D-A35E-4FCF-97B7-9EFD6D5D9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4418" y="3517760"/>
              <a:ext cx="298450" cy="298450"/>
            </a:xfrm>
            <a:custGeom>
              <a:avLst/>
              <a:gdLst>
                <a:gd name="T0" fmla="*/ 10 w 130"/>
                <a:gd name="T1" fmla="*/ 25 h 130"/>
                <a:gd name="T2" fmla="*/ 92 w 130"/>
                <a:gd name="T3" fmla="*/ 2 h 130"/>
                <a:gd name="T4" fmla="*/ 107 w 130"/>
                <a:gd name="T5" fmla="*/ 11 h 130"/>
                <a:gd name="T6" fmla="*/ 129 w 130"/>
                <a:gd name="T7" fmla="*/ 91 h 130"/>
                <a:gd name="T8" fmla="*/ 120 w 130"/>
                <a:gd name="T9" fmla="*/ 106 h 130"/>
                <a:gd name="T10" fmla="*/ 38 w 130"/>
                <a:gd name="T11" fmla="*/ 128 h 130"/>
                <a:gd name="T12" fmla="*/ 23 w 130"/>
                <a:gd name="T13" fmla="*/ 119 h 130"/>
                <a:gd name="T14" fmla="*/ 1 w 130"/>
                <a:gd name="T15" fmla="*/ 40 h 130"/>
                <a:gd name="T16" fmla="*/ 10 w 130"/>
                <a:gd name="T17" fmla="*/ 2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130">
                  <a:moveTo>
                    <a:pt x="10" y="25"/>
                  </a:moveTo>
                  <a:cubicBezTo>
                    <a:pt x="92" y="2"/>
                    <a:pt x="92" y="2"/>
                    <a:pt x="92" y="2"/>
                  </a:cubicBezTo>
                  <a:cubicBezTo>
                    <a:pt x="98" y="0"/>
                    <a:pt x="105" y="4"/>
                    <a:pt x="107" y="11"/>
                  </a:cubicBezTo>
                  <a:cubicBezTo>
                    <a:pt x="129" y="91"/>
                    <a:pt x="129" y="91"/>
                    <a:pt x="129" y="91"/>
                  </a:cubicBezTo>
                  <a:cubicBezTo>
                    <a:pt x="130" y="97"/>
                    <a:pt x="126" y="104"/>
                    <a:pt x="120" y="106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32" y="130"/>
                    <a:pt x="25" y="126"/>
                    <a:pt x="23" y="119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33"/>
                    <a:pt x="3" y="26"/>
                    <a:pt x="10" y="2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25">
              <a:extLst>
                <a:ext uri="{FF2B5EF4-FFF2-40B4-BE49-F238E27FC236}">
                  <a16:creationId xmlns:a16="http://schemas.microsoft.com/office/drawing/2014/main" id="{54F66D51-3082-4985-98B9-35D748D85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1731" y="3844785"/>
              <a:ext cx="300037" cy="298450"/>
            </a:xfrm>
            <a:custGeom>
              <a:avLst/>
              <a:gdLst>
                <a:gd name="T0" fmla="*/ 11 w 131"/>
                <a:gd name="T1" fmla="*/ 24 h 130"/>
                <a:gd name="T2" fmla="*/ 92 w 131"/>
                <a:gd name="T3" fmla="*/ 2 h 130"/>
                <a:gd name="T4" fmla="*/ 108 w 131"/>
                <a:gd name="T5" fmla="*/ 11 h 130"/>
                <a:gd name="T6" fmla="*/ 129 w 131"/>
                <a:gd name="T7" fmla="*/ 90 h 130"/>
                <a:gd name="T8" fmla="*/ 121 w 131"/>
                <a:gd name="T9" fmla="*/ 105 h 130"/>
                <a:gd name="T10" fmla="*/ 39 w 131"/>
                <a:gd name="T11" fmla="*/ 128 h 130"/>
                <a:gd name="T12" fmla="*/ 24 w 131"/>
                <a:gd name="T13" fmla="*/ 119 h 130"/>
                <a:gd name="T14" fmla="*/ 2 w 131"/>
                <a:gd name="T15" fmla="*/ 39 h 130"/>
                <a:gd name="T16" fmla="*/ 11 w 131"/>
                <a:gd name="T17" fmla="*/ 24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130">
                  <a:moveTo>
                    <a:pt x="11" y="24"/>
                  </a:moveTo>
                  <a:cubicBezTo>
                    <a:pt x="92" y="2"/>
                    <a:pt x="92" y="2"/>
                    <a:pt x="92" y="2"/>
                  </a:cubicBezTo>
                  <a:cubicBezTo>
                    <a:pt x="99" y="0"/>
                    <a:pt x="106" y="4"/>
                    <a:pt x="108" y="11"/>
                  </a:cubicBezTo>
                  <a:cubicBezTo>
                    <a:pt x="129" y="90"/>
                    <a:pt x="129" y="90"/>
                    <a:pt x="129" y="90"/>
                  </a:cubicBezTo>
                  <a:cubicBezTo>
                    <a:pt x="131" y="97"/>
                    <a:pt x="127" y="104"/>
                    <a:pt x="121" y="105"/>
                  </a:cubicBezTo>
                  <a:cubicBezTo>
                    <a:pt x="39" y="128"/>
                    <a:pt x="39" y="128"/>
                    <a:pt x="39" y="128"/>
                  </a:cubicBezTo>
                  <a:cubicBezTo>
                    <a:pt x="32" y="130"/>
                    <a:pt x="26" y="126"/>
                    <a:pt x="24" y="11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0" y="33"/>
                    <a:pt x="4" y="26"/>
                    <a:pt x="11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6">
              <a:extLst>
                <a:ext uri="{FF2B5EF4-FFF2-40B4-BE49-F238E27FC236}">
                  <a16:creationId xmlns:a16="http://schemas.microsoft.com/office/drawing/2014/main" id="{0645AFD3-B99A-4055-B3B7-B6A285D9C1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0631" y="4170222"/>
              <a:ext cx="301625" cy="296863"/>
            </a:xfrm>
            <a:custGeom>
              <a:avLst/>
              <a:gdLst>
                <a:gd name="T0" fmla="*/ 10 w 131"/>
                <a:gd name="T1" fmla="*/ 24 h 129"/>
                <a:gd name="T2" fmla="*/ 92 w 131"/>
                <a:gd name="T3" fmla="*/ 2 h 129"/>
                <a:gd name="T4" fmla="*/ 107 w 131"/>
                <a:gd name="T5" fmla="*/ 10 h 129"/>
                <a:gd name="T6" fmla="*/ 129 w 131"/>
                <a:gd name="T7" fmla="*/ 90 h 129"/>
                <a:gd name="T8" fmla="*/ 120 w 131"/>
                <a:gd name="T9" fmla="*/ 105 h 129"/>
                <a:gd name="T10" fmla="*/ 39 w 131"/>
                <a:gd name="T11" fmla="*/ 128 h 129"/>
                <a:gd name="T12" fmla="*/ 24 w 131"/>
                <a:gd name="T13" fmla="*/ 119 h 129"/>
                <a:gd name="T14" fmla="*/ 2 w 131"/>
                <a:gd name="T15" fmla="*/ 39 h 129"/>
                <a:gd name="T16" fmla="*/ 10 w 131"/>
                <a:gd name="T17" fmla="*/ 2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129">
                  <a:moveTo>
                    <a:pt x="10" y="24"/>
                  </a:moveTo>
                  <a:cubicBezTo>
                    <a:pt x="92" y="2"/>
                    <a:pt x="92" y="2"/>
                    <a:pt x="92" y="2"/>
                  </a:cubicBezTo>
                  <a:cubicBezTo>
                    <a:pt x="99" y="0"/>
                    <a:pt x="105" y="4"/>
                    <a:pt x="107" y="10"/>
                  </a:cubicBezTo>
                  <a:cubicBezTo>
                    <a:pt x="129" y="90"/>
                    <a:pt x="129" y="90"/>
                    <a:pt x="129" y="90"/>
                  </a:cubicBezTo>
                  <a:cubicBezTo>
                    <a:pt x="131" y="97"/>
                    <a:pt x="127" y="103"/>
                    <a:pt x="120" y="105"/>
                  </a:cubicBezTo>
                  <a:cubicBezTo>
                    <a:pt x="39" y="128"/>
                    <a:pt x="39" y="128"/>
                    <a:pt x="39" y="128"/>
                  </a:cubicBezTo>
                  <a:cubicBezTo>
                    <a:pt x="32" y="129"/>
                    <a:pt x="25" y="126"/>
                    <a:pt x="24" y="11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0" y="33"/>
                    <a:pt x="4" y="26"/>
                    <a:pt x="10" y="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7">
              <a:extLst>
                <a:ext uri="{FF2B5EF4-FFF2-40B4-BE49-F238E27FC236}">
                  <a16:creationId xmlns:a16="http://schemas.microsoft.com/office/drawing/2014/main" id="{8F92F9CA-922F-4532-A333-A5F602EC8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8268" y="3770172"/>
              <a:ext cx="431800" cy="476250"/>
            </a:xfrm>
            <a:custGeom>
              <a:avLst/>
              <a:gdLst>
                <a:gd name="T0" fmla="*/ 157 w 188"/>
                <a:gd name="T1" fmla="*/ 19 h 207"/>
                <a:gd name="T2" fmla="*/ 169 w 188"/>
                <a:gd name="T3" fmla="*/ 101 h 207"/>
                <a:gd name="T4" fmla="*/ 113 w 188"/>
                <a:gd name="T5" fmla="*/ 176 h 207"/>
                <a:gd name="T6" fmla="*/ 31 w 188"/>
                <a:gd name="T7" fmla="*/ 188 h 207"/>
                <a:gd name="T8" fmla="*/ 19 w 188"/>
                <a:gd name="T9" fmla="*/ 106 h 207"/>
                <a:gd name="T10" fmla="*/ 75 w 188"/>
                <a:gd name="T11" fmla="*/ 31 h 207"/>
                <a:gd name="T12" fmla="*/ 157 w 188"/>
                <a:gd name="T13" fmla="*/ 19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207">
                  <a:moveTo>
                    <a:pt x="157" y="19"/>
                  </a:moveTo>
                  <a:cubicBezTo>
                    <a:pt x="183" y="38"/>
                    <a:pt x="188" y="75"/>
                    <a:pt x="169" y="101"/>
                  </a:cubicBezTo>
                  <a:cubicBezTo>
                    <a:pt x="113" y="176"/>
                    <a:pt x="113" y="176"/>
                    <a:pt x="113" y="176"/>
                  </a:cubicBezTo>
                  <a:cubicBezTo>
                    <a:pt x="94" y="202"/>
                    <a:pt x="57" y="207"/>
                    <a:pt x="31" y="188"/>
                  </a:cubicBezTo>
                  <a:cubicBezTo>
                    <a:pt x="5" y="169"/>
                    <a:pt x="0" y="132"/>
                    <a:pt x="19" y="106"/>
                  </a:cubicBezTo>
                  <a:cubicBezTo>
                    <a:pt x="75" y="31"/>
                    <a:pt x="75" y="31"/>
                    <a:pt x="75" y="31"/>
                  </a:cubicBezTo>
                  <a:cubicBezTo>
                    <a:pt x="94" y="5"/>
                    <a:pt x="131" y="0"/>
                    <a:pt x="157" y="19"/>
                  </a:cubicBezTo>
                  <a:close/>
                </a:path>
              </a:pathLst>
            </a:custGeom>
            <a:solidFill>
              <a:srgbClr val="EFC5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8">
              <a:extLst>
                <a:ext uri="{FF2B5EF4-FFF2-40B4-BE49-F238E27FC236}">
                  <a16:creationId xmlns:a16="http://schemas.microsoft.com/office/drawing/2014/main" id="{7125474E-D5E1-45A0-8CAC-502FB0A72C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7768" y="5100497"/>
              <a:ext cx="141287" cy="141288"/>
            </a:xfrm>
            <a:custGeom>
              <a:avLst/>
              <a:gdLst>
                <a:gd name="T0" fmla="*/ 24 w 62"/>
                <a:gd name="T1" fmla="*/ 4 h 62"/>
                <a:gd name="T2" fmla="*/ 58 w 62"/>
                <a:gd name="T3" fmla="*/ 24 h 62"/>
                <a:gd name="T4" fmla="*/ 38 w 62"/>
                <a:gd name="T5" fmla="*/ 59 h 62"/>
                <a:gd name="T6" fmla="*/ 4 w 62"/>
                <a:gd name="T7" fmla="*/ 39 h 62"/>
                <a:gd name="T8" fmla="*/ 24 w 62"/>
                <a:gd name="T9" fmla="*/ 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2">
                  <a:moveTo>
                    <a:pt x="24" y="4"/>
                  </a:moveTo>
                  <a:cubicBezTo>
                    <a:pt x="39" y="0"/>
                    <a:pt x="54" y="9"/>
                    <a:pt x="58" y="24"/>
                  </a:cubicBezTo>
                  <a:cubicBezTo>
                    <a:pt x="62" y="39"/>
                    <a:pt x="53" y="55"/>
                    <a:pt x="38" y="59"/>
                  </a:cubicBezTo>
                  <a:cubicBezTo>
                    <a:pt x="23" y="62"/>
                    <a:pt x="8" y="54"/>
                    <a:pt x="4" y="39"/>
                  </a:cubicBezTo>
                  <a:cubicBezTo>
                    <a:pt x="0" y="23"/>
                    <a:pt x="9" y="8"/>
                    <a:pt x="24" y="4"/>
                  </a:cubicBezTo>
                  <a:close/>
                </a:path>
              </a:pathLst>
            </a:custGeom>
            <a:solidFill>
              <a:srgbClr val="5959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9">
              <a:extLst>
                <a:ext uri="{FF2B5EF4-FFF2-40B4-BE49-F238E27FC236}">
                  <a16:creationId xmlns:a16="http://schemas.microsoft.com/office/drawing/2014/main" id="{64FBDF09-472D-412F-B8E7-79223405B6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4781" y="3882885"/>
              <a:ext cx="303212" cy="1568450"/>
            </a:xfrm>
            <a:custGeom>
              <a:avLst/>
              <a:gdLst>
                <a:gd name="T0" fmla="*/ 91 w 132"/>
                <a:gd name="T1" fmla="*/ 680 h 682"/>
                <a:gd name="T2" fmla="*/ 132 w 132"/>
                <a:gd name="T3" fmla="*/ 682 h 682"/>
                <a:gd name="T4" fmla="*/ 130 w 132"/>
                <a:gd name="T5" fmla="*/ 631 h 682"/>
                <a:gd name="T6" fmla="*/ 116 w 132"/>
                <a:gd name="T7" fmla="*/ 162 h 682"/>
                <a:gd name="T8" fmla="*/ 0 w 132"/>
                <a:gd name="T9" fmla="*/ 60 h 682"/>
                <a:gd name="T10" fmla="*/ 17 w 132"/>
                <a:gd name="T11" fmla="*/ 603 h 682"/>
                <a:gd name="T12" fmla="*/ 91 w 132"/>
                <a:gd name="T13" fmla="*/ 68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682">
                  <a:moveTo>
                    <a:pt x="91" y="680"/>
                  </a:moveTo>
                  <a:cubicBezTo>
                    <a:pt x="132" y="682"/>
                    <a:pt x="132" y="682"/>
                    <a:pt x="132" y="682"/>
                  </a:cubicBezTo>
                  <a:cubicBezTo>
                    <a:pt x="130" y="631"/>
                    <a:pt x="130" y="631"/>
                    <a:pt x="130" y="631"/>
                  </a:cubicBezTo>
                  <a:cubicBezTo>
                    <a:pt x="116" y="162"/>
                    <a:pt x="116" y="162"/>
                    <a:pt x="116" y="162"/>
                  </a:cubicBezTo>
                  <a:cubicBezTo>
                    <a:pt x="112" y="76"/>
                    <a:pt x="3" y="0"/>
                    <a:pt x="0" y="60"/>
                  </a:cubicBezTo>
                  <a:cubicBezTo>
                    <a:pt x="17" y="603"/>
                    <a:pt x="17" y="603"/>
                    <a:pt x="17" y="603"/>
                  </a:cubicBezTo>
                  <a:cubicBezTo>
                    <a:pt x="19" y="644"/>
                    <a:pt x="52" y="679"/>
                    <a:pt x="91" y="680"/>
                  </a:cubicBezTo>
                  <a:close/>
                </a:path>
              </a:pathLst>
            </a:custGeom>
            <a:solidFill>
              <a:srgbClr val="FCD4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30">
              <a:extLst>
                <a:ext uri="{FF2B5EF4-FFF2-40B4-BE49-F238E27FC236}">
                  <a16:creationId xmlns:a16="http://schemas.microsoft.com/office/drawing/2014/main" id="{CB21E2F1-2B78-4695-93C7-B41B67BC9D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4306" y="4159110"/>
              <a:ext cx="452437" cy="508000"/>
            </a:xfrm>
            <a:custGeom>
              <a:avLst/>
              <a:gdLst>
                <a:gd name="T0" fmla="*/ 166 w 197"/>
                <a:gd name="T1" fmla="*/ 19 h 221"/>
                <a:gd name="T2" fmla="*/ 178 w 197"/>
                <a:gd name="T3" fmla="*/ 101 h 221"/>
                <a:gd name="T4" fmla="*/ 113 w 197"/>
                <a:gd name="T5" fmla="*/ 189 h 221"/>
                <a:gd name="T6" fmla="*/ 31 w 197"/>
                <a:gd name="T7" fmla="*/ 201 h 221"/>
                <a:gd name="T8" fmla="*/ 19 w 197"/>
                <a:gd name="T9" fmla="*/ 119 h 221"/>
                <a:gd name="T10" fmla="*/ 84 w 197"/>
                <a:gd name="T11" fmla="*/ 31 h 221"/>
                <a:gd name="T12" fmla="*/ 166 w 197"/>
                <a:gd name="T13" fmla="*/ 19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7" h="221">
                  <a:moveTo>
                    <a:pt x="166" y="19"/>
                  </a:moveTo>
                  <a:cubicBezTo>
                    <a:pt x="192" y="39"/>
                    <a:pt x="197" y="75"/>
                    <a:pt x="178" y="101"/>
                  </a:cubicBezTo>
                  <a:cubicBezTo>
                    <a:pt x="113" y="189"/>
                    <a:pt x="113" y="189"/>
                    <a:pt x="113" y="189"/>
                  </a:cubicBezTo>
                  <a:cubicBezTo>
                    <a:pt x="94" y="215"/>
                    <a:pt x="57" y="221"/>
                    <a:pt x="31" y="201"/>
                  </a:cubicBezTo>
                  <a:cubicBezTo>
                    <a:pt x="5" y="182"/>
                    <a:pt x="0" y="145"/>
                    <a:pt x="19" y="119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103" y="5"/>
                    <a:pt x="140" y="0"/>
                    <a:pt x="166" y="19"/>
                  </a:cubicBezTo>
                  <a:close/>
                </a:path>
              </a:pathLst>
            </a:custGeom>
            <a:solidFill>
              <a:srgbClr val="EFC5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31">
              <a:extLst>
                <a:ext uri="{FF2B5EF4-FFF2-40B4-BE49-F238E27FC236}">
                  <a16:creationId xmlns:a16="http://schemas.microsoft.com/office/drawing/2014/main" id="{D4888217-21EB-43AB-A2FF-31E852567B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218" y="5646597"/>
              <a:ext cx="993775" cy="465138"/>
            </a:xfrm>
            <a:custGeom>
              <a:avLst/>
              <a:gdLst>
                <a:gd name="T0" fmla="*/ 0 w 626"/>
                <a:gd name="T1" fmla="*/ 278 h 293"/>
                <a:gd name="T2" fmla="*/ 28 w 626"/>
                <a:gd name="T3" fmla="*/ 0 h 293"/>
                <a:gd name="T4" fmla="*/ 626 w 626"/>
                <a:gd name="T5" fmla="*/ 23 h 293"/>
                <a:gd name="T6" fmla="*/ 618 w 626"/>
                <a:gd name="T7" fmla="*/ 293 h 293"/>
                <a:gd name="T8" fmla="*/ 0 w 626"/>
                <a:gd name="T9" fmla="*/ 278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6" h="293">
                  <a:moveTo>
                    <a:pt x="0" y="278"/>
                  </a:moveTo>
                  <a:lnTo>
                    <a:pt x="28" y="0"/>
                  </a:lnTo>
                  <a:lnTo>
                    <a:pt x="626" y="23"/>
                  </a:lnTo>
                  <a:lnTo>
                    <a:pt x="618" y="293"/>
                  </a:lnTo>
                  <a:lnTo>
                    <a:pt x="0" y="2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32">
              <a:extLst>
                <a:ext uri="{FF2B5EF4-FFF2-40B4-BE49-F238E27FC236}">
                  <a16:creationId xmlns:a16="http://schemas.microsoft.com/office/drawing/2014/main" id="{89D6F10F-8AA0-4AFE-8BB4-95BF0658AC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9118" y="5665647"/>
              <a:ext cx="523875" cy="404813"/>
            </a:xfrm>
            <a:custGeom>
              <a:avLst/>
              <a:gdLst>
                <a:gd name="T0" fmla="*/ 330 w 330"/>
                <a:gd name="T1" fmla="*/ 11 h 255"/>
                <a:gd name="T2" fmla="*/ 15 w 330"/>
                <a:gd name="T3" fmla="*/ 0 h 255"/>
                <a:gd name="T4" fmla="*/ 0 w 330"/>
                <a:gd name="T5" fmla="*/ 243 h 255"/>
                <a:gd name="T6" fmla="*/ 322 w 330"/>
                <a:gd name="T7" fmla="*/ 255 h 255"/>
                <a:gd name="T8" fmla="*/ 330 w 330"/>
                <a:gd name="T9" fmla="*/ 11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0" h="255">
                  <a:moveTo>
                    <a:pt x="330" y="11"/>
                  </a:moveTo>
                  <a:lnTo>
                    <a:pt x="15" y="0"/>
                  </a:lnTo>
                  <a:lnTo>
                    <a:pt x="0" y="243"/>
                  </a:lnTo>
                  <a:lnTo>
                    <a:pt x="322" y="255"/>
                  </a:lnTo>
                  <a:lnTo>
                    <a:pt x="330" y="11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33">
              <a:extLst>
                <a:ext uri="{FF2B5EF4-FFF2-40B4-BE49-F238E27FC236}">
                  <a16:creationId xmlns:a16="http://schemas.microsoft.com/office/drawing/2014/main" id="{2E7F68C5-760B-43E1-87C1-A01C0E0F6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3956" y="5911710"/>
              <a:ext cx="1263650" cy="1712913"/>
            </a:xfrm>
            <a:custGeom>
              <a:avLst/>
              <a:gdLst>
                <a:gd name="T0" fmla="*/ 55 w 796"/>
                <a:gd name="T1" fmla="*/ 0 h 1079"/>
                <a:gd name="T2" fmla="*/ 0 w 796"/>
                <a:gd name="T3" fmla="*/ 1079 h 1079"/>
                <a:gd name="T4" fmla="*/ 760 w 796"/>
                <a:gd name="T5" fmla="*/ 1079 h 1079"/>
                <a:gd name="T6" fmla="*/ 796 w 796"/>
                <a:gd name="T7" fmla="*/ 0 h 1079"/>
                <a:gd name="T8" fmla="*/ 55 w 796"/>
                <a:gd name="T9" fmla="*/ 0 h 1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6" h="1079">
                  <a:moveTo>
                    <a:pt x="55" y="0"/>
                  </a:moveTo>
                  <a:lnTo>
                    <a:pt x="0" y="1079"/>
                  </a:lnTo>
                  <a:lnTo>
                    <a:pt x="760" y="1079"/>
                  </a:lnTo>
                  <a:lnTo>
                    <a:pt x="796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41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4">
              <a:extLst>
                <a:ext uri="{FF2B5EF4-FFF2-40B4-BE49-F238E27FC236}">
                  <a16:creationId xmlns:a16="http://schemas.microsoft.com/office/drawing/2014/main" id="{6B19C7DB-B907-44E0-87EA-4D84A67AA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4031" y="5911710"/>
              <a:ext cx="663575" cy="1712913"/>
            </a:xfrm>
            <a:custGeom>
              <a:avLst/>
              <a:gdLst>
                <a:gd name="T0" fmla="*/ 45 w 418"/>
                <a:gd name="T1" fmla="*/ 0 h 1079"/>
                <a:gd name="T2" fmla="*/ 0 w 418"/>
                <a:gd name="T3" fmla="*/ 1079 h 1079"/>
                <a:gd name="T4" fmla="*/ 400 w 418"/>
                <a:gd name="T5" fmla="*/ 1079 h 1079"/>
                <a:gd name="T6" fmla="*/ 418 w 418"/>
                <a:gd name="T7" fmla="*/ 0 h 1079"/>
                <a:gd name="T8" fmla="*/ 45 w 418"/>
                <a:gd name="T9" fmla="*/ 0 h 1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8" h="1079">
                  <a:moveTo>
                    <a:pt x="45" y="0"/>
                  </a:moveTo>
                  <a:lnTo>
                    <a:pt x="0" y="1079"/>
                  </a:lnTo>
                  <a:lnTo>
                    <a:pt x="400" y="1079"/>
                  </a:lnTo>
                  <a:lnTo>
                    <a:pt x="4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A0EC91C-4406-4136-B470-465E1FBEF481}"/>
              </a:ext>
            </a:extLst>
          </p:cNvPr>
          <p:cNvGrpSpPr/>
          <p:nvPr/>
        </p:nvGrpSpPr>
        <p:grpSpPr>
          <a:xfrm>
            <a:off x="8669665" y="2576721"/>
            <a:ext cx="3274363" cy="4912520"/>
            <a:chOff x="5691831" y="3620947"/>
            <a:chExt cx="2668587" cy="4003675"/>
          </a:xfrm>
        </p:grpSpPr>
        <p:sp>
          <p:nvSpPr>
            <p:cNvPr id="34" name="Freeform 40">
              <a:extLst>
                <a:ext uri="{FF2B5EF4-FFF2-40B4-BE49-F238E27FC236}">
                  <a16:creationId xmlns:a16="http://schemas.microsoft.com/office/drawing/2014/main" id="{6F274723-1913-4261-A65B-90860E48CE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3268" y="4502010"/>
              <a:ext cx="876300" cy="1019175"/>
            </a:xfrm>
            <a:custGeom>
              <a:avLst/>
              <a:gdLst>
                <a:gd name="T0" fmla="*/ 0 w 381"/>
                <a:gd name="T1" fmla="*/ 45 h 443"/>
                <a:gd name="T2" fmla="*/ 299 w 381"/>
                <a:gd name="T3" fmla="*/ 401 h 443"/>
                <a:gd name="T4" fmla="*/ 148 w 381"/>
                <a:gd name="T5" fmla="*/ 94 h 443"/>
                <a:gd name="T6" fmla="*/ 0 w 381"/>
                <a:gd name="T7" fmla="*/ 45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1" h="443">
                  <a:moveTo>
                    <a:pt x="0" y="45"/>
                  </a:moveTo>
                  <a:cubicBezTo>
                    <a:pt x="26" y="89"/>
                    <a:pt x="216" y="443"/>
                    <a:pt x="299" y="401"/>
                  </a:cubicBezTo>
                  <a:cubicBezTo>
                    <a:pt x="381" y="360"/>
                    <a:pt x="176" y="129"/>
                    <a:pt x="148" y="94"/>
                  </a:cubicBezTo>
                  <a:cubicBezTo>
                    <a:pt x="83" y="0"/>
                    <a:pt x="29" y="14"/>
                    <a:pt x="0" y="45"/>
                  </a:cubicBezTo>
                  <a:close/>
                </a:path>
              </a:pathLst>
            </a:custGeom>
            <a:solidFill>
              <a:srgbClr val="EFC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41">
              <a:extLst>
                <a:ext uri="{FF2B5EF4-FFF2-40B4-BE49-F238E27FC236}">
                  <a16:creationId xmlns:a16="http://schemas.microsoft.com/office/drawing/2014/main" id="{C3A8D4FC-445B-42EB-8156-CC2C268B7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1831" y="3620947"/>
              <a:ext cx="1684337" cy="2228850"/>
            </a:xfrm>
            <a:custGeom>
              <a:avLst/>
              <a:gdLst>
                <a:gd name="T0" fmla="*/ 413 w 732"/>
                <a:gd name="T1" fmla="*/ 969 h 969"/>
                <a:gd name="T2" fmla="*/ 732 w 732"/>
                <a:gd name="T3" fmla="*/ 857 h 969"/>
                <a:gd name="T4" fmla="*/ 685 w 732"/>
                <a:gd name="T5" fmla="*/ 730 h 969"/>
                <a:gd name="T6" fmla="*/ 604 w 732"/>
                <a:gd name="T7" fmla="*/ 348 h 969"/>
                <a:gd name="T8" fmla="*/ 585 w 732"/>
                <a:gd name="T9" fmla="*/ 295 h 969"/>
                <a:gd name="T10" fmla="*/ 483 w 732"/>
                <a:gd name="T11" fmla="*/ 334 h 969"/>
                <a:gd name="T12" fmla="*/ 492 w 732"/>
                <a:gd name="T13" fmla="*/ 358 h 969"/>
                <a:gd name="T14" fmla="*/ 488 w 732"/>
                <a:gd name="T15" fmla="*/ 359 h 969"/>
                <a:gd name="T16" fmla="*/ 466 w 732"/>
                <a:gd name="T17" fmla="*/ 299 h 969"/>
                <a:gd name="T18" fmla="*/ 364 w 732"/>
                <a:gd name="T19" fmla="*/ 338 h 969"/>
                <a:gd name="T20" fmla="*/ 376 w 732"/>
                <a:gd name="T21" fmla="*/ 370 h 969"/>
                <a:gd name="T22" fmla="*/ 372 w 732"/>
                <a:gd name="T23" fmla="*/ 370 h 969"/>
                <a:gd name="T24" fmla="*/ 350 w 732"/>
                <a:gd name="T25" fmla="*/ 309 h 969"/>
                <a:gd name="T26" fmla="*/ 248 w 732"/>
                <a:gd name="T27" fmla="*/ 347 h 969"/>
                <a:gd name="T28" fmla="*/ 260 w 732"/>
                <a:gd name="T29" fmla="*/ 381 h 969"/>
                <a:gd name="T30" fmla="*/ 257 w 732"/>
                <a:gd name="T31" fmla="*/ 381 h 969"/>
                <a:gd name="T32" fmla="*/ 222 w 732"/>
                <a:gd name="T33" fmla="*/ 282 h 969"/>
                <a:gd name="T34" fmla="*/ 149 w 732"/>
                <a:gd name="T35" fmla="*/ 76 h 969"/>
                <a:gd name="T36" fmla="*/ 34 w 732"/>
                <a:gd name="T37" fmla="*/ 120 h 969"/>
                <a:gd name="T38" fmla="*/ 261 w 732"/>
                <a:gd name="T39" fmla="*/ 740 h 969"/>
                <a:gd name="T40" fmla="*/ 367 w 732"/>
                <a:gd name="T41" fmla="*/ 841 h 969"/>
                <a:gd name="T42" fmla="*/ 413 w 732"/>
                <a:gd name="T43" fmla="*/ 969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2" h="969">
                  <a:moveTo>
                    <a:pt x="413" y="969"/>
                  </a:moveTo>
                  <a:cubicBezTo>
                    <a:pt x="732" y="857"/>
                    <a:pt x="732" y="857"/>
                    <a:pt x="732" y="857"/>
                  </a:cubicBezTo>
                  <a:cubicBezTo>
                    <a:pt x="685" y="730"/>
                    <a:pt x="685" y="730"/>
                    <a:pt x="685" y="730"/>
                  </a:cubicBezTo>
                  <a:cubicBezTo>
                    <a:pt x="700" y="617"/>
                    <a:pt x="653" y="466"/>
                    <a:pt x="604" y="348"/>
                  </a:cubicBezTo>
                  <a:cubicBezTo>
                    <a:pt x="585" y="295"/>
                    <a:pt x="585" y="295"/>
                    <a:pt x="585" y="295"/>
                  </a:cubicBezTo>
                  <a:cubicBezTo>
                    <a:pt x="558" y="219"/>
                    <a:pt x="449" y="242"/>
                    <a:pt x="483" y="334"/>
                  </a:cubicBezTo>
                  <a:cubicBezTo>
                    <a:pt x="492" y="358"/>
                    <a:pt x="492" y="358"/>
                    <a:pt x="492" y="358"/>
                  </a:cubicBezTo>
                  <a:cubicBezTo>
                    <a:pt x="488" y="359"/>
                    <a:pt x="488" y="359"/>
                    <a:pt x="488" y="359"/>
                  </a:cubicBezTo>
                  <a:cubicBezTo>
                    <a:pt x="466" y="299"/>
                    <a:pt x="466" y="299"/>
                    <a:pt x="466" y="299"/>
                  </a:cubicBezTo>
                  <a:cubicBezTo>
                    <a:pt x="440" y="223"/>
                    <a:pt x="330" y="246"/>
                    <a:pt x="364" y="338"/>
                  </a:cubicBezTo>
                  <a:cubicBezTo>
                    <a:pt x="376" y="370"/>
                    <a:pt x="376" y="370"/>
                    <a:pt x="376" y="370"/>
                  </a:cubicBezTo>
                  <a:cubicBezTo>
                    <a:pt x="372" y="370"/>
                    <a:pt x="372" y="370"/>
                    <a:pt x="372" y="370"/>
                  </a:cubicBezTo>
                  <a:cubicBezTo>
                    <a:pt x="350" y="309"/>
                    <a:pt x="350" y="309"/>
                    <a:pt x="350" y="309"/>
                  </a:cubicBezTo>
                  <a:cubicBezTo>
                    <a:pt x="324" y="233"/>
                    <a:pt x="214" y="256"/>
                    <a:pt x="248" y="347"/>
                  </a:cubicBezTo>
                  <a:cubicBezTo>
                    <a:pt x="260" y="381"/>
                    <a:pt x="260" y="381"/>
                    <a:pt x="260" y="381"/>
                  </a:cubicBezTo>
                  <a:cubicBezTo>
                    <a:pt x="257" y="381"/>
                    <a:pt x="257" y="381"/>
                    <a:pt x="257" y="381"/>
                  </a:cubicBezTo>
                  <a:cubicBezTo>
                    <a:pt x="222" y="282"/>
                    <a:pt x="222" y="282"/>
                    <a:pt x="222" y="282"/>
                  </a:cubicBezTo>
                  <a:cubicBezTo>
                    <a:pt x="149" y="76"/>
                    <a:pt x="149" y="76"/>
                    <a:pt x="149" y="76"/>
                  </a:cubicBezTo>
                  <a:cubicBezTo>
                    <a:pt x="123" y="0"/>
                    <a:pt x="0" y="28"/>
                    <a:pt x="34" y="120"/>
                  </a:cubicBezTo>
                  <a:cubicBezTo>
                    <a:pt x="261" y="740"/>
                    <a:pt x="261" y="740"/>
                    <a:pt x="261" y="740"/>
                  </a:cubicBezTo>
                  <a:cubicBezTo>
                    <a:pt x="276" y="779"/>
                    <a:pt x="316" y="802"/>
                    <a:pt x="367" y="841"/>
                  </a:cubicBezTo>
                  <a:cubicBezTo>
                    <a:pt x="368" y="841"/>
                    <a:pt x="413" y="969"/>
                    <a:pt x="413" y="969"/>
                  </a:cubicBezTo>
                  <a:close/>
                </a:path>
              </a:pathLst>
            </a:custGeom>
            <a:solidFill>
              <a:srgbClr val="FCD4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42">
              <a:extLst>
                <a:ext uri="{FF2B5EF4-FFF2-40B4-BE49-F238E27FC236}">
                  <a16:creationId xmlns:a16="http://schemas.microsoft.com/office/drawing/2014/main" id="{311B9796-06F2-4F88-BD4F-57299EE85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4943" y="5435460"/>
              <a:ext cx="1079500" cy="742950"/>
            </a:xfrm>
            <a:custGeom>
              <a:avLst/>
              <a:gdLst>
                <a:gd name="T0" fmla="*/ 116 w 680"/>
                <a:gd name="T1" fmla="*/ 468 h 468"/>
                <a:gd name="T2" fmla="*/ 0 w 680"/>
                <a:gd name="T3" fmla="*/ 185 h 468"/>
                <a:gd name="T4" fmla="*/ 577 w 680"/>
                <a:gd name="T5" fmla="*/ 0 h 468"/>
                <a:gd name="T6" fmla="*/ 680 w 680"/>
                <a:gd name="T7" fmla="*/ 284 h 468"/>
                <a:gd name="T8" fmla="*/ 116 w 680"/>
                <a:gd name="T9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468">
                  <a:moveTo>
                    <a:pt x="116" y="468"/>
                  </a:moveTo>
                  <a:lnTo>
                    <a:pt x="0" y="185"/>
                  </a:lnTo>
                  <a:lnTo>
                    <a:pt x="577" y="0"/>
                  </a:lnTo>
                  <a:lnTo>
                    <a:pt x="680" y="284"/>
                  </a:lnTo>
                  <a:lnTo>
                    <a:pt x="116" y="4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43">
              <a:extLst>
                <a:ext uri="{FF2B5EF4-FFF2-40B4-BE49-F238E27FC236}">
                  <a16:creationId xmlns:a16="http://schemas.microsoft.com/office/drawing/2014/main" id="{FB86EDC8-3EAF-4448-A98E-AD07083485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4943" y="5603735"/>
              <a:ext cx="582612" cy="534988"/>
            </a:xfrm>
            <a:custGeom>
              <a:avLst/>
              <a:gdLst>
                <a:gd name="T0" fmla="*/ 252 w 367"/>
                <a:gd name="T1" fmla="*/ 0 h 337"/>
                <a:gd name="T2" fmla="*/ 0 w 367"/>
                <a:gd name="T3" fmla="*/ 79 h 337"/>
                <a:gd name="T4" fmla="*/ 106 w 367"/>
                <a:gd name="T5" fmla="*/ 337 h 337"/>
                <a:gd name="T6" fmla="*/ 367 w 367"/>
                <a:gd name="T7" fmla="*/ 266 h 337"/>
                <a:gd name="T8" fmla="*/ 252 w 367"/>
                <a:gd name="T9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7" h="337">
                  <a:moveTo>
                    <a:pt x="252" y="0"/>
                  </a:moveTo>
                  <a:lnTo>
                    <a:pt x="0" y="79"/>
                  </a:lnTo>
                  <a:lnTo>
                    <a:pt x="106" y="337"/>
                  </a:lnTo>
                  <a:lnTo>
                    <a:pt x="367" y="266"/>
                  </a:lnTo>
                  <a:lnTo>
                    <a:pt x="252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44">
              <a:extLst>
                <a:ext uri="{FF2B5EF4-FFF2-40B4-BE49-F238E27FC236}">
                  <a16:creationId xmlns:a16="http://schemas.microsoft.com/office/drawing/2014/main" id="{B2FB4F86-6236-4D39-8F14-49F3774412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0818" y="5608497"/>
              <a:ext cx="1879600" cy="2016125"/>
            </a:xfrm>
            <a:custGeom>
              <a:avLst/>
              <a:gdLst>
                <a:gd name="T0" fmla="*/ 0 w 1184"/>
                <a:gd name="T1" fmla="*/ 213 h 1270"/>
                <a:gd name="T2" fmla="*/ 425 w 1184"/>
                <a:gd name="T3" fmla="*/ 1270 h 1270"/>
                <a:gd name="T4" fmla="*/ 1184 w 1184"/>
                <a:gd name="T5" fmla="*/ 1270 h 1270"/>
                <a:gd name="T6" fmla="*/ 658 w 1184"/>
                <a:gd name="T7" fmla="*/ 0 h 1270"/>
                <a:gd name="T8" fmla="*/ 0 w 1184"/>
                <a:gd name="T9" fmla="*/ 213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4" h="1270">
                  <a:moveTo>
                    <a:pt x="0" y="213"/>
                  </a:moveTo>
                  <a:lnTo>
                    <a:pt x="425" y="1270"/>
                  </a:lnTo>
                  <a:lnTo>
                    <a:pt x="1184" y="1270"/>
                  </a:lnTo>
                  <a:lnTo>
                    <a:pt x="658" y="0"/>
                  </a:lnTo>
                  <a:lnTo>
                    <a:pt x="0" y="213"/>
                  </a:ln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45">
              <a:extLst>
                <a:ext uri="{FF2B5EF4-FFF2-40B4-BE49-F238E27FC236}">
                  <a16:creationId xmlns:a16="http://schemas.microsoft.com/office/drawing/2014/main" id="{01F9DA0A-D38C-4F3B-A5B9-28D2EBC5C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2781" y="5608497"/>
              <a:ext cx="1417637" cy="2016125"/>
            </a:xfrm>
            <a:custGeom>
              <a:avLst/>
              <a:gdLst>
                <a:gd name="T0" fmla="*/ 0 w 893"/>
                <a:gd name="T1" fmla="*/ 118 h 1270"/>
                <a:gd name="T2" fmla="*/ 513 w 893"/>
                <a:gd name="T3" fmla="*/ 1270 h 1270"/>
                <a:gd name="T4" fmla="*/ 893 w 893"/>
                <a:gd name="T5" fmla="*/ 1270 h 1270"/>
                <a:gd name="T6" fmla="*/ 367 w 893"/>
                <a:gd name="T7" fmla="*/ 0 h 1270"/>
                <a:gd name="T8" fmla="*/ 0 w 893"/>
                <a:gd name="T9" fmla="*/ 118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3" h="1270">
                  <a:moveTo>
                    <a:pt x="0" y="118"/>
                  </a:moveTo>
                  <a:lnTo>
                    <a:pt x="513" y="1270"/>
                  </a:lnTo>
                  <a:lnTo>
                    <a:pt x="893" y="1270"/>
                  </a:lnTo>
                  <a:lnTo>
                    <a:pt x="367" y="0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41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9" name="Rectangle 48">
            <a:extLst>
              <a:ext uri="{FF2B5EF4-FFF2-40B4-BE49-F238E27FC236}">
                <a16:creationId xmlns:a16="http://schemas.microsoft.com/office/drawing/2014/main" id="{53608494-0C6B-4B76-B551-A1815E2054D1}"/>
              </a:ext>
            </a:extLst>
          </p:cNvPr>
          <p:cNvSpPr/>
          <p:nvPr/>
        </p:nvSpPr>
        <p:spPr>
          <a:xfrm>
            <a:off x="1169307" y="1710285"/>
            <a:ext cx="379243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>
                <a:solidFill>
                  <a:schemeClr val="accent1"/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Our </a:t>
            </a:r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creative strategy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C739D30A-FCB1-4649-BFF1-31F4BD1D1592}"/>
              </a:ext>
            </a:extLst>
          </p:cNvPr>
          <p:cNvSpPr/>
          <p:nvPr/>
        </p:nvSpPr>
        <p:spPr>
          <a:xfrm>
            <a:off x="1169307" y="4612683"/>
            <a:ext cx="3097704" cy="1023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ea typeface="Roboto Light" panose="02000000000000000000" pitchFamily="2" charset="0"/>
              </a:rPr>
              <a:t>Leverage agile frameworks to provide a robust synopsis for high level overviews. 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337D3021-AD8F-4C5D-B8A6-0342B395A4D4}"/>
              </a:ext>
            </a:extLst>
          </p:cNvPr>
          <p:cNvSpPr/>
          <p:nvPr/>
        </p:nvSpPr>
        <p:spPr>
          <a:xfrm>
            <a:off x="2495872" y="1487998"/>
            <a:ext cx="444573" cy="4445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52" name="Speech Bubble: Oval 51">
            <a:extLst>
              <a:ext uri="{FF2B5EF4-FFF2-40B4-BE49-F238E27FC236}">
                <a16:creationId xmlns:a16="http://schemas.microsoft.com/office/drawing/2014/main" id="{649EE742-9901-4D31-9504-990A3C6C4756}"/>
              </a:ext>
            </a:extLst>
          </p:cNvPr>
          <p:cNvSpPr/>
          <p:nvPr/>
        </p:nvSpPr>
        <p:spPr>
          <a:xfrm>
            <a:off x="4596204" y="2020525"/>
            <a:ext cx="2929070" cy="2929070"/>
          </a:xfrm>
          <a:prstGeom prst="wedgeEllipseCallout">
            <a:avLst>
              <a:gd name="adj1" fmla="val 55346"/>
              <a:gd name="adj2" fmla="val -3051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400" dirty="0"/>
              <a:t>Fast response with amazing marketing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34D5652-9B95-4654-AA2D-04EB06F04218}"/>
              </a:ext>
            </a:extLst>
          </p:cNvPr>
          <p:cNvGrpSpPr/>
          <p:nvPr/>
        </p:nvGrpSpPr>
        <p:grpSpPr>
          <a:xfrm rot="17164762">
            <a:off x="9960754" y="-1891435"/>
            <a:ext cx="4091430" cy="4091430"/>
            <a:chOff x="-370072" y="5352350"/>
            <a:chExt cx="4950630" cy="4950630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70BCD72D-0CE5-4B08-8F87-AF63FA073BB5}"/>
                </a:ext>
              </a:extLst>
            </p:cNvPr>
            <p:cNvSpPr/>
            <p:nvPr/>
          </p:nvSpPr>
          <p:spPr>
            <a:xfrm>
              <a:off x="-17040" y="5697591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Block Arc 54">
              <a:extLst>
                <a:ext uri="{FF2B5EF4-FFF2-40B4-BE49-F238E27FC236}">
                  <a16:creationId xmlns:a16="http://schemas.microsoft.com/office/drawing/2014/main" id="{950A2794-DE16-4409-B45E-10C9C987EA09}"/>
                </a:ext>
              </a:extLst>
            </p:cNvPr>
            <p:cNvSpPr/>
            <p:nvPr/>
          </p:nvSpPr>
          <p:spPr>
            <a:xfrm rot="12817100">
              <a:off x="-370072" y="5352350"/>
              <a:ext cx="4950630" cy="4950630"/>
            </a:xfrm>
            <a:prstGeom prst="blockArc">
              <a:avLst>
                <a:gd name="adj1" fmla="val 13069614"/>
                <a:gd name="adj2" fmla="val 21133290"/>
                <a:gd name="adj3" fmla="val 1538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AC75DD3-669A-4D35-B396-A37D649CBBE4}"/>
              </a:ext>
            </a:extLst>
          </p:cNvPr>
          <p:cNvGrpSpPr/>
          <p:nvPr/>
        </p:nvGrpSpPr>
        <p:grpSpPr>
          <a:xfrm>
            <a:off x="7235547" y="1069099"/>
            <a:ext cx="1054177" cy="1054177"/>
            <a:chOff x="1752002" y="1328860"/>
            <a:chExt cx="847094" cy="847094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928B5B19-BFE6-458A-AEAF-DFE6FAA8B6FE}"/>
                </a:ext>
              </a:extLst>
            </p:cNvPr>
            <p:cNvSpPr/>
            <p:nvPr/>
          </p:nvSpPr>
          <p:spPr>
            <a:xfrm>
              <a:off x="1752002" y="1328860"/>
              <a:ext cx="847094" cy="84709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grpSp>
          <p:nvGrpSpPr>
            <p:cNvPr id="58" name="Graphic 39">
              <a:extLst>
                <a:ext uri="{FF2B5EF4-FFF2-40B4-BE49-F238E27FC236}">
                  <a16:creationId xmlns:a16="http://schemas.microsoft.com/office/drawing/2014/main" id="{90925462-6671-4611-844A-641431019CE5}"/>
                </a:ext>
              </a:extLst>
            </p:cNvPr>
            <p:cNvGrpSpPr/>
            <p:nvPr/>
          </p:nvGrpSpPr>
          <p:grpSpPr>
            <a:xfrm>
              <a:off x="1986769" y="1576327"/>
              <a:ext cx="377562" cy="377562"/>
              <a:chOff x="1986769" y="1576327"/>
              <a:chExt cx="377562" cy="377562"/>
            </a:xfrm>
          </p:grpSpPr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3EA2CD2C-2C05-4131-9BA5-95496E4E963B}"/>
                  </a:ext>
                </a:extLst>
              </p:cNvPr>
              <p:cNvSpPr/>
              <p:nvPr/>
            </p:nvSpPr>
            <p:spPr>
              <a:xfrm>
                <a:off x="1986769" y="1576327"/>
                <a:ext cx="377562" cy="377562"/>
              </a:xfrm>
              <a:custGeom>
                <a:avLst/>
                <a:gdLst>
                  <a:gd name="connsiteX0" fmla="*/ 188781 w 377562"/>
                  <a:gd name="connsiteY0" fmla="*/ 377562 h 377562"/>
                  <a:gd name="connsiteX1" fmla="*/ 177164 w 377562"/>
                  <a:gd name="connsiteY1" fmla="*/ 371899 h 377562"/>
                  <a:gd name="connsiteX2" fmla="*/ 136608 w 377562"/>
                  <a:gd name="connsiteY2" fmla="*/ 320043 h 377562"/>
                  <a:gd name="connsiteX3" fmla="*/ 58994 w 377562"/>
                  <a:gd name="connsiteY3" fmla="*/ 320043 h 377562"/>
                  <a:gd name="connsiteX4" fmla="*/ 0 w 377562"/>
                  <a:gd name="connsiteY4" fmla="*/ 261049 h 377562"/>
                  <a:gd name="connsiteX5" fmla="*/ 0 w 377562"/>
                  <a:gd name="connsiteY5" fmla="*/ 58994 h 377562"/>
                  <a:gd name="connsiteX6" fmla="*/ 58994 w 377562"/>
                  <a:gd name="connsiteY6" fmla="*/ 0 h 377562"/>
                  <a:gd name="connsiteX7" fmla="*/ 318568 w 377562"/>
                  <a:gd name="connsiteY7" fmla="*/ 0 h 377562"/>
                  <a:gd name="connsiteX8" fmla="*/ 377562 w 377562"/>
                  <a:gd name="connsiteY8" fmla="*/ 58994 h 377562"/>
                  <a:gd name="connsiteX9" fmla="*/ 377562 w 377562"/>
                  <a:gd name="connsiteY9" fmla="*/ 186569 h 377562"/>
                  <a:gd name="connsiteX10" fmla="*/ 362814 w 377562"/>
                  <a:gd name="connsiteY10" fmla="*/ 201317 h 377562"/>
                  <a:gd name="connsiteX11" fmla="*/ 348065 w 377562"/>
                  <a:gd name="connsiteY11" fmla="*/ 186569 h 377562"/>
                  <a:gd name="connsiteX12" fmla="*/ 348065 w 377562"/>
                  <a:gd name="connsiteY12" fmla="*/ 58994 h 377562"/>
                  <a:gd name="connsiteX13" fmla="*/ 318568 w 377562"/>
                  <a:gd name="connsiteY13" fmla="*/ 29497 h 377562"/>
                  <a:gd name="connsiteX14" fmla="*/ 58994 w 377562"/>
                  <a:gd name="connsiteY14" fmla="*/ 29497 h 377562"/>
                  <a:gd name="connsiteX15" fmla="*/ 29497 w 377562"/>
                  <a:gd name="connsiteY15" fmla="*/ 58994 h 377562"/>
                  <a:gd name="connsiteX16" fmla="*/ 29497 w 377562"/>
                  <a:gd name="connsiteY16" fmla="*/ 261049 h 377562"/>
                  <a:gd name="connsiteX17" fmla="*/ 58994 w 377562"/>
                  <a:gd name="connsiteY17" fmla="*/ 290546 h 377562"/>
                  <a:gd name="connsiteX18" fmla="*/ 143798 w 377562"/>
                  <a:gd name="connsiteY18" fmla="*/ 290546 h 377562"/>
                  <a:gd name="connsiteX19" fmla="*/ 155415 w 377562"/>
                  <a:gd name="connsiteY19" fmla="*/ 296209 h 377562"/>
                  <a:gd name="connsiteX20" fmla="*/ 188683 w 377562"/>
                  <a:gd name="connsiteY20" fmla="*/ 338749 h 377562"/>
                  <a:gd name="connsiteX21" fmla="*/ 221337 w 377562"/>
                  <a:gd name="connsiteY21" fmla="*/ 296301 h 377562"/>
                  <a:gd name="connsiteX22" fmla="*/ 233027 w 377562"/>
                  <a:gd name="connsiteY22" fmla="*/ 290546 h 377562"/>
                  <a:gd name="connsiteX23" fmla="*/ 318568 w 377562"/>
                  <a:gd name="connsiteY23" fmla="*/ 290546 h 377562"/>
                  <a:gd name="connsiteX24" fmla="*/ 348065 w 377562"/>
                  <a:gd name="connsiteY24" fmla="*/ 261049 h 377562"/>
                  <a:gd name="connsiteX25" fmla="*/ 362814 w 377562"/>
                  <a:gd name="connsiteY25" fmla="*/ 246300 h 377562"/>
                  <a:gd name="connsiteX26" fmla="*/ 377562 w 377562"/>
                  <a:gd name="connsiteY26" fmla="*/ 261049 h 377562"/>
                  <a:gd name="connsiteX27" fmla="*/ 318568 w 377562"/>
                  <a:gd name="connsiteY27" fmla="*/ 320043 h 377562"/>
                  <a:gd name="connsiteX28" fmla="*/ 240289 w 377562"/>
                  <a:gd name="connsiteY28" fmla="*/ 320043 h 377562"/>
                  <a:gd name="connsiteX29" fmla="*/ 200471 w 377562"/>
                  <a:gd name="connsiteY29" fmla="*/ 371806 h 377562"/>
                  <a:gd name="connsiteX30" fmla="*/ 188841 w 377562"/>
                  <a:gd name="connsiteY30" fmla="*/ 377562 h 377562"/>
                  <a:gd name="connsiteX31" fmla="*/ 188781 w 377562"/>
                  <a:gd name="connsiteY31" fmla="*/ 377562 h 377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77562" h="377562">
                    <a:moveTo>
                      <a:pt x="188781" y="377562"/>
                    </a:moveTo>
                    <a:cubicBezTo>
                      <a:pt x="184244" y="377562"/>
                      <a:pt x="179958" y="375474"/>
                      <a:pt x="177164" y="371899"/>
                    </a:cubicBezTo>
                    <a:lnTo>
                      <a:pt x="136608" y="320043"/>
                    </a:lnTo>
                    <a:lnTo>
                      <a:pt x="58994" y="320043"/>
                    </a:lnTo>
                    <a:cubicBezTo>
                      <a:pt x="26464" y="320043"/>
                      <a:pt x="0" y="293579"/>
                      <a:pt x="0" y="261049"/>
                    </a:cubicBezTo>
                    <a:lnTo>
                      <a:pt x="0" y="58994"/>
                    </a:lnTo>
                    <a:cubicBezTo>
                      <a:pt x="0" y="26464"/>
                      <a:pt x="26464" y="0"/>
                      <a:pt x="58994" y="0"/>
                    </a:cubicBezTo>
                    <a:lnTo>
                      <a:pt x="318568" y="0"/>
                    </a:lnTo>
                    <a:cubicBezTo>
                      <a:pt x="351098" y="0"/>
                      <a:pt x="377562" y="26464"/>
                      <a:pt x="377562" y="58994"/>
                    </a:cubicBezTo>
                    <a:lnTo>
                      <a:pt x="377562" y="186569"/>
                    </a:lnTo>
                    <a:cubicBezTo>
                      <a:pt x="377562" y="194715"/>
                      <a:pt x="370960" y="201317"/>
                      <a:pt x="362814" y="201317"/>
                    </a:cubicBezTo>
                    <a:cubicBezTo>
                      <a:pt x="354667" y="201317"/>
                      <a:pt x="348065" y="194715"/>
                      <a:pt x="348065" y="186569"/>
                    </a:cubicBezTo>
                    <a:lnTo>
                      <a:pt x="348065" y="58994"/>
                    </a:lnTo>
                    <a:cubicBezTo>
                      <a:pt x="348065" y="42730"/>
                      <a:pt x="334832" y="29497"/>
                      <a:pt x="318568" y="29497"/>
                    </a:cubicBezTo>
                    <a:lnTo>
                      <a:pt x="58994" y="29497"/>
                    </a:lnTo>
                    <a:cubicBezTo>
                      <a:pt x="42730" y="29497"/>
                      <a:pt x="29497" y="42730"/>
                      <a:pt x="29497" y="58994"/>
                    </a:cubicBezTo>
                    <a:lnTo>
                      <a:pt x="29497" y="261049"/>
                    </a:lnTo>
                    <a:cubicBezTo>
                      <a:pt x="29497" y="277313"/>
                      <a:pt x="42730" y="290546"/>
                      <a:pt x="58994" y="290546"/>
                    </a:cubicBezTo>
                    <a:lnTo>
                      <a:pt x="143798" y="290546"/>
                    </a:lnTo>
                    <a:cubicBezTo>
                      <a:pt x="148335" y="290546"/>
                      <a:pt x="152621" y="292634"/>
                      <a:pt x="155415" y="296209"/>
                    </a:cubicBezTo>
                    <a:lnTo>
                      <a:pt x="188683" y="338749"/>
                    </a:lnTo>
                    <a:lnTo>
                      <a:pt x="221337" y="296301"/>
                    </a:lnTo>
                    <a:cubicBezTo>
                      <a:pt x="224129" y="292672"/>
                      <a:pt x="228446" y="290546"/>
                      <a:pt x="233027" y="290546"/>
                    </a:cubicBezTo>
                    <a:lnTo>
                      <a:pt x="318568" y="290546"/>
                    </a:lnTo>
                    <a:cubicBezTo>
                      <a:pt x="334832" y="290546"/>
                      <a:pt x="348065" y="277313"/>
                      <a:pt x="348065" y="261049"/>
                    </a:cubicBezTo>
                    <a:cubicBezTo>
                      <a:pt x="348065" y="252902"/>
                      <a:pt x="354667" y="246300"/>
                      <a:pt x="362814" y="246300"/>
                    </a:cubicBezTo>
                    <a:cubicBezTo>
                      <a:pt x="370960" y="246300"/>
                      <a:pt x="377562" y="252902"/>
                      <a:pt x="377562" y="261049"/>
                    </a:cubicBezTo>
                    <a:cubicBezTo>
                      <a:pt x="377562" y="293579"/>
                      <a:pt x="351098" y="320043"/>
                      <a:pt x="318568" y="320043"/>
                    </a:cubicBezTo>
                    <a:lnTo>
                      <a:pt x="240289" y="320043"/>
                    </a:lnTo>
                    <a:lnTo>
                      <a:pt x="200471" y="371806"/>
                    </a:lnTo>
                    <a:cubicBezTo>
                      <a:pt x="197694" y="375419"/>
                      <a:pt x="193399" y="377545"/>
                      <a:pt x="188841" y="377562"/>
                    </a:cubicBezTo>
                    <a:cubicBezTo>
                      <a:pt x="188822" y="377562"/>
                      <a:pt x="188801" y="377562"/>
                      <a:pt x="188781" y="377562"/>
                    </a:cubicBezTo>
                    <a:close/>
                  </a:path>
                </a:pathLst>
              </a:custGeom>
              <a:solidFill>
                <a:schemeClr val="bg1"/>
              </a:solidFill>
              <a:ln w="7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198762DE-0EB0-4873-97AD-C1684E37D7C5}"/>
                  </a:ext>
                </a:extLst>
              </p:cNvPr>
              <p:cNvSpPr/>
              <p:nvPr/>
            </p:nvSpPr>
            <p:spPr>
              <a:xfrm>
                <a:off x="2087058" y="1667767"/>
                <a:ext cx="176982" cy="151909"/>
              </a:xfrm>
              <a:custGeom>
                <a:avLst/>
                <a:gdLst>
                  <a:gd name="connsiteX0" fmla="*/ 88491 w 176982"/>
                  <a:gd name="connsiteY0" fmla="*/ 151910 h 151909"/>
                  <a:gd name="connsiteX1" fmla="*/ 77012 w 176982"/>
                  <a:gd name="connsiteY1" fmla="*/ 146423 h 151909"/>
                  <a:gd name="connsiteX2" fmla="*/ 50589 w 176982"/>
                  <a:gd name="connsiteY2" fmla="*/ 123850 h 151909"/>
                  <a:gd name="connsiteX3" fmla="*/ 17992 w 176982"/>
                  <a:gd name="connsiteY3" fmla="*/ 96104 h 151909"/>
                  <a:gd name="connsiteX4" fmla="*/ 0 w 176982"/>
                  <a:gd name="connsiteY4" fmla="*/ 53803 h 151909"/>
                  <a:gd name="connsiteX5" fmla="*/ 15066 w 176982"/>
                  <a:gd name="connsiteY5" fmla="*/ 14835 h 151909"/>
                  <a:gd name="connsiteX6" fmla="*/ 51620 w 176982"/>
                  <a:gd name="connsiteY6" fmla="*/ 0 h 151909"/>
                  <a:gd name="connsiteX7" fmla="*/ 88491 w 176982"/>
                  <a:gd name="connsiteY7" fmla="*/ 14302 h 151909"/>
                  <a:gd name="connsiteX8" fmla="*/ 125362 w 176982"/>
                  <a:gd name="connsiteY8" fmla="*/ 0 h 151909"/>
                  <a:gd name="connsiteX9" fmla="*/ 161917 w 176982"/>
                  <a:gd name="connsiteY9" fmla="*/ 14835 h 151909"/>
                  <a:gd name="connsiteX10" fmla="*/ 176982 w 176982"/>
                  <a:gd name="connsiteY10" fmla="*/ 53803 h 151909"/>
                  <a:gd name="connsiteX11" fmla="*/ 158990 w 176982"/>
                  <a:gd name="connsiteY11" fmla="*/ 96104 h 151909"/>
                  <a:gd name="connsiteX12" fmla="*/ 126393 w 176982"/>
                  <a:gd name="connsiteY12" fmla="*/ 123850 h 151909"/>
                  <a:gd name="connsiteX13" fmla="*/ 99970 w 176982"/>
                  <a:gd name="connsiteY13" fmla="*/ 146423 h 151909"/>
                  <a:gd name="connsiteX14" fmla="*/ 88491 w 176982"/>
                  <a:gd name="connsiteY14" fmla="*/ 151910 h 151909"/>
                  <a:gd name="connsiteX15" fmla="*/ 51620 w 176982"/>
                  <a:gd name="connsiteY15" fmla="*/ 29497 h 151909"/>
                  <a:gd name="connsiteX16" fmla="*/ 29497 w 176982"/>
                  <a:gd name="connsiteY16" fmla="*/ 53803 h 151909"/>
                  <a:gd name="connsiteX17" fmla="*/ 68197 w 176982"/>
                  <a:gd name="connsiteY17" fmla="*/ 100186 h 151909"/>
                  <a:gd name="connsiteX18" fmla="*/ 88491 w 176982"/>
                  <a:gd name="connsiteY18" fmla="*/ 116133 h 151909"/>
                  <a:gd name="connsiteX19" fmla="*/ 108785 w 176982"/>
                  <a:gd name="connsiteY19" fmla="*/ 100186 h 151909"/>
                  <a:gd name="connsiteX20" fmla="*/ 147485 w 176982"/>
                  <a:gd name="connsiteY20" fmla="*/ 53803 h 151909"/>
                  <a:gd name="connsiteX21" fmla="*/ 125362 w 176982"/>
                  <a:gd name="connsiteY21" fmla="*/ 29497 h 151909"/>
                  <a:gd name="connsiteX22" fmla="*/ 107079 w 176982"/>
                  <a:gd name="connsiteY22" fmla="*/ 37994 h 151909"/>
                  <a:gd name="connsiteX23" fmla="*/ 103191 w 176982"/>
                  <a:gd name="connsiteY23" fmla="*/ 48503 h 151909"/>
                  <a:gd name="connsiteX24" fmla="*/ 88491 w 176982"/>
                  <a:gd name="connsiteY24" fmla="*/ 62367 h 151909"/>
                  <a:gd name="connsiteX25" fmla="*/ 73791 w 176982"/>
                  <a:gd name="connsiteY25" fmla="*/ 48503 h 151909"/>
                  <a:gd name="connsiteX26" fmla="*/ 69903 w 176982"/>
                  <a:gd name="connsiteY26" fmla="*/ 37994 h 151909"/>
                  <a:gd name="connsiteX27" fmla="*/ 51620 w 176982"/>
                  <a:gd name="connsiteY27" fmla="*/ 29497 h 151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76982" h="151909">
                    <a:moveTo>
                      <a:pt x="88491" y="151910"/>
                    </a:moveTo>
                    <a:cubicBezTo>
                      <a:pt x="84032" y="151910"/>
                      <a:pt x="79812" y="149894"/>
                      <a:pt x="77012" y="146423"/>
                    </a:cubicBezTo>
                    <a:cubicBezTo>
                      <a:pt x="71142" y="139146"/>
                      <a:pt x="61161" y="131717"/>
                      <a:pt x="50589" y="123850"/>
                    </a:cubicBezTo>
                    <a:cubicBezTo>
                      <a:pt x="39207" y="115381"/>
                      <a:pt x="27437" y="106621"/>
                      <a:pt x="17992" y="96104"/>
                    </a:cubicBezTo>
                    <a:cubicBezTo>
                      <a:pt x="5885" y="82626"/>
                      <a:pt x="0" y="68788"/>
                      <a:pt x="0" y="53803"/>
                    </a:cubicBezTo>
                    <a:cubicBezTo>
                      <a:pt x="0" y="38490"/>
                      <a:pt x="5352" y="24652"/>
                      <a:pt x="15066" y="14835"/>
                    </a:cubicBezTo>
                    <a:cubicBezTo>
                      <a:pt x="24534" y="5269"/>
                      <a:pt x="37517" y="0"/>
                      <a:pt x="51620" y="0"/>
                    </a:cubicBezTo>
                    <a:cubicBezTo>
                      <a:pt x="66527" y="0"/>
                      <a:pt x="79267" y="5006"/>
                      <a:pt x="88491" y="14302"/>
                    </a:cubicBezTo>
                    <a:cubicBezTo>
                      <a:pt x="97715" y="5006"/>
                      <a:pt x="110455" y="0"/>
                      <a:pt x="125362" y="0"/>
                    </a:cubicBezTo>
                    <a:cubicBezTo>
                      <a:pt x="139466" y="0"/>
                      <a:pt x="152448" y="5269"/>
                      <a:pt x="161917" y="14835"/>
                    </a:cubicBezTo>
                    <a:cubicBezTo>
                      <a:pt x="171630" y="24652"/>
                      <a:pt x="176982" y="38490"/>
                      <a:pt x="176982" y="53803"/>
                    </a:cubicBezTo>
                    <a:cubicBezTo>
                      <a:pt x="176982" y="68788"/>
                      <a:pt x="171098" y="82626"/>
                      <a:pt x="158990" y="96104"/>
                    </a:cubicBezTo>
                    <a:cubicBezTo>
                      <a:pt x="149548" y="106621"/>
                      <a:pt x="137775" y="115381"/>
                      <a:pt x="126393" y="123850"/>
                    </a:cubicBezTo>
                    <a:cubicBezTo>
                      <a:pt x="115825" y="131714"/>
                      <a:pt x="105841" y="139143"/>
                      <a:pt x="99970" y="146423"/>
                    </a:cubicBezTo>
                    <a:cubicBezTo>
                      <a:pt x="97171" y="149894"/>
                      <a:pt x="92950" y="151910"/>
                      <a:pt x="88491" y="151910"/>
                    </a:cubicBezTo>
                    <a:close/>
                    <a:moveTo>
                      <a:pt x="51620" y="29497"/>
                    </a:moveTo>
                    <a:cubicBezTo>
                      <a:pt x="38179" y="29497"/>
                      <a:pt x="29497" y="39038"/>
                      <a:pt x="29497" y="53803"/>
                    </a:cubicBezTo>
                    <a:cubicBezTo>
                      <a:pt x="29497" y="71387"/>
                      <a:pt x="49172" y="86028"/>
                      <a:pt x="68197" y="100186"/>
                    </a:cubicBezTo>
                    <a:cubicBezTo>
                      <a:pt x="75376" y="105527"/>
                      <a:pt x="82318" y="110691"/>
                      <a:pt x="88491" y="116133"/>
                    </a:cubicBezTo>
                    <a:cubicBezTo>
                      <a:pt x="94664" y="110691"/>
                      <a:pt x="101606" y="105527"/>
                      <a:pt x="108785" y="100186"/>
                    </a:cubicBezTo>
                    <a:cubicBezTo>
                      <a:pt x="127811" y="86028"/>
                      <a:pt x="147485" y="71387"/>
                      <a:pt x="147485" y="53803"/>
                    </a:cubicBezTo>
                    <a:cubicBezTo>
                      <a:pt x="147485" y="39038"/>
                      <a:pt x="138803" y="29497"/>
                      <a:pt x="125362" y="29497"/>
                    </a:cubicBezTo>
                    <a:cubicBezTo>
                      <a:pt x="113973" y="29497"/>
                      <a:pt x="109473" y="34348"/>
                      <a:pt x="107079" y="37994"/>
                    </a:cubicBezTo>
                    <a:cubicBezTo>
                      <a:pt x="104006" y="42681"/>
                      <a:pt x="103277" y="47797"/>
                      <a:pt x="103191" y="48503"/>
                    </a:cubicBezTo>
                    <a:cubicBezTo>
                      <a:pt x="102724" y="56283"/>
                      <a:pt x="96297" y="62367"/>
                      <a:pt x="88491" y="62367"/>
                    </a:cubicBezTo>
                    <a:cubicBezTo>
                      <a:pt x="80685" y="62367"/>
                      <a:pt x="74258" y="56283"/>
                      <a:pt x="73791" y="48503"/>
                    </a:cubicBezTo>
                    <a:cubicBezTo>
                      <a:pt x="73705" y="47797"/>
                      <a:pt x="72976" y="42681"/>
                      <a:pt x="69903" y="37994"/>
                    </a:cubicBezTo>
                    <a:cubicBezTo>
                      <a:pt x="67509" y="34348"/>
                      <a:pt x="63009" y="29497"/>
                      <a:pt x="51620" y="29497"/>
                    </a:cubicBezTo>
                    <a:close/>
                  </a:path>
                </a:pathLst>
              </a:custGeom>
              <a:solidFill>
                <a:schemeClr val="bg1"/>
              </a:solidFill>
              <a:ln w="7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C3D19CD9-6C49-4A6C-A148-990589EB0F7B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tx1">
                    <a:lumMod val="85000"/>
                    <a:lumOff val="15000"/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18</a:t>
            </a:fld>
            <a:endParaRPr lang="id-ID" sz="49600" i="0" strike="noStrike" spc="0" dirty="0">
              <a:solidFill>
                <a:schemeClr val="tx1">
                  <a:lumMod val="85000"/>
                  <a:lumOff val="15000"/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2423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96FADE13-A77E-46F9-A991-5980EB48ACAB}"/>
              </a:ext>
            </a:extLst>
          </p:cNvPr>
          <p:cNvGrpSpPr/>
          <p:nvPr/>
        </p:nvGrpSpPr>
        <p:grpSpPr>
          <a:xfrm rot="21370848">
            <a:off x="4394528" y="1249979"/>
            <a:ext cx="1993241" cy="1993238"/>
            <a:chOff x="3264820" y="1557723"/>
            <a:chExt cx="1993241" cy="199323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D61A95FF-9F7D-4BEA-98F0-746C824686F8}"/>
                </a:ext>
              </a:extLst>
            </p:cNvPr>
            <p:cNvSpPr/>
            <p:nvPr/>
          </p:nvSpPr>
          <p:spPr>
            <a:xfrm>
              <a:off x="3264820" y="1557723"/>
              <a:ext cx="1993241" cy="19932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78D4002-9B77-43F4-898F-641058CE735E}"/>
                </a:ext>
              </a:extLst>
            </p:cNvPr>
            <p:cNvSpPr/>
            <p:nvPr/>
          </p:nvSpPr>
          <p:spPr>
            <a:xfrm>
              <a:off x="3663662" y="2101025"/>
              <a:ext cx="1274481" cy="7998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sz="4400" dirty="0">
                  <a:solidFill>
                    <a:schemeClr val="bg1"/>
                  </a:solidFill>
                  <a:latin typeface="Calibri" panose="020F0502020204030204" pitchFamily="34" charset="0"/>
                  <a:ea typeface="Roboto Light" panose="02000000000000000000" pitchFamily="2" charset="0"/>
                </a:rPr>
                <a:t>89%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D8FC4A9-DAB9-4C4A-9FB6-B04874676673}"/>
              </a:ext>
            </a:extLst>
          </p:cNvPr>
          <p:cNvGrpSpPr/>
          <p:nvPr/>
        </p:nvGrpSpPr>
        <p:grpSpPr>
          <a:xfrm rot="21370848">
            <a:off x="6229062" y="4927984"/>
            <a:ext cx="1274481" cy="1142537"/>
            <a:chOff x="7157726" y="3791302"/>
            <a:chExt cx="1274481" cy="1142537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C25E078-16CA-4425-8CF9-554787E6F8A9}"/>
                </a:ext>
              </a:extLst>
            </p:cNvPr>
            <p:cNvSpPr/>
            <p:nvPr/>
          </p:nvSpPr>
          <p:spPr>
            <a:xfrm>
              <a:off x="7223698" y="3791302"/>
              <a:ext cx="1142537" cy="11425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C1BE1CE-406A-4882-AEA6-F3F8C284FE40}"/>
                </a:ext>
              </a:extLst>
            </p:cNvPr>
            <p:cNvSpPr/>
            <p:nvPr/>
          </p:nvSpPr>
          <p:spPr>
            <a:xfrm>
              <a:off x="7157726" y="4125582"/>
              <a:ext cx="1274481" cy="4739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ea typeface="Roboto Light" panose="02000000000000000000" pitchFamily="2" charset="0"/>
                </a:rPr>
                <a:t>32%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7AA9991-867C-40BE-B659-889AF3D0CE58}"/>
              </a:ext>
            </a:extLst>
          </p:cNvPr>
          <p:cNvGrpSpPr/>
          <p:nvPr/>
        </p:nvGrpSpPr>
        <p:grpSpPr>
          <a:xfrm rot="21370848">
            <a:off x="6792243" y="2908737"/>
            <a:ext cx="1497551" cy="1497550"/>
            <a:chOff x="3264820" y="1557723"/>
            <a:chExt cx="1993241" cy="1993238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B81F8D90-2AE3-4091-8B8C-3BCCA8412DBF}"/>
                </a:ext>
              </a:extLst>
            </p:cNvPr>
            <p:cNvSpPr/>
            <p:nvPr/>
          </p:nvSpPr>
          <p:spPr>
            <a:xfrm>
              <a:off x="3264820" y="1557723"/>
              <a:ext cx="1993241" cy="19932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92E50DF-B9A8-43AA-BBF2-50828DFA9C19}"/>
                </a:ext>
              </a:extLst>
            </p:cNvPr>
            <p:cNvSpPr/>
            <p:nvPr/>
          </p:nvSpPr>
          <p:spPr>
            <a:xfrm>
              <a:off x="3668111" y="2115834"/>
              <a:ext cx="1274481" cy="8001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sz="3200" dirty="0">
                  <a:solidFill>
                    <a:schemeClr val="bg1"/>
                  </a:solidFill>
                  <a:latin typeface="Calibri" panose="020F0502020204030204" pitchFamily="34" charset="0"/>
                  <a:ea typeface="Roboto Light" panose="02000000000000000000" pitchFamily="2" charset="0"/>
                </a:rPr>
                <a:t>57%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FE25FB6-670D-490E-A9DD-4B52121F97F0}"/>
              </a:ext>
            </a:extLst>
          </p:cNvPr>
          <p:cNvGrpSpPr/>
          <p:nvPr/>
        </p:nvGrpSpPr>
        <p:grpSpPr>
          <a:xfrm rot="21352423">
            <a:off x="4456461" y="2786408"/>
            <a:ext cx="2621378" cy="2621377"/>
            <a:chOff x="4856765" y="2455380"/>
            <a:chExt cx="2647592" cy="2647591"/>
          </a:xfrm>
        </p:grpSpPr>
        <p:sp>
          <p:nvSpPr>
            <p:cNvPr id="3" name="Speech Bubble: Oval 2">
              <a:extLst>
                <a:ext uri="{FF2B5EF4-FFF2-40B4-BE49-F238E27FC236}">
                  <a16:creationId xmlns:a16="http://schemas.microsoft.com/office/drawing/2014/main" id="{FB38113D-47EF-4827-981A-2196D2E7EA51}"/>
                </a:ext>
              </a:extLst>
            </p:cNvPr>
            <p:cNvSpPr/>
            <p:nvPr/>
          </p:nvSpPr>
          <p:spPr>
            <a:xfrm>
              <a:off x="4856765" y="2455380"/>
              <a:ext cx="2647592" cy="2647591"/>
            </a:xfrm>
            <a:prstGeom prst="wedgeEllipseCallout">
              <a:avLst>
                <a:gd name="adj1" fmla="val -58659"/>
                <a:gd name="adj2" fmla="val 25017"/>
              </a:avLst>
            </a:prstGeom>
            <a:solidFill>
              <a:schemeClr val="bg1"/>
            </a:solidFill>
            <a:ln>
              <a:noFill/>
            </a:ln>
            <a:effectLst>
              <a:outerShdw blurRad="965200" dist="165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000" dirty="0">
                <a:solidFill>
                  <a:srgbClr val="6D7381"/>
                </a:solidFill>
                <a:latin typeface="Roboto Light" panose="02000000000000000000" pitchFamily="2" charset="0"/>
              </a:endParaRPr>
            </a:p>
          </p:txBody>
        </p:sp>
        <p:sp>
          <p:nvSpPr>
            <p:cNvPr id="16" name="Graphic 272">
              <a:extLst>
                <a:ext uri="{FF2B5EF4-FFF2-40B4-BE49-F238E27FC236}">
                  <a16:creationId xmlns:a16="http://schemas.microsoft.com/office/drawing/2014/main" id="{E1A68A48-69FC-47BC-B6B1-1079364617E4}"/>
                </a:ext>
              </a:extLst>
            </p:cNvPr>
            <p:cNvSpPr/>
            <p:nvPr/>
          </p:nvSpPr>
          <p:spPr>
            <a:xfrm>
              <a:off x="5588086" y="3186699"/>
              <a:ext cx="1184950" cy="1184953"/>
            </a:xfrm>
            <a:custGeom>
              <a:avLst/>
              <a:gdLst>
                <a:gd name="connsiteX0" fmla="*/ 366555 w 377561"/>
                <a:gd name="connsiteY0" fmla="*/ 89226 h 377562"/>
                <a:gd name="connsiteX1" fmla="*/ 335229 w 377561"/>
                <a:gd name="connsiteY1" fmla="*/ 42333 h 377562"/>
                <a:gd name="connsiteX2" fmla="*/ 288336 w 377561"/>
                <a:gd name="connsiteY2" fmla="*/ 11007 h 377562"/>
                <a:gd name="connsiteX3" fmla="*/ 233027 w 377561"/>
                <a:gd name="connsiteY3" fmla="*/ 0 h 377562"/>
                <a:gd name="connsiteX4" fmla="*/ 218278 w 377561"/>
                <a:gd name="connsiteY4" fmla="*/ 14749 h 377562"/>
                <a:gd name="connsiteX5" fmla="*/ 218278 w 377561"/>
                <a:gd name="connsiteY5" fmla="*/ 101358 h 377562"/>
                <a:gd name="connsiteX6" fmla="*/ 218278 w 377561"/>
                <a:gd name="connsiteY6" fmla="*/ 101361 h 377562"/>
                <a:gd name="connsiteX7" fmla="*/ 218278 w 377561"/>
                <a:gd name="connsiteY7" fmla="*/ 129787 h 377562"/>
                <a:gd name="connsiteX8" fmla="*/ 247775 w 377561"/>
                <a:gd name="connsiteY8" fmla="*/ 159284 h 377562"/>
                <a:gd name="connsiteX9" fmla="*/ 362813 w 377561"/>
                <a:gd name="connsiteY9" fmla="*/ 159284 h 377562"/>
                <a:gd name="connsiteX10" fmla="*/ 377562 w 377561"/>
                <a:gd name="connsiteY10" fmla="*/ 144535 h 377562"/>
                <a:gd name="connsiteX11" fmla="*/ 366555 w 377561"/>
                <a:gd name="connsiteY11" fmla="*/ 89226 h 377562"/>
                <a:gd name="connsiteX12" fmla="*/ 275734 w 377561"/>
                <a:gd name="connsiteY12" fmla="*/ 37793 h 377562"/>
                <a:gd name="connsiteX13" fmla="*/ 247775 w 377561"/>
                <a:gd name="connsiteY13" fmla="*/ 65752 h 377562"/>
                <a:gd name="connsiteX14" fmla="*/ 247775 w 377561"/>
                <a:gd name="connsiteY14" fmla="*/ 30465 h 377562"/>
                <a:gd name="connsiteX15" fmla="*/ 275734 w 377561"/>
                <a:gd name="connsiteY15" fmla="*/ 37793 h 377562"/>
                <a:gd name="connsiteX16" fmla="*/ 247775 w 377561"/>
                <a:gd name="connsiteY16" fmla="*/ 107468 h 377562"/>
                <a:gd name="connsiteX17" fmla="*/ 302422 w 377561"/>
                <a:gd name="connsiteY17" fmla="*/ 52821 h 377562"/>
                <a:gd name="connsiteX18" fmla="*/ 314371 w 377561"/>
                <a:gd name="connsiteY18" fmla="*/ 63191 h 377562"/>
                <a:gd name="connsiteX19" fmla="*/ 324874 w 377561"/>
                <a:gd name="connsiteY19" fmla="*/ 75310 h 377562"/>
                <a:gd name="connsiteX20" fmla="*/ 269705 w 377561"/>
                <a:gd name="connsiteY20" fmla="*/ 129787 h 377562"/>
                <a:gd name="connsiteX21" fmla="*/ 247775 w 377561"/>
                <a:gd name="connsiteY21" fmla="*/ 129787 h 377562"/>
                <a:gd name="connsiteX22" fmla="*/ 311686 w 377561"/>
                <a:gd name="connsiteY22" fmla="*/ 129787 h 377562"/>
                <a:gd name="connsiteX23" fmla="*/ 339835 w 377561"/>
                <a:gd name="connsiteY23" fmla="*/ 101990 h 377562"/>
                <a:gd name="connsiteX24" fmla="*/ 347097 w 377561"/>
                <a:gd name="connsiteY24" fmla="*/ 129787 h 377562"/>
                <a:gd name="connsiteX25" fmla="*/ 348065 w 377561"/>
                <a:gd name="connsiteY25" fmla="*/ 203530 h 377562"/>
                <a:gd name="connsiteX26" fmla="*/ 321368 w 377561"/>
                <a:gd name="connsiteY26" fmla="*/ 296197 h 377562"/>
                <a:gd name="connsiteX27" fmla="*/ 301025 w 377561"/>
                <a:gd name="connsiteY27" fmla="*/ 300812 h 377562"/>
                <a:gd name="connsiteX28" fmla="*/ 296411 w 377561"/>
                <a:gd name="connsiteY28" fmla="*/ 280470 h 377562"/>
                <a:gd name="connsiteX29" fmla="*/ 317819 w 377561"/>
                <a:gd name="connsiteY29" fmla="*/ 218278 h 377562"/>
                <a:gd name="connsiteX30" fmla="*/ 203530 w 377561"/>
                <a:gd name="connsiteY30" fmla="*/ 218278 h 377562"/>
                <a:gd name="connsiteX31" fmla="*/ 159284 w 377561"/>
                <a:gd name="connsiteY31" fmla="*/ 174032 h 377562"/>
                <a:gd name="connsiteX32" fmla="*/ 159284 w 377561"/>
                <a:gd name="connsiteY32" fmla="*/ 59740 h 377562"/>
                <a:gd name="connsiteX33" fmla="*/ 29497 w 377561"/>
                <a:gd name="connsiteY33" fmla="*/ 203530 h 377562"/>
                <a:gd name="connsiteX34" fmla="*/ 174032 w 377561"/>
                <a:gd name="connsiteY34" fmla="*/ 348065 h 377562"/>
                <a:gd name="connsiteX35" fmla="*/ 248965 w 377561"/>
                <a:gd name="connsiteY35" fmla="*/ 327152 h 377562"/>
                <a:gd name="connsiteX36" fmla="*/ 269230 w 377561"/>
                <a:gd name="connsiteY36" fmla="*/ 332098 h 377562"/>
                <a:gd name="connsiteX37" fmla="*/ 264284 w 377561"/>
                <a:gd name="connsiteY37" fmla="*/ 352360 h 377562"/>
                <a:gd name="connsiteX38" fmla="*/ 174032 w 377561"/>
                <a:gd name="connsiteY38" fmla="*/ 377562 h 377562"/>
                <a:gd name="connsiteX39" fmla="*/ 50877 w 377561"/>
                <a:gd name="connsiteY39" fmla="*/ 326686 h 377562"/>
                <a:gd name="connsiteX40" fmla="*/ 0 w 377561"/>
                <a:gd name="connsiteY40" fmla="*/ 203530 h 377562"/>
                <a:gd name="connsiteX41" fmla="*/ 50972 w 377561"/>
                <a:gd name="connsiteY41" fmla="*/ 80469 h 377562"/>
                <a:gd name="connsiteX42" fmla="*/ 174032 w 377561"/>
                <a:gd name="connsiteY42" fmla="*/ 29497 h 377562"/>
                <a:gd name="connsiteX43" fmla="*/ 188781 w 377561"/>
                <a:gd name="connsiteY43" fmla="*/ 44246 h 377562"/>
                <a:gd name="connsiteX44" fmla="*/ 188781 w 377561"/>
                <a:gd name="connsiteY44" fmla="*/ 174032 h 377562"/>
                <a:gd name="connsiteX45" fmla="*/ 203530 w 377561"/>
                <a:gd name="connsiteY45" fmla="*/ 188781 h 377562"/>
                <a:gd name="connsiteX46" fmla="*/ 333316 w 377561"/>
                <a:gd name="connsiteY46" fmla="*/ 188781 h 377562"/>
                <a:gd name="connsiteX47" fmla="*/ 348065 w 377561"/>
                <a:gd name="connsiteY47" fmla="*/ 203530 h 377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77561" h="377562">
                  <a:moveTo>
                    <a:pt x="366555" y="89226"/>
                  </a:moveTo>
                  <a:cubicBezTo>
                    <a:pt x="359253" y="71597"/>
                    <a:pt x="348713" y="55820"/>
                    <a:pt x="335229" y="42333"/>
                  </a:cubicBezTo>
                  <a:cubicBezTo>
                    <a:pt x="321746" y="28849"/>
                    <a:pt x="305965" y="18309"/>
                    <a:pt x="288336" y="11007"/>
                  </a:cubicBezTo>
                  <a:cubicBezTo>
                    <a:pt x="270708" y="3702"/>
                    <a:pt x="252096" y="0"/>
                    <a:pt x="233027" y="0"/>
                  </a:cubicBezTo>
                  <a:cubicBezTo>
                    <a:pt x="224880" y="0"/>
                    <a:pt x="218278" y="6602"/>
                    <a:pt x="218278" y="14749"/>
                  </a:cubicBezTo>
                  <a:lnTo>
                    <a:pt x="218278" y="101358"/>
                  </a:lnTo>
                  <a:lnTo>
                    <a:pt x="218278" y="101361"/>
                  </a:lnTo>
                  <a:lnTo>
                    <a:pt x="218278" y="129787"/>
                  </a:lnTo>
                  <a:cubicBezTo>
                    <a:pt x="218278" y="146051"/>
                    <a:pt x="231511" y="159284"/>
                    <a:pt x="247775" y="159284"/>
                  </a:cubicBezTo>
                  <a:lnTo>
                    <a:pt x="362813" y="159284"/>
                  </a:lnTo>
                  <a:cubicBezTo>
                    <a:pt x="370960" y="159284"/>
                    <a:pt x="377562" y="152682"/>
                    <a:pt x="377562" y="144535"/>
                  </a:cubicBezTo>
                  <a:cubicBezTo>
                    <a:pt x="377562" y="125466"/>
                    <a:pt x="373860" y="106854"/>
                    <a:pt x="366555" y="89226"/>
                  </a:cubicBezTo>
                  <a:close/>
                  <a:moveTo>
                    <a:pt x="275734" y="37793"/>
                  </a:moveTo>
                  <a:lnTo>
                    <a:pt x="247775" y="65752"/>
                  </a:lnTo>
                  <a:lnTo>
                    <a:pt x="247775" y="30465"/>
                  </a:lnTo>
                  <a:cubicBezTo>
                    <a:pt x="257373" y="31727"/>
                    <a:pt x="266776" y="34207"/>
                    <a:pt x="275734" y="37793"/>
                  </a:cubicBezTo>
                  <a:close/>
                  <a:moveTo>
                    <a:pt x="247775" y="107468"/>
                  </a:moveTo>
                  <a:lnTo>
                    <a:pt x="302422" y="52821"/>
                  </a:lnTo>
                  <a:cubicBezTo>
                    <a:pt x="306631" y="55987"/>
                    <a:pt x="310626" y="59446"/>
                    <a:pt x="314371" y="63191"/>
                  </a:cubicBezTo>
                  <a:cubicBezTo>
                    <a:pt x="318165" y="66985"/>
                    <a:pt x="321667" y="71041"/>
                    <a:pt x="324874" y="75310"/>
                  </a:cubicBezTo>
                  <a:lnTo>
                    <a:pt x="269705" y="129787"/>
                  </a:lnTo>
                  <a:lnTo>
                    <a:pt x="247775" y="129787"/>
                  </a:lnTo>
                  <a:close/>
                  <a:moveTo>
                    <a:pt x="311686" y="129787"/>
                  </a:moveTo>
                  <a:lnTo>
                    <a:pt x="339835" y="101990"/>
                  </a:lnTo>
                  <a:cubicBezTo>
                    <a:pt x="343384" y="110899"/>
                    <a:pt x="345841" y="120247"/>
                    <a:pt x="347097" y="129787"/>
                  </a:cubicBezTo>
                  <a:close/>
                  <a:moveTo>
                    <a:pt x="348065" y="203530"/>
                  </a:moveTo>
                  <a:cubicBezTo>
                    <a:pt x="348065" y="236437"/>
                    <a:pt x="338832" y="268481"/>
                    <a:pt x="321368" y="296197"/>
                  </a:cubicBezTo>
                  <a:cubicBezTo>
                    <a:pt x="317024" y="303088"/>
                    <a:pt x="307919" y="305153"/>
                    <a:pt x="301025" y="300812"/>
                  </a:cubicBezTo>
                  <a:cubicBezTo>
                    <a:pt x="294135" y="296468"/>
                    <a:pt x="292069" y="287363"/>
                    <a:pt x="296411" y="280470"/>
                  </a:cubicBezTo>
                  <a:cubicBezTo>
                    <a:pt x="308285" y="261631"/>
                    <a:pt x="315573" y="240375"/>
                    <a:pt x="317819" y="218278"/>
                  </a:cubicBezTo>
                  <a:lnTo>
                    <a:pt x="203530" y="218278"/>
                  </a:lnTo>
                  <a:cubicBezTo>
                    <a:pt x="179131" y="218278"/>
                    <a:pt x="159284" y="198431"/>
                    <a:pt x="159284" y="174032"/>
                  </a:cubicBezTo>
                  <a:lnTo>
                    <a:pt x="159284" y="59740"/>
                  </a:lnTo>
                  <a:cubicBezTo>
                    <a:pt x="86486" y="67149"/>
                    <a:pt x="29497" y="128808"/>
                    <a:pt x="29497" y="203530"/>
                  </a:cubicBezTo>
                  <a:cubicBezTo>
                    <a:pt x="29497" y="283226"/>
                    <a:pt x="94336" y="348065"/>
                    <a:pt x="174032" y="348065"/>
                  </a:cubicBezTo>
                  <a:cubicBezTo>
                    <a:pt x="200534" y="348065"/>
                    <a:pt x="226447" y="340832"/>
                    <a:pt x="248965" y="327152"/>
                  </a:cubicBezTo>
                  <a:cubicBezTo>
                    <a:pt x="255927" y="322923"/>
                    <a:pt x="264998" y="325135"/>
                    <a:pt x="269230" y="332098"/>
                  </a:cubicBezTo>
                  <a:cubicBezTo>
                    <a:pt x="273458" y="339057"/>
                    <a:pt x="271243" y="348131"/>
                    <a:pt x="264284" y="352360"/>
                  </a:cubicBezTo>
                  <a:cubicBezTo>
                    <a:pt x="237146" y="368849"/>
                    <a:pt x="205938" y="377562"/>
                    <a:pt x="174032" y="377562"/>
                  </a:cubicBezTo>
                  <a:cubicBezTo>
                    <a:pt x="127422" y="377562"/>
                    <a:pt x="83683" y="359495"/>
                    <a:pt x="50877" y="326686"/>
                  </a:cubicBezTo>
                  <a:cubicBezTo>
                    <a:pt x="18067" y="293879"/>
                    <a:pt x="0" y="250140"/>
                    <a:pt x="0" y="203530"/>
                  </a:cubicBezTo>
                  <a:cubicBezTo>
                    <a:pt x="0" y="157043"/>
                    <a:pt x="18102" y="113339"/>
                    <a:pt x="50972" y="80469"/>
                  </a:cubicBezTo>
                  <a:cubicBezTo>
                    <a:pt x="83842" y="47599"/>
                    <a:pt x="127546" y="29497"/>
                    <a:pt x="174032" y="29497"/>
                  </a:cubicBezTo>
                  <a:cubicBezTo>
                    <a:pt x="182179" y="29497"/>
                    <a:pt x="188781" y="36099"/>
                    <a:pt x="188781" y="44246"/>
                  </a:cubicBezTo>
                  <a:lnTo>
                    <a:pt x="188781" y="174032"/>
                  </a:lnTo>
                  <a:cubicBezTo>
                    <a:pt x="188781" y="182164"/>
                    <a:pt x="195398" y="188781"/>
                    <a:pt x="203530" y="188781"/>
                  </a:cubicBezTo>
                  <a:lnTo>
                    <a:pt x="333316" y="188781"/>
                  </a:lnTo>
                  <a:cubicBezTo>
                    <a:pt x="341463" y="188781"/>
                    <a:pt x="348065" y="195383"/>
                    <a:pt x="348065" y="20353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D29FA8A5-4E63-4504-AD3B-16B928702C32}"/>
              </a:ext>
            </a:extLst>
          </p:cNvPr>
          <p:cNvSpPr/>
          <p:nvPr/>
        </p:nvSpPr>
        <p:spPr>
          <a:xfrm>
            <a:off x="7843475" y="2806494"/>
            <a:ext cx="444573" cy="44457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E1DA07F-7ADD-432E-9F0A-DCBBFB57D061}"/>
              </a:ext>
            </a:extLst>
          </p:cNvPr>
          <p:cNvSpPr/>
          <p:nvPr/>
        </p:nvSpPr>
        <p:spPr>
          <a:xfrm rot="21370848">
            <a:off x="8640922" y="3298848"/>
            <a:ext cx="2461096" cy="703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ea typeface="Roboto Light" panose="02000000000000000000" pitchFamily="2" charset="0"/>
              </a:rPr>
              <a:t>Leverage agile on frame works to provides.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59996B0-94CD-433C-AE38-441B0D170500}"/>
              </a:ext>
            </a:extLst>
          </p:cNvPr>
          <p:cNvSpPr/>
          <p:nvPr/>
        </p:nvSpPr>
        <p:spPr>
          <a:xfrm rot="21370848">
            <a:off x="8578930" y="2712561"/>
            <a:ext cx="2661124" cy="47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Income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FC61764-D9E8-48BB-A60E-4E2081AEED1B}"/>
              </a:ext>
            </a:extLst>
          </p:cNvPr>
          <p:cNvSpPr/>
          <p:nvPr/>
        </p:nvSpPr>
        <p:spPr>
          <a:xfrm rot="21370848">
            <a:off x="7826422" y="5267846"/>
            <a:ext cx="2461096" cy="703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ea typeface="Roboto Light" panose="02000000000000000000" pitchFamily="2" charset="0"/>
              </a:rPr>
              <a:t>Leverage agile on frame works to provides.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DF20DA2-A1EE-4C6E-A98F-3FBD00FE57C6}"/>
              </a:ext>
            </a:extLst>
          </p:cNvPr>
          <p:cNvSpPr/>
          <p:nvPr/>
        </p:nvSpPr>
        <p:spPr>
          <a:xfrm rot="21370848">
            <a:off x="7764430" y="4681559"/>
            <a:ext cx="2661124" cy="47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Production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05DF249-0E5A-4D0A-82BB-7A8A1A7B90CD}"/>
              </a:ext>
            </a:extLst>
          </p:cNvPr>
          <p:cNvSpPr/>
          <p:nvPr/>
        </p:nvSpPr>
        <p:spPr>
          <a:xfrm rot="21370848">
            <a:off x="6714043" y="1629994"/>
            <a:ext cx="2461096" cy="703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ea typeface="Roboto Light" panose="02000000000000000000" pitchFamily="2" charset="0"/>
              </a:rPr>
              <a:t>Leverage agile on frame works to provides.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169B6BE-7D27-4DC2-A195-1A44712CD004}"/>
              </a:ext>
            </a:extLst>
          </p:cNvPr>
          <p:cNvSpPr/>
          <p:nvPr/>
        </p:nvSpPr>
        <p:spPr>
          <a:xfrm rot="21370848">
            <a:off x="6652051" y="1043707"/>
            <a:ext cx="2661124" cy="47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Good feedback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55E70D1-44A6-4EF2-B810-1D0278A15FB5}"/>
              </a:ext>
            </a:extLst>
          </p:cNvPr>
          <p:cNvGrpSpPr/>
          <p:nvPr/>
        </p:nvGrpSpPr>
        <p:grpSpPr>
          <a:xfrm>
            <a:off x="1245668" y="2997803"/>
            <a:ext cx="3410036" cy="2101485"/>
            <a:chOff x="1245668" y="2997803"/>
            <a:chExt cx="3410036" cy="2101485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0DA7252-CACF-46E4-9043-AE10460E65AD}"/>
                </a:ext>
              </a:extLst>
            </p:cNvPr>
            <p:cNvSpPr/>
            <p:nvPr/>
          </p:nvSpPr>
          <p:spPr>
            <a:xfrm rot="21433399">
              <a:off x="1303920" y="3344962"/>
              <a:ext cx="3351784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5400" dirty="0">
                  <a:solidFill>
                    <a:schemeClr val="accent1"/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3 Round </a:t>
              </a:r>
              <a:r>
                <a:rPr lang="en-US" sz="5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charts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E93B337-6653-4CF1-8353-51475E8D9130}"/>
                </a:ext>
              </a:extLst>
            </p:cNvPr>
            <p:cNvSpPr txBox="1"/>
            <p:nvPr/>
          </p:nvSpPr>
          <p:spPr>
            <a:xfrm rot="21433399">
              <a:off x="1245668" y="2997803"/>
              <a:ext cx="3395782" cy="38369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just">
                <a:lnSpc>
                  <a:spcPct val="130000"/>
                </a:lnSpc>
                <a:defRPr sz="1600">
                  <a:solidFill>
                    <a:schemeClr val="tx1">
                      <a:lumMod val="65000"/>
                      <a:lumOff val="35000"/>
                    </a:schemeClr>
                  </a:solidFill>
                  <a:ea typeface="Roboto Light" panose="02000000000000000000" pitchFamily="2" charset="0"/>
                </a:defRPr>
              </a:lvl1pPr>
            </a:lstStyle>
            <a:p>
              <a:r>
                <a:rPr lang="id-ID" dirty="0"/>
                <a:t>Put your subtitle here.</a:t>
              </a:r>
              <a:endParaRPr lang="en-US" dirty="0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02BEFC6-4CE2-46AD-81AF-4F9531E7E358}"/>
              </a:ext>
            </a:extLst>
          </p:cNvPr>
          <p:cNvGrpSpPr/>
          <p:nvPr/>
        </p:nvGrpSpPr>
        <p:grpSpPr>
          <a:xfrm rot="1887537">
            <a:off x="10148653" y="5548564"/>
            <a:ext cx="3358176" cy="3358176"/>
            <a:chOff x="-370072" y="5352350"/>
            <a:chExt cx="4950630" cy="4950630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9C10A653-FA04-4EAB-BD86-1ABCD94B366D}"/>
                </a:ext>
              </a:extLst>
            </p:cNvPr>
            <p:cNvSpPr/>
            <p:nvPr/>
          </p:nvSpPr>
          <p:spPr>
            <a:xfrm>
              <a:off x="-17040" y="5697592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Block Arc 29">
              <a:extLst>
                <a:ext uri="{FF2B5EF4-FFF2-40B4-BE49-F238E27FC236}">
                  <a16:creationId xmlns:a16="http://schemas.microsoft.com/office/drawing/2014/main" id="{F380EFD8-EDA2-452E-A456-43CA40F74108}"/>
                </a:ext>
              </a:extLst>
            </p:cNvPr>
            <p:cNvSpPr/>
            <p:nvPr/>
          </p:nvSpPr>
          <p:spPr>
            <a:xfrm rot="12817100">
              <a:off x="-370072" y="5352350"/>
              <a:ext cx="4950630" cy="4950630"/>
            </a:xfrm>
            <a:prstGeom prst="blockArc">
              <a:avLst>
                <a:gd name="adj1" fmla="val 13069614"/>
                <a:gd name="adj2" fmla="val 479312"/>
                <a:gd name="adj3" fmla="val 13976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id="{5DA888B9-26A9-40CD-A278-7C557B3339FB}"/>
              </a:ext>
            </a:extLst>
          </p:cNvPr>
          <p:cNvSpPr/>
          <p:nvPr/>
        </p:nvSpPr>
        <p:spPr>
          <a:xfrm>
            <a:off x="-1406998" y="-2862095"/>
            <a:ext cx="5108693" cy="510869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D0B7424-2739-444B-9A32-3860DE2658E8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tx1">
                    <a:lumMod val="85000"/>
                    <a:lumOff val="15000"/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19</a:t>
            </a:fld>
            <a:endParaRPr lang="id-ID" sz="49600" i="0" strike="noStrike" spc="0" dirty="0">
              <a:solidFill>
                <a:schemeClr val="tx1">
                  <a:lumMod val="85000"/>
                  <a:lumOff val="15000"/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36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982161D-A2FB-4351-9426-82C66A948A5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39229BC-7EBF-4341-B49A-95FEEB079987}"/>
              </a:ext>
            </a:extLst>
          </p:cNvPr>
          <p:cNvGrpSpPr/>
          <p:nvPr/>
        </p:nvGrpSpPr>
        <p:grpSpPr>
          <a:xfrm>
            <a:off x="1136008" y="2734806"/>
            <a:ext cx="9888452" cy="1388389"/>
            <a:chOff x="218593" y="2733702"/>
            <a:chExt cx="9888452" cy="1388389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5688B483-5ADE-488D-880C-70FC26E6C0B5}"/>
                </a:ext>
              </a:extLst>
            </p:cNvPr>
            <p:cNvSpPr/>
            <p:nvPr/>
          </p:nvSpPr>
          <p:spPr>
            <a:xfrm>
              <a:off x="218593" y="2810963"/>
              <a:ext cx="7105087" cy="131112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8800" dirty="0">
                  <a:solidFill>
                    <a:schemeClr val="bg1"/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Marketing Reel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0470C62-C3DB-47F6-B914-2608DC427B70}"/>
                </a:ext>
              </a:extLst>
            </p:cNvPr>
            <p:cNvSpPr/>
            <p:nvPr/>
          </p:nvSpPr>
          <p:spPr>
            <a:xfrm>
              <a:off x="7550510" y="2785747"/>
              <a:ext cx="2556535" cy="12865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2400" dirty="0">
                  <a:solidFill>
                    <a:schemeClr val="bg1"/>
                  </a:solidFill>
                  <a:ea typeface="Roboto Light" panose="02000000000000000000" pitchFamily="2" charset="0"/>
                </a:rPr>
                <a:t>CREATIVE MARKETING PRESENTATION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24AFE435-CFF1-417A-BF46-5E7D7CDF8BF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33734" y="2733702"/>
              <a:ext cx="0" cy="1361466"/>
            </a:xfrm>
            <a:prstGeom prst="line">
              <a:avLst/>
            </a:prstGeom>
            <a:ln>
              <a:solidFill>
                <a:schemeClr val="bg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89A51-CB6C-4AB9-A24B-AC9FC0E1C36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52399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E279281D-8439-4FB2-AAC9-CF3284F9B382}"/>
              </a:ext>
            </a:extLst>
          </p:cNvPr>
          <p:cNvSpPr/>
          <p:nvPr/>
        </p:nvSpPr>
        <p:spPr>
          <a:xfrm>
            <a:off x="4675022" y="1777540"/>
            <a:ext cx="4518661" cy="3736872"/>
          </a:xfrm>
          <a:prstGeom prst="roundRect">
            <a:avLst>
              <a:gd name="adj" fmla="val 3433"/>
            </a:avLst>
          </a:prstGeom>
          <a:solidFill>
            <a:schemeClr val="bg1"/>
          </a:solidFill>
          <a:ln>
            <a:noFill/>
          </a:ln>
          <a:effectLst>
            <a:outerShdw blurRad="965200" dist="165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000" dirty="0">
              <a:solidFill>
                <a:srgbClr val="6D7381"/>
              </a:solidFill>
              <a:latin typeface="Roboto Light" panose="02000000000000000000" pitchFamily="2" charset="0"/>
            </a:endParaRP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7F7E4871-30D8-4C09-B072-A6452C7AB933}"/>
              </a:ext>
            </a:extLst>
          </p:cNvPr>
          <p:cNvGraphicFramePr/>
          <p:nvPr/>
        </p:nvGraphicFramePr>
        <p:xfrm>
          <a:off x="4924737" y="2095785"/>
          <a:ext cx="4019230" cy="31265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8" name="Group 17">
            <a:extLst>
              <a:ext uri="{FF2B5EF4-FFF2-40B4-BE49-F238E27FC236}">
                <a16:creationId xmlns:a16="http://schemas.microsoft.com/office/drawing/2014/main" id="{B2CEE1B3-AD81-4604-94B1-050FA9148ED3}"/>
              </a:ext>
            </a:extLst>
          </p:cNvPr>
          <p:cNvGrpSpPr/>
          <p:nvPr/>
        </p:nvGrpSpPr>
        <p:grpSpPr>
          <a:xfrm>
            <a:off x="1169307" y="2375674"/>
            <a:ext cx="3792437" cy="2106653"/>
            <a:chOff x="1169307" y="1875577"/>
            <a:chExt cx="3792437" cy="2106653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2BA4CB6-B055-4E82-B4C5-04080D302996}"/>
                </a:ext>
              </a:extLst>
            </p:cNvPr>
            <p:cNvSpPr/>
            <p:nvPr/>
          </p:nvSpPr>
          <p:spPr>
            <a:xfrm>
              <a:off x="1169307" y="2227904"/>
              <a:ext cx="3792437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5400" dirty="0">
                  <a:solidFill>
                    <a:schemeClr val="accent1"/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Creative</a:t>
              </a:r>
              <a:r>
                <a:rPr lang="en-US" sz="5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 </a:t>
              </a:r>
              <a:r>
                <a:rPr lang="en-US" sz="5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projects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AAA250B-5DD5-4D8B-A069-7F40AA568C23}"/>
                </a:ext>
              </a:extLst>
            </p:cNvPr>
            <p:cNvSpPr txBox="1"/>
            <p:nvPr/>
          </p:nvSpPr>
          <p:spPr>
            <a:xfrm>
              <a:off x="1169307" y="1875577"/>
              <a:ext cx="3395782" cy="38369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just">
                <a:lnSpc>
                  <a:spcPct val="130000"/>
                </a:lnSpc>
                <a:defRPr sz="1600">
                  <a:solidFill>
                    <a:schemeClr val="tx1">
                      <a:lumMod val="65000"/>
                      <a:lumOff val="35000"/>
                    </a:schemeClr>
                  </a:solidFill>
                  <a:ea typeface="Roboto Light" panose="02000000000000000000" pitchFamily="2" charset="0"/>
                </a:defRPr>
              </a:lvl1pPr>
            </a:lstStyle>
            <a:p>
              <a:r>
                <a:rPr lang="id-ID" dirty="0"/>
                <a:t>Put your subtitle here.</a:t>
              </a:r>
              <a:endParaRPr lang="en-US" dirty="0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0A2D0A0F-19C5-4587-9A87-BF9B3F78C083}"/>
              </a:ext>
            </a:extLst>
          </p:cNvPr>
          <p:cNvGrpSpPr/>
          <p:nvPr/>
        </p:nvGrpSpPr>
        <p:grpSpPr>
          <a:xfrm>
            <a:off x="9474186" y="2303921"/>
            <a:ext cx="1626088" cy="968470"/>
            <a:chOff x="9474186" y="2303921"/>
            <a:chExt cx="1626088" cy="968470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E1377BB-D94C-41D7-A7C3-174FCA536E30}"/>
                </a:ext>
              </a:extLst>
            </p:cNvPr>
            <p:cNvSpPr txBox="1"/>
            <p:nvPr/>
          </p:nvSpPr>
          <p:spPr>
            <a:xfrm>
              <a:off x="9474186" y="2303921"/>
              <a:ext cx="1626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7200">
                  <a:solidFill>
                    <a:schemeClr val="accent1"/>
                  </a:solidFill>
                  <a:latin typeface="Titillium Web" panose="00000500000000000000" pitchFamily="2" charset="0"/>
                </a:defRPr>
              </a:lvl1pPr>
            </a:lstStyle>
            <a:p>
              <a:r>
                <a:rPr lang="en-US" sz="4000" dirty="0">
                  <a:latin typeface="Calibri" panose="020F0502020204030204" pitchFamily="34" charset="0"/>
                </a:rPr>
                <a:t>320K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D02AF94-1D6F-4FE1-9AAB-DE39F65F936D}"/>
                </a:ext>
              </a:extLst>
            </p:cNvPr>
            <p:cNvSpPr txBox="1"/>
            <p:nvPr/>
          </p:nvSpPr>
          <p:spPr>
            <a:xfrm>
              <a:off x="9648578" y="2888696"/>
              <a:ext cx="1277305" cy="38369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defRPr sz="1600">
                  <a:solidFill>
                    <a:schemeClr val="tx1">
                      <a:lumMod val="65000"/>
                      <a:lumOff val="35000"/>
                    </a:schemeClr>
                  </a:solidFill>
                  <a:ea typeface="Roboto Light" panose="02000000000000000000" pitchFamily="2" charset="0"/>
                </a:defRPr>
              </a:lvl1pPr>
            </a:lstStyle>
            <a:p>
              <a:pPr algn="ctr"/>
              <a:r>
                <a:rPr lang="en-US" dirty="0"/>
                <a:t>Sample text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2FA7CEA9-41CC-48B9-80B9-346AFF341A4A}"/>
              </a:ext>
            </a:extLst>
          </p:cNvPr>
          <p:cNvGrpSpPr/>
          <p:nvPr/>
        </p:nvGrpSpPr>
        <p:grpSpPr>
          <a:xfrm>
            <a:off x="9474186" y="4019561"/>
            <a:ext cx="1626088" cy="968470"/>
            <a:chOff x="9474186" y="4019561"/>
            <a:chExt cx="1626088" cy="968470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DEC8D72-38EE-444B-A901-60356C894C25}"/>
                </a:ext>
              </a:extLst>
            </p:cNvPr>
            <p:cNvSpPr txBox="1"/>
            <p:nvPr/>
          </p:nvSpPr>
          <p:spPr>
            <a:xfrm>
              <a:off x="9474186" y="4019561"/>
              <a:ext cx="1626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7200">
                  <a:solidFill>
                    <a:schemeClr val="accent1"/>
                  </a:solidFill>
                  <a:latin typeface="Titillium Web" panose="00000500000000000000" pitchFamily="2" charset="0"/>
                </a:defRPr>
              </a:lvl1pPr>
            </a:lstStyle>
            <a:p>
              <a:r>
                <a:rPr lang="en-US" sz="4000" dirty="0">
                  <a:solidFill>
                    <a:schemeClr val="accent2"/>
                  </a:solidFill>
                  <a:latin typeface="Calibri" panose="020F0502020204030204" pitchFamily="34" charset="0"/>
                </a:rPr>
                <a:t>421+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4BDF72B-0163-40D8-B339-D143ED26AE9C}"/>
                </a:ext>
              </a:extLst>
            </p:cNvPr>
            <p:cNvSpPr txBox="1"/>
            <p:nvPr/>
          </p:nvSpPr>
          <p:spPr>
            <a:xfrm>
              <a:off x="9648578" y="4604336"/>
              <a:ext cx="1277305" cy="38369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defRPr sz="1600">
                  <a:solidFill>
                    <a:schemeClr val="tx1">
                      <a:lumMod val="65000"/>
                      <a:lumOff val="35000"/>
                    </a:schemeClr>
                  </a:solidFill>
                  <a:ea typeface="Roboto Light" panose="02000000000000000000" pitchFamily="2" charset="0"/>
                </a:defRPr>
              </a:lvl1pPr>
            </a:lstStyle>
            <a:p>
              <a:pPr algn="ctr"/>
              <a:r>
                <a:rPr lang="en-US" dirty="0"/>
                <a:t>Sample text</a:t>
              </a:r>
            </a:p>
          </p:txBody>
        </p: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D698641-ACB0-4F7F-A26D-3686A732AAD4}"/>
              </a:ext>
            </a:extLst>
          </p:cNvPr>
          <p:cNvCxnSpPr>
            <a:cxnSpLocks/>
          </p:cNvCxnSpPr>
          <p:nvPr/>
        </p:nvCxnSpPr>
        <p:spPr>
          <a:xfrm>
            <a:off x="9642191" y="3676656"/>
            <a:ext cx="1290078" cy="0"/>
          </a:xfrm>
          <a:prstGeom prst="line">
            <a:avLst/>
          </a:prstGeom>
          <a:ln>
            <a:solidFill>
              <a:schemeClr val="bg1">
                <a:lumMod val="7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6FA45D2B-3271-4761-83A7-536479B7942D}"/>
              </a:ext>
            </a:extLst>
          </p:cNvPr>
          <p:cNvSpPr/>
          <p:nvPr/>
        </p:nvSpPr>
        <p:spPr>
          <a:xfrm>
            <a:off x="-4523379" y="4988031"/>
            <a:ext cx="9494610" cy="949461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24E09A8-E4D3-464E-91B5-4865A5E1F716}"/>
              </a:ext>
            </a:extLst>
          </p:cNvPr>
          <p:cNvGrpSpPr/>
          <p:nvPr/>
        </p:nvGrpSpPr>
        <p:grpSpPr>
          <a:xfrm rot="17164762">
            <a:off x="9960754" y="-1891435"/>
            <a:ext cx="4091430" cy="4091430"/>
            <a:chOff x="-370072" y="5352350"/>
            <a:chExt cx="4950630" cy="4950630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8223A22D-F774-4ABD-978A-A740E3DDD5AE}"/>
                </a:ext>
              </a:extLst>
            </p:cNvPr>
            <p:cNvSpPr/>
            <p:nvPr/>
          </p:nvSpPr>
          <p:spPr>
            <a:xfrm>
              <a:off x="-17040" y="5697591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Block Arc 27">
              <a:extLst>
                <a:ext uri="{FF2B5EF4-FFF2-40B4-BE49-F238E27FC236}">
                  <a16:creationId xmlns:a16="http://schemas.microsoft.com/office/drawing/2014/main" id="{DECD8779-42BC-4D9A-BD0E-4EFB11876DCE}"/>
                </a:ext>
              </a:extLst>
            </p:cNvPr>
            <p:cNvSpPr/>
            <p:nvPr/>
          </p:nvSpPr>
          <p:spPr>
            <a:xfrm rot="12817100">
              <a:off x="-370072" y="5352350"/>
              <a:ext cx="4950630" cy="4950630"/>
            </a:xfrm>
            <a:prstGeom prst="blockArc">
              <a:avLst>
                <a:gd name="adj1" fmla="val 13069614"/>
                <a:gd name="adj2" fmla="val 21133290"/>
                <a:gd name="adj3" fmla="val 1538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9" name="Oval 28">
            <a:extLst>
              <a:ext uri="{FF2B5EF4-FFF2-40B4-BE49-F238E27FC236}">
                <a16:creationId xmlns:a16="http://schemas.microsoft.com/office/drawing/2014/main" id="{9C59E40A-30FB-448B-8758-4B4363FEE342}"/>
              </a:ext>
            </a:extLst>
          </p:cNvPr>
          <p:cNvSpPr/>
          <p:nvPr/>
        </p:nvSpPr>
        <p:spPr>
          <a:xfrm>
            <a:off x="2555302" y="5434603"/>
            <a:ext cx="444573" cy="4445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33" name="Speech Bubble: Oval 32">
            <a:extLst>
              <a:ext uri="{FF2B5EF4-FFF2-40B4-BE49-F238E27FC236}">
                <a16:creationId xmlns:a16="http://schemas.microsoft.com/office/drawing/2014/main" id="{5E56E6D6-AD17-45E9-9F97-21BF5602B5F8}"/>
              </a:ext>
            </a:extLst>
          </p:cNvPr>
          <p:cNvSpPr/>
          <p:nvPr/>
        </p:nvSpPr>
        <p:spPr>
          <a:xfrm>
            <a:off x="5552896" y="1182239"/>
            <a:ext cx="1345181" cy="1345180"/>
          </a:xfrm>
          <a:prstGeom prst="wedgeEllipseCallout">
            <a:avLst>
              <a:gd name="adj1" fmla="val 38045"/>
              <a:gd name="adj2" fmla="val 4975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Income report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3326DB7-6CD6-48A9-AC32-FE27E1F5DA79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tx1">
                    <a:lumMod val="85000"/>
                    <a:lumOff val="15000"/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20</a:t>
            </a:fld>
            <a:endParaRPr lang="id-ID" sz="49600" i="0" strike="noStrike" spc="0" dirty="0">
              <a:solidFill>
                <a:schemeClr val="tx1">
                  <a:lumMod val="85000"/>
                  <a:lumOff val="15000"/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52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52118085-AAB7-4B73-85C4-197519627EE6}"/>
              </a:ext>
            </a:extLst>
          </p:cNvPr>
          <p:cNvGraphicFramePr/>
          <p:nvPr/>
        </p:nvGraphicFramePr>
        <p:xfrm>
          <a:off x="1479499" y="1027682"/>
          <a:ext cx="4229150" cy="49007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45A95EEF-FB75-4C4D-800D-43E5867572D1}"/>
              </a:ext>
            </a:extLst>
          </p:cNvPr>
          <p:cNvGrpSpPr/>
          <p:nvPr/>
        </p:nvGrpSpPr>
        <p:grpSpPr>
          <a:xfrm>
            <a:off x="2686961" y="2402877"/>
            <a:ext cx="1814226" cy="1814226"/>
            <a:chOff x="2686961" y="2402877"/>
            <a:chExt cx="1814226" cy="1814226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E3B3F78E-DC95-4B9B-B5D8-21DB67C5FB93}"/>
                </a:ext>
              </a:extLst>
            </p:cNvPr>
            <p:cNvSpPr/>
            <p:nvPr/>
          </p:nvSpPr>
          <p:spPr>
            <a:xfrm>
              <a:off x="2686961" y="2402877"/>
              <a:ext cx="1814226" cy="1814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62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000" dirty="0">
                <a:solidFill>
                  <a:srgbClr val="6D7381"/>
                </a:solidFill>
                <a:latin typeface="Roboto Light" panose="02000000000000000000" pitchFamily="2" charset="0"/>
              </a:endParaRPr>
            </a:p>
          </p:txBody>
        </p:sp>
        <p:sp>
          <p:nvSpPr>
            <p:cNvPr id="6" name="Graphic 272">
              <a:extLst>
                <a:ext uri="{FF2B5EF4-FFF2-40B4-BE49-F238E27FC236}">
                  <a16:creationId xmlns:a16="http://schemas.microsoft.com/office/drawing/2014/main" id="{C97AFDA3-9662-4532-91AB-16C0872C9782}"/>
                </a:ext>
              </a:extLst>
            </p:cNvPr>
            <p:cNvSpPr/>
            <p:nvPr/>
          </p:nvSpPr>
          <p:spPr>
            <a:xfrm>
              <a:off x="3261921" y="2916714"/>
              <a:ext cx="725427" cy="725430"/>
            </a:xfrm>
            <a:custGeom>
              <a:avLst/>
              <a:gdLst>
                <a:gd name="connsiteX0" fmla="*/ 366555 w 377561"/>
                <a:gd name="connsiteY0" fmla="*/ 89226 h 377562"/>
                <a:gd name="connsiteX1" fmla="*/ 335229 w 377561"/>
                <a:gd name="connsiteY1" fmla="*/ 42333 h 377562"/>
                <a:gd name="connsiteX2" fmla="*/ 288336 w 377561"/>
                <a:gd name="connsiteY2" fmla="*/ 11007 h 377562"/>
                <a:gd name="connsiteX3" fmla="*/ 233027 w 377561"/>
                <a:gd name="connsiteY3" fmla="*/ 0 h 377562"/>
                <a:gd name="connsiteX4" fmla="*/ 218278 w 377561"/>
                <a:gd name="connsiteY4" fmla="*/ 14749 h 377562"/>
                <a:gd name="connsiteX5" fmla="*/ 218278 w 377561"/>
                <a:gd name="connsiteY5" fmla="*/ 101358 h 377562"/>
                <a:gd name="connsiteX6" fmla="*/ 218278 w 377561"/>
                <a:gd name="connsiteY6" fmla="*/ 101361 h 377562"/>
                <a:gd name="connsiteX7" fmla="*/ 218278 w 377561"/>
                <a:gd name="connsiteY7" fmla="*/ 129787 h 377562"/>
                <a:gd name="connsiteX8" fmla="*/ 247775 w 377561"/>
                <a:gd name="connsiteY8" fmla="*/ 159284 h 377562"/>
                <a:gd name="connsiteX9" fmla="*/ 362813 w 377561"/>
                <a:gd name="connsiteY9" fmla="*/ 159284 h 377562"/>
                <a:gd name="connsiteX10" fmla="*/ 377562 w 377561"/>
                <a:gd name="connsiteY10" fmla="*/ 144535 h 377562"/>
                <a:gd name="connsiteX11" fmla="*/ 366555 w 377561"/>
                <a:gd name="connsiteY11" fmla="*/ 89226 h 377562"/>
                <a:gd name="connsiteX12" fmla="*/ 275734 w 377561"/>
                <a:gd name="connsiteY12" fmla="*/ 37793 h 377562"/>
                <a:gd name="connsiteX13" fmla="*/ 247775 w 377561"/>
                <a:gd name="connsiteY13" fmla="*/ 65752 h 377562"/>
                <a:gd name="connsiteX14" fmla="*/ 247775 w 377561"/>
                <a:gd name="connsiteY14" fmla="*/ 30465 h 377562"/>
                <a:gd name="connsiteX15" fmla="*/ 275734 w 377561"/>
                <a:gd name="connsiteY15" fmla="*/ 37793 h 377562"/>
                <a:gd name="connsiteX16" fmla="*/ 247775 w 377561"/>
                <a:gd name="connsiteY16" fmla="*/ 107468 h 377562"/>
                <a:gd name="connsiteX17" fmla="*/ 302422 w 377561"/>
                <a:gd name="connsiteY17" fmla="*/ 52821 h 377562"/>
                <a:gd name="connsiteX18" fmla="*/ 314371 w 377561"/>
                <a:gd name="connsiteY18" fmla="*/ 63191 h 377562"/>
                <a:gd name="connsiteX19" fmla="*/ 324874 w 377561"/>
                <a:gd name="connsiteY19" fmla="*/ 75310 h 377562"/>
                <a:gd name="connsiteX20" fmla="*/ 269705 w 377561"/>
                <a:gd name="connsiteY20" fmla="*/ 129787 h 377562"/>
                <a:gd name="connsiteX21" fmla="*/ 247775 w 377561"/>
                <a:gd name="connsiteY21" fmla="*/ 129787 h 377562"/>
                <a:gd name="connsiteX22" fmla="*/ 311686 w 377561"/>
                <a:gd name="connsiteY22" fmla="*/ 129787 h 377562"/>
                <a:gd name="connsiteX23" fmla="*/ 339835 w 377561"/>
                <a:gd name="connsiteY23" fmla="*/ 101990 h 377562"/>
                <a:gd name="connsiteX24" fmla="*/ 347097 w 377561"/>
                <a:gd name="connsiteY24" fmla="*/ 129787 h 377562"/>
                <a:gd name="connsiteX25" fmla="*/ 348065 w 377561"/>
                <a:gd name="connsiteY25" fmla="*/ 203530 h 377562"/>
                <a:gd name="connsiteX26" fmla="*/ 321368 w 377561"/>
                <a:gd name="connsiteY26" fmla="*/ 296197 h 377562"/>
                <a:gd name="connsiteX27" fmla="*/ 301025 w 377561"/>
                <a:gd name="connsiteY27" fmla="*/ 300812 h 377562"/>
                <a:gd name="connsiteX28" fmla="*/ 296411 w 377561"/>
                <a:gd name="connsiteY28" fmla="*/ 280470 h 377562"/>
                <a:gd name="connsiteX29" fmla="*/ 317819 w 377561"/>
                <a:gd name="connsiteY29" fmla="*/ 218278 h 377562"/>
                <a:gd name="connsiteX30" fmla="*/ 203530 w 377561"/>
                <a:gd name="connsiteY30" fmla="*/ 218278 h 377562"/>
                <a:gd name="connsiteX31" fmla="*/ 159284 w 377561"/>
                <a:gd name="connsiteY31" fmla="*/ 174032 h 377562"/>
                <a:gd name="connsiteX32" fmla="*/ 159284 w 377561"/>
                <a:gd name="connsiteY32" fmla="*/ 59740 h 377562"/>
                <a:gd name="connsiteX33" fmla="*/ 29497 w 377561"/>
                <a:gd name="connsiteY33" fmla="*/ 203530 h 377562"/>
                <a:gd name="connsiteX34" fmla="*/ 174032 w 377561"/>
                <a:gd name="connsiteY34" fmla="*/ 348065 h 377562"/>
                <a:gd name="connsiteX35" fmla="*/ 248965 w 377561"/>
                <a:gd name="connsiteY35" fmla="*/ 327152 h 377562"/>
                <a:gd name="connsiteX36" fmla="*/ 269230 w 377561"/>
                <a:gd name="connsiteY36" fmla="*/ 332098 h 377562"/>
                <a:gd name="connsiteX37" fmla="*/ 264284 w 377561"/>
                <a:gd name="connsiteY37" fmla="*/ 352360 h 377562"/>
                <a:gd name="connsiteX38" fmla="*/ 174032 w 377561"/>
                <a:gd name="connsiteY38" fmla="*/ 377562 h 377562"/>
                <a:gd name="connsiteX39" fmla="*/ 50877 w 377561"/>
                <a:gd name="connsiteY39" fmla="*/ 326686 h 377562"/>
                <a:gd name="connsiteX40" fmla="*/ 0 w 377561"/>
                <a:gd name="connsiteY40" fmla="*/ 203530 h 377562"/>
                <a:gd name="connsiteX41" fmla="*/ 50972 w 377561"/>
                <a:gd name="connsiteY41" fmla="*/ 80469 h 377562"/>
                <a:gd name="connsiteX42" fmla="*/ 174032 w 377561"/>
                <a:gd name="connsiteY42" fmla="*/ 29497 h 377562"/>
                <a:gd name="connsiteX43" fmla="*/ 188781 w 377561"/>
                <a:gd name="connsiteY43" fmla="*/ 44246 h 377562"/>
                <a:gd name="connsiteX44" fmla="*/ 188781 w 377561"/>
                <a:gd name="connsiteY44" fmla="*/ 174032 h 377562"/>
                <a:gd name="connsiteX45" fmla="*/ 203530 w 377561"/>
                <a:gd name="connsiteY45" fmla="*/ 188781 h 377562"/>
                <a:gd name="connsiteX46" fmla="*/ 333316 w 377561"/>
                <a:gd name="connsiteY46" fmla="*/ 188781 h 377562"/>
                <a:gd name="connsiteX47" fmla="*/ 348065 w 377561"/>
                <a:gd name="connsiteY47" fmla="*/ 203530 h 377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77561" h="377562">
                  <a:moveTo>
                    <a:pt x="366555" y="89226"/>
                  </a:moveTo>
                  <a:cubicBezTo>
                    <a:pt x="359253" y="71597"/>
                    <a:pt x="348713" y="55820"/>
                    <a:pt x="335229" y="42333"/>
                  </a:cubicBezTo>
                  <a:cubicBezTo>
                    <a:pt x="321746" y="28849"/>
                    <a:pt x="305965" y="18309"/>
                    <a:pt x="288336" y="11007"/>
                  </a:cubicBezTo>
                  <a:cubicBezTo>
                    <a:pt x="270708" y="3702"/>
                    <a:pt x="252096" y="0"/>
                    <a:pt x="233027" y="0"/>
                  </a:cubicBezTo>
                  <a:cubicBezTo>
                    <a:pt x="224880" y="0"/>
                    <a:pt x="218278" y="6602"/>
                    <a:pt x="218278" y="14749"/>
                  </a:cubicBezTo>
                  <a:lnTo>
                    <a:pt x="218278" y="101358"/>
                  </a:lnTo>
                  <a:lnTo>
                    <a:pt x="218278" y="101361"/>
                  </a:lnTo>
                  <a:lnTo>
                    <a:pt x="218278" y="129787"/>
                  </a:lnTo>
                  <a:cubicBezTo>
                    <a:pt x="218278" y="146051"/>
                    <a:pt x="231511" y="159284"/>
                    <a:pt x="247775" y="159284"/>
                  </a:cubicBezTo>
                  <a:lnTo>
                    <a:pt x="362813" y="159284"/>
                  </a:lnTo>
                  <a:cubicBezTo>
                    <a:pt x="370960" y="159284"/>
                    <a:pt x="377562" y="152682"/>
                    <a:pt x="377562" y="144535"/>
                  </a:cubicBezTo>
                  <a:cubicBezTo>
                    <a:pt x="377562" y="125466"/>
                    <a:pt x="373860" y="106854"/>
                    <a:pt x="366555" y="89226"/>
                  </a:cubicBezTo>
                  <a:close/>
                  <a:moveTo>
                    <a:pt x="275734" y="37793"/>
                  </a:moveTo>
                  <a:lnTo>
                    <a:pt x="247775" y="65752"/>
                  </a:lnTo>
                  <a:lnTo>
                    <a:pt x="247775" y="30465"/>
                  </a:lnTo>
                  <a:cubicBezTo>
                    <a:pt x="257373" y="31727"/>
                    <a:pt x="266776" y="34207"/>
                    <a:pt x="275734" y="37793"/>
                  </a:cubicBezTo>
                  <a:close/>
                  <a:moveTo>
                    <a:pt x="247775" y="107468"/>
                  </a:moveTo>
                  <a:lnTo>
                    <a:pt x="302422" y="52821"/>
                  </a:lnTo>
                  <a:cubicBezTo>
                    <a:pt x="306631" y="55987"/>
                    <a:pt x="310626" y="59446"/>
                    <a:pt x="314371" y="63191"/>
                  </a:cubicBezTo>
                  <a:cubicBezTo>
                    <a:pt x="318165" y="66985"/>
                    <a:pt x="321667" y="71041"/>
                    <a:pt x="324874" y="75310"/>
                  </a:cubicBezTo>
                  <a:lnTo>
                    <a:pt x="269705" y="129787"/>
                  </a:lnTo>
                  <a:lnTo>
                    <a:pt x="247775" y="129787"/>
                  </a:lnTo>
                  <a:close/>
                  <a:moveTo>
                    <a:pt x="311686" y="129787"/>
                  </a:moveTo>
                  <a:lnTo>
                    <a:pt x="339835" y="101990"/>
                  </a:lnTo>
                  <a:cubicBezTo>
                    <a:pt x="343384" y="110899"/>
                    <a:pt x="345841" y="120247"/>
                    <a:pt x="347097" y="129787"/>
                  </a:cubicBezTo>
                  <a:close/>
                  <a:moveTo>
                    <a:pt x="348065" y="203530"/>
                  </a:moveTo>
                  <a:cubicBezTo>
                    <a:pt x="348065" y="236437"/>
                    <a:pt x="338832" y="268481"/>
                    <a:pt x="321368" y="296197"/>
                  </a:cubicBezTo>
                  <a:cubicBezTo>
                    <a:pt x="317024" y="303088"/>
                    <a:pt x="307919" y="305153"/>
                    <a:pt x="301025" y="300812"/>
                  </a:cubicBezTo>
                  <a:cubicBezTo>
                    <a:pt x="294135" y="296468"/>
                    <a:pt x="292069" y="287363"/>
                    <a:pt x="296411" y="280470"/>
                  </a:cubicBezTo>
                  <a:cubicBezTo>
                    <a:pt x="308285" y="261631"/>
                    <a:pt x="315573" y="240375"/>
                    <a:pt x="317819" y="218278"/>
                  </a:cubicBezTo>
                  <a:lnTo>
                    <a:pt x="203530" y="218278"/>
                  </a:lnTo>
                  <a:cubicBezTo>
                    <a:pt x="179131" y="218278"/>
                    <a:pt x="159284" y="198431"/>
                    <a:pt x="159284" y="174032"/>
                  </a:cubicBezTo>
                  <a:lnTo>
                    <a:pt x="159284" y="59740"/>
                  </a:lnTo>
                  <a:cubicBezTo>
                    <a:pt x="86486" y="67149"/>
                    <a:pt x="29497" y="128808"/>
                    <a:pt x="29497" y="203530"/>
                  </a:cubicBezTo>
                  <a:cubicBezTo>
                    <a:pt x="29497" y="283226"/>
                    <a:pt x="94336" y="348065"/>
                    <a:pt x="174032" y="348065"/>
                  </a:cubicBezTo>
                  <a:cubicBezTo>
                    <a:pt x="200534" y="348065"/>
                    <a:pt x="226447" y="340832"/>
                    <a:pt x="248965" y="327152"/>
                  </a:cubicBezTo>
                  <a:cubicBezTo>
                    <a:pt x="255927" y="322923"/>
                    <a:pt x="264998" y="325135"/>
                    <a:pt x="269230" y="332098"/>
                  </a:cubicBezTo>
                  <a:cubicBezTo>
                    <a:pt x="273458" y="339057"/>
                    <a:pt x="271243" y="348131"/>
                    <a:pt x="264284" y="352360"/>
                  </a:cubicBezTo>
                  <a:cubicBezTo>
                    <a:pt x="237146" y="368849"/>
                    <a:pt x="205938" y="377562"/>
                    <a:pt x="174032" y="377562"/>
                  </a:cubicBezTo>
                  <a:cubicBezTo>
                    <a:pt x="127422" y="377562"/>
                    <a:pt x="83683" y="359495"/>
                    <a:pt x="50877" y="326686"/>
                  </a:cubicBezTo>
                  <a:cubicBezTo>
                    <a:pt x="18067" y="293879"/>
                    <a:pt x="0" y="250140"/>
                    <a:pt x="0" y="203530"/>
                  </a:cubicBezTo>
                  <a:cubicBezTo>
                    <a:pt x="0" y="157043"/>
                    <a:pt x="18102" y="113339"/>
                    <a:pt x="50972" y="80469"/>
                  </a:cubicBezTo>
                  <a:cubicBezTo>
                    <a:pt x="83842" y="47599"/>
                    <a:pt x="127546" y="29497"/>
                    <a:pt x="174032" y="29497"/>
                  </a:cubicBezTo>
                  <a:cubicBezTo>
                    <a:pt x="182179" y="29497"/>
                    <a:pt x="188781" y="36099"/>
                    <a:pt x="188781" y="44246"/>
                  </a:cubicBezTo>
                  <a:lnTo>
                    <a:pt x="188781" y="174032"/>
                  </a:lnTo>
                  <a:cubicBezTo>
                    <a:pt x="188781" y="182164"/>
                    <a:pt x="195398" y="188781"/>
                    <a:pt x="203530" y="188781"/>
                  </a:cubicBezTo>
                  <a:lnTo>
                    <a:pt x="333316" y="188781"/>
                  </a:lnTo>
                  <a:cubicBezTo>
                    <a:pt x="341463" y="188781"/>
                    <a:pt x="348065" y="195383"/>
                    <a:pt x="348065" y="20353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AEF6394E-5DB9-4C92-A26B-D92BA77CB64C}"/>
              </a:ext>
            </a:extLst>
          </p:cNvPr>
          <p:cNvGrpSpPr/>
          <p:nvPr/>
        </p:nvGrpSpPr>
        <p:grpSpPr>
          <a:xfrm rot="13982627">
            <a:off x="-2201257" y="5127029"/>
            <a:ext cx="3719482" cy="3719482"/>
            <a:chOff x="-370072" y="5352350"/>
            <a:chExt cx="4950630" cy="4950630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16E9394C-BCFE-4F28-9A27-2283288869CE}"/>
                </a:ext>
              </a:extLst>
            </p:cNvPr>
            <p:cNvSpPr/>
            <p:nvPr/>
          </p:nvSpPr>
          <p:spPr>
            <a:xfrm>
              <a:off x="-17040" y="5697591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Block Arc 10">
              <a:extLst>
                <a:ext uri="{FF2B5EF4-FFF2-40B4-BE49-F238E27FC236}">
                  <a16:creationId xmlns:a16="http://schemas.microsoft.com/office/drawing/2014/main" id="{42D2D1AC-D8DE-4187-8FFD-353FEB192B50}"/>
                </a:ext>
              </a:extLst>
            </p:cNvPr>
            <p:cNvSpPr/>
            <p:nvPr/>
          </p:nvSpPr>
          <p:spPr>
            <a:xfrm rot="12817100">
              <a:off x="-370072" y="5352350"/>
              <a:ext cx="4950630" cy="4950630"/>
            </a:xfrm>
            <a:prstGeom prst="blockArc">
              <a:avLst>
                <a:gd name="adj1" fmla="val 13069614"/>
                <a:gd name="adj2" fmla="val 21133290"/>
                <a:gd name="adj3" fmla="val 1538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9B837CF2-4DDF-4704-8F2B-90D870A11B80}"/>
              </a:ext>
            </a:extLst>
          </p:cNvPr>
          <p:cNvGrpSpPr/>
          <p:nvPr/>
        </p:nvGrpSpPr>
        <p:grpSpPr>
          <a:xfrm>
            <a:off x="6362918" y="3540495"/>
            <a:ext cx="1626088" cy="968470"/>
            <a:chOff x="6362918" y="3540495"/>
            <a:chExt cx="1626088" cy="96847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B47251D-A6E0-4204-A80A-8CDCDD1600A0}"/>
                </a:ext>
              </a:extLst>
            </p:cNvPr>
            <p:cNvSpPr txBox="1"/>
            <p:nvPr/>
          </p:nvSpPr>
          <p:spPr>
            <a:xfrm>
              <a:off x="6362918" y="3540495"/>
              <a:ext cx="1626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7200">
                  <a:solidFill>
                    <a:schemeClr val="accent1"/>
                  </a:solidFill>
                  <a:latin typeface="Titillium Web" panose="00000500000000000000" pitchFamily="2" charset="0"/>
                </a:defRPr>
              </a:lvl1pPr>
            </a:lstStyle>
            <a:p>
              <a:r>
                <a:rPr lang="en-US" sz="4000" dirty="0">
                  <a:latin typeface="Calibri" panose="020F0502020204030204" pitchFamily="34" charset="0"/>
                </a:rPr>
                <a:t>920K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2FAEBBE-B437-4EDA-A3CF-4A957E6B28A3}"/>
                </a:ext>
              </a:extLst>
            </p:cNvPr>
            <p:cNvSpPr txBox="1"/>
            <p:nvPr/>
          </p:nvSpPr>
          <p:spPr>
            <a:xfrm>
              <a:off x="6537310" y="4125270"/>
              <a:ext cx="1277305" cy="38369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defRPr sz="1600">
                  <a:solidFill>
                    <a:schemeClr val="tx1">
                      <a:lumMod val="65000"/>
                      <a:lumOff val="35000"/>
                    </a:schemeClr>
                  </a:solidFill>
                  <a:ea typeface="Roboto Light" panose="02000000000000000000" pitchFamily="2" charset="0"/>
                </a:defRPr>
              </a:lvl1pPr>
            </a:lstStyle>
            <a:p>
              <a:pPr algn="ctr"/>
              <a:r>
                <a:rPr lang="en-US" dirty="0"/>
                <a:t>Sample text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7447FB2-6A6D-40BD-AE73-F10E5F54C7D1}"/>
              </a:ext>
            </a:extLst>
          </p:cNvPr>
          <p:cNvGrpSpPr/>
          <p:nvPr/>
        </p:nvGrpSpPr>
        <p:grpSpPr>
          <a:xfrm>
            <a:off x="8540463" y="3540495"/>
            <a:ext cx="1626088" cy="968470"/>
            <a:chOff x="8540463" y="3540495"/>
            <a:chExt cx="1626088" cy="968470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C51394C-D1E1-4B36-B39F-9F115AF66945}"/>
                </a:ext>
              </a:extLst>
            </p:cNvPr>
            <p:cNvSpPr txBox="1"/>
            <p:nvPr/>
          </p:nvSpPr>
          <p:spPr>
            <a:xfrm>
              <a:off x="8540463" y="3540495"/>
              <a:ext cx="1626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7200">
                  <a:solidFill>
                    <a:schemeClr val="accent1"/>
                  </a:solidFill>
                  <a:latin typeface="Titillium Web" panose="00000500000000000000" pitchFamily="2" charset="0"/>
                </a:defRPr>
              </a:lvl1pPr>
            </a:lstStyle>
            <a:p>
              <a:r>
                <a:rPr lang="en-US" sz="4000" dirty="0">
                  <a:solidFill>
                    <a:schemeClr val="accent2"/>
                  </a:solidFill>
                  <a:latin typeface="Calibri" panose="020F0502020204030204" pitchFamily="34" charset="0"/>
                </a:rPr>
                <a:t>20M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13B595B-7882-4612-8AAC-AAF554325489}"/>
                </a:ext>
              </a:extLst>
            </p:cNvPr>
            <p:cNvSpPr txBox="1"/>
            <p:nvPr/>
          </p:nvSpPr>
          <p:spPr>
            <a:xfrm>
              <a:off x="8714855" y="4125270"/>
              <a:ext cx="1277305" cy="38369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defRPr sz="1600">
                  <a:solidFill>
                    <a:schemeClr val="tx1">
                      <a:lumMod val="65000"/>
                      <a:lumOff val="35000"/>
                    </a:schemeClr>
                  </a:solidFill>
                  <a:ea typeface="Roboto Light" panose="02000000000000000000" pitchFamily="2" charset="0"/>
                </a:defRPr>
              </a:lvl1pPr>
            </a:lstStyle>
            <a:p>
              <a:pPr algn="ctr"/>
              <a:r>
                <a:rPr lang="en-US" dirty="0"/>
                <a:t>Sample text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C1083E3-A6CA-49E7-9817-0788193F54FF}"/>
              </a:ext>
            </a:extLst>
          </p:cNvPr>
          <p:cNvGrpSpPr/>
          <p:nvPr/>
        </p:nvGrpSpPr>
        <p:grpSpPr>
          <a:xfrm>
            <a:off x="6362918" y="4786985"/>
            <a:ext cx="1626088" cy="968470"/>
            <a:chOff x="6362918" y="4786985"/>
            <a:chExt cx="1626088" cy="968470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FB5073E-AC72-4453-B90B-63ABC360838B}"/>
                </a:ext>
              </a:extLst>
            </p:cNvPr>
            <p:cNvSpPr txBox="1"/>
            <p:nvPr/>
          </p:nvSpPr>
          <p:spPr>
            <a:xfrm>
              <a:off x="6362918" y="4786985"/>
              <a:ext cx="1626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7200">
                  <a:solidFill>
                    <a:schemeClr val="accent1"/>
                  </a:solidFill>
                  <a:latin typeface="Titillium Web" panose="00000500000000000000" pitchFamily="2" charset="0"/>
                </a:defRPr>
              </a:lvl1pPr>
            </a:lstStyle>
            <a:p>
              <a:r>
                <a:rPr lang="en-US" sz="4000" dirty="0">
                  <a:solidFill>
                    <a:schemeClr val="accent3"/>
                  </a:solidFill>
                  <a:latin typeface="Calibri" panose="020F0502020204030204" pitchFamily="34" charset="0"/>
                </a:rPr>
                <a:t>32%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29A37CB-33C8-47E8-91A8-BD684B8D4284}"/>
                </a:ext>
              </a:extLst>
            </p:cNvPr>
            <p:cNvSpPr txBox="1"/>
            <p:nvPr/>
          </p:nvSpPr>
          <p:spPr>
            <a:xfrm>
              <a:off x="6537310" y="5371760"/>
              <a:ext cx="1277305" cy="38369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defRPr sz="1600">
                  <a:solidFill>
                    <a:schemeClr val="tx1">
                      <a:lumMod val="65000"/>
                      <a:lumOff val="35000"/>
                    </a:schemeClr>
                  </a:solidFill>
                  <a:ea typeface="Roboto Light" panose="02000000000000000000" pitchFamily="2" charset="0"/>
                </a:defRPr>
              </a:lvl1pPr>
            </a:lstStyle>
            <a:p>
              <a:pPr algn="ctr"/>
              <a:r>
                <a:rPr lang="en-US" dirty="0"/>
                <a:t>Sample text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B4702FB-E473-4334-98EE-C4E9AC2D5DAB}"/>
              </a:ext>
            </a:extLst>
          </p:cNvPr>
          <p:cNvGrpSpPr/>
          <p:nvPr/>
        </p:nvGrpSpPr>
        <p:grpSpPr>
          <a:xfrm>
            <a:off x="8540463" y="4786985"/>
            <a:ext cx="1626088" cy="968470"/>
            <a:chOff x="8540463" y="4786985"/>
            <a:chExt cx="1626088" cy="968470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E53DC75-94E3-420B-B08C-C9F002ECBD26}"/>
                </a:ext>
              </a:extLst>
            </p:cNvPr>
            <p:cNvSpPr txBox="1"/>
            <p:nvPr/>
          </p:nvSpPr>
          <p:spPr>
            <a:xfrm>
              <a:off x="8540463" y="4786985"/>
              <a:ext cx="16260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7200">
                  <a:solidFill>
                    <a:schemeClr val="accent1"/>
                  </a:solidFill>
                  <a:latin typeface="Titillium Web" panose="00000500000000000000" pitchFamily="2" charset="0"/>
                </a:defRPr>
              </a:lvl1pPr>
            </a:lstStyle>
            <a:p>
              <a:r>
                <a:rPr lang="en-US" sz="4000" dirty="0">
                  <a:solidFill>
                    <a:schemeClr val="accent4"/>
                  </a:solidFill>
                  <a:latin typeface="Calibri" panose="020F0502020204030204" pitchFamily="34" charset="0"/>
                </a:rPr>
                <a:t>506+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32C3AA5-1E08-41CA-8E95-4974857AE9F3}"/>
                </a:ext>
              </a:extLst>
            </p:cNvPr>
            <p:cNvSpPr txBox="1"/>
            <p:nvPr/>
          </p:nvSpPr>
          <p:spPr>
            <a:xfrm>
              <a:off x="8714855" y="5371760"/>
              <a:ext cx="1277305" cy="38369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defRPr sz="1600">
                  <a:solidFill>
                    <a:schemeClr val="tx1">
                      <a:lumMod val="65000"/>
                      <a:lumOff val="35000"/>
                    </a:schemeClr>
                  </a:solidFill>
                  <a:ea typeface="Roboto Light" panose="02000000000000000000" pitchFamily="2" charset="0"/>
                </a:defRPr>
              </a:lvl1pPr>
            </a:lstStyle>
            <a:p>
              <a:pPr algn="ctr"/>
              <a:r>
                <a:rPr lang="en-US" dirty="0"/>
                <a:t>Sample text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46750B46-9798-486A-9578-543A67DC7585}"/>
              </a:ext>
            </a:extLst>
          </p:cNvPr>
          <p:cNvGrpSpPr/>
          <p:nvPr/>
        </p:nvGrpSpPr>
        <p:grpSpPr>
          <a:xfrm>
            <a:off x="6502403" y="1237562"/>
            <a:ext cx="3664149" cy="2026851"/>
            <a:chOff x="6502403" y="1237562"/>
            <a:chExt cx="3664149" cy="2026851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6EE1DB0-CF42-425F-8326-1442871F20F0}"/>
                </a:ext>
              </a:extLst>
            </p:cNvPr>
            <p:cNvSpPr/>
            <p:nvPr/>
          </p:nvSpPr>
          <p:spPr>
            <a:xfrm>
              <a:off x="6502404" y="1510087"/>
              <a:ext cx="3664148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5400" dirty="0">
                  <a:solidFill>
                    <a:schemeClr val="accent1"/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Round</a:t>
              </a:r>
              <a:r>
                <a:rPr lang="en-US" sz="5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 chart slide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AD2CE53-5E27-46ED-A5BC-22DA95C42E5B}"/>
                </a:ext>
              </a:extLst>
            </p:cNvPr>
            <p:cNvSpPr txBox="1"/>
            <p:nvPr/>
          </p:nvSpPr>
          <p:spPr>
            <a:xfrm>
              <a:off x="6502403" y="1237562"/>
              <a:ext cx="3395782" cy="38369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just">
                <a:lnSpc>
                  <a:spcPct val="130000"/>
                </a:lnSpc>
                <a:defRPr sz="1600">
                  <a:solidFill>
                    <a:schemeClr val="tx1">
                      <a:lumMod val="65000"/>
                      <a:lumOff val="35000"/>
                    </a:schemeClr>
                  </a:solidFill>
                  <a:ea typeface="Roboto Light" panose="02000000000000000000" pitchFamily="2" charset="0"/>
                </a:defRPr>
              </a:lvl1pPr>
            </a:lstStyle>
            <a:p>
              <a:r>
                <a:rPr lang="id-ID" dirty="0"/>
                <a:t>Put your subtitle here.</a:t>
              </a:r>
              <a:endParaRPr lang="en-US" dirty="0"/>
            </a:p>
          </p:txBody>
        </p:sp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3045B1CE-71D6-4301-8F39-01B45E525920}"/>
              </a:ext>
            </a:extLst>
          </p:cNvPr>
          <p:cNvSpPr/>
          <p:nvPr/>
        </p:nvSpPr>
        <p:spPr>
          <a:xfrm>
            <a:off x="9898185" y="-3514948"/>
            <a:ext cx="6484946" cy="648494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1B96E88-65E1-4D91-AEEC-9AC4154BAEA2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bg1"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21</a:t>
            </a:fld>
            <a:endParaRPr lang="id-ID" sz="49600" i="0" strike="noStrike" spc="0" dirty="0">
              <a:solidFill>
                <a:schemeClr val="bg1"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818D019-C4BB-47DA-9921-0A2185F4F63A}"/>
              </a:ext>
            </a:extLst>
          </p:cNvPr>
          <p:cNvSpPr/>
          <p:nvPr/>
        </p:nvSpPr>
        <p:spPr>
          <a:xfrm>
            <a:off x="9992160" y="3463565"/>
            <a:ext cx="444573" cy="4445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26" name="Speech Bubble: Oval 25">
            <a:extLst>
              <a:ext uri="{FF2B5EF4-FFF2-40B4-BE49-F238E27FC236}">
                <a16:creationId xmlns:a16="http://schemas.microsoft.com/office/drawing/2014/main" id="{F1546792-C255-4304-9C2D-C1E1E8954E1F}"/>
              </a:ext>
            </a:extLst>
          </p:cNvPr>
          <p:cNvSpPr/>
          <p:nvPr/>
        </p:nvSpPr>
        <p:spPr>
          <a:xfrm flipH="1">
            <a:off x="1084733" y="1559149"/>
            <a:ext cx="1214875" cy="1214875"/>
          </a:xfrm>
          <a:prstGeom prst="wedgeEllipseCallout">
            <a:avLst>
              <a:gd name="adj1" fmla="val -54404"/>
              <a:gd name="adj2" fmla="val 3672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bIns="91440" rtlCol="0" anchor="ctr"/>
          <a:lstStyle/>
          <a:p>
            <a:pPr algn="ctr"/>
            <a:r>
              <a:rPr lang="en-US" dirty="0"/>
              <a:t>Best income</a:t>
            </a:r>
          </a:p>
        </p:txBody>
      </p:sp>
    </p:spTree>
    <p:extLst>
      <p:ext uri="{BB962C8B-B14F-4D97-AF65-F5344CB8AC3E}">
        <p14:creationId xmlns:p14="http://schemas.microsoft.com/office/powerpoint/2010/main" val="3724225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B9AFCC5-E727-4097-8231-C94F3237E0C5}"/>
              </a:ext>
            </a:extLst>
          </p:cNvPr>
          <p:cNvSpPr/>
          <p:nvPr/>
        </p:nvSpPr>
        <p:spPr>
          <a:xfrm>
            <a:off x="1587844" y="1978270"/>
            <a:ext cx="9016313" cy="3238499"/>
          </a:xfrm>
          <a:prstGeom prst="roundRect">
            <a:avLst>
              <a:gd name="adj" fmla="val 8433"/>
            </a:avLst>
          </a:prstGeom>
          <a:solidFill>
            <a:schemeClr val="bg1"/>
          </a:solidFill>
          <a:ln>
            <a:noFill/>
          </a:ln>
          <a:effectLst>
            <a:outerShdw blurRad="1270000" dist="635000" dir="5400000" sx="90000" sy="90000" algn="t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71500"/>
            <a:endParaRPr lang="en-US" sz="1125" dirty="0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8500B602-5422-4ABA-A925-6DCD7B59C8AE}"/>
              </a:ext>
            </a:extLst>
          </p:cNvPr>
          <p:cNvGraphicFramePr/>
          <p:nvPr/>
        </p:nvGraphicFramePr>
        <p:xfrm>
          <a:off x="2042114" y="2651635"/>
          <a:ext cx="8107774" cy="21712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36531B1D-293F-4140-A5EE-33425DCA7301}"/>
              </a:ext>
            </a:extLst>
          </p:cNvPr>
          <p:cNvSpPr txBox="1"/>
          <p:nvPr/>
        </p:nvSpPr>
        <p:spPr>
          <a:xfrm>
            <a:off x="1475236" y="752747"/>
            <a:ext cx="9241529" cy="96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Business </a:t>
            </a:r>
            <a:r>
              <a:rPr lang="en-US" sz="54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chart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54CD0B0-CCE1-4EA9-BFCC-E5F1901D41DD}"/>
              </a:ext>
            </a:extLst>
          </p:cNvPr>
          <p:cNvSpPr txBox="1"/>
          <p:nvPr/>
        </p:nvSpPr>
        <p:spPr>
          <a:xfrm>
            <a:off x="2042113" y="2207302"/>
            <a:ext cx="242096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Some project title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FA61583-3FC3-4740-82E8-172D3461CB60}"/>
              </a:ext>
            </a:extLst>
          </p:cNvPr>
          <p:cNvGrpSpPr/>
          <p:nvPr/>
        </p:nvGrpSpPr>
        <p:grpSpPr>
          <a:xfrm>
            <a:off x="7876569" y="2226537"/>
            <a:ext cx="2214313" cy="284693"/>
            <a:chOff x="13994196" y="1864173"/>
            <a:chExt cx="3542901" cy="455510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A49F1854-3FED-4FE0-BD48-4B20180D3AF8}"/>
                </a:ext>
              </a:extLst>
            </p:cNvPr>
            <p:cNvGrpSpPr/>
            <p:nvPr/>
          </p:nvGrpSpPr>
          <p:grpSpPr>
            <a:xfrm>
              <a:off x="14597674" y="1864173"/>
              <a:ext cx="2939423" cy="455510"/>
              <a:chOff x="14597674" y="1864173"/>
              <a:chExt cx="2939423" cy="455510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FEF66B4-F9AE-45E6-955E-F8C2B22C58D1}"/>
                  </a:ext>
                </a:extLst>
              </p:cNvPr>
              <p:cNvSpPr txBox="1"/>
              <p:nvPr/>
            </p:nvSpPr>
            <p:spPr>
              <a:xfrm>
                <a:off x="14991154" y="1864173"/>
                <a:ext cx="2545943" cy="4555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December 2019</a:t>
                </a:r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B2F1ADFC-74CA-4FFB-A7B3-D4116B591851}"/>
                  </a:ext>
                </a:extLst>
              </p:cNvPr>
              <p:cNvSpPr/>
              <p:nvPr/>
            </p:nvSpPr>
            <p:spPr>
              <a:xfrm>
                <a:off x="14597674" y="1908961"/>
                <a:ext cx="312835" cy="312835"/>
              </a:xfrm>
              <a:custGeom>
                <a:avLst/>
                <a:gdLst>
                  <a:gd name="connsiteX0" fmla="*/ 238172 w 1534467"/>
                  <a:gd name="connsiteY0" fmla="*/ 837838 h 1534467"/>
                  <a:gd name="connsiteX1" fmla="*/ 238172 w 1534467"/>
                  <a:gd name="connsiteY1" fmla="*/ 730833 h 1534467"/>
                  <a:gd name="connsiteX2" fmla="*/ 267041 w 1534467"/>
                  <a:gd name="connsiteY2" fmla="*/ 701964 h 1534467"/>
                  <a:gd name="connsiteX3" fmla="*/ 374046 w 1534467"/>
                  <a:gd name="connsiteY3" fmla="*/ 701964 h 1534467"/>
                  <a:gd name="connsiteX4" fmla="*/ 402915 w 1534467"/>
                  <a:gd name="connsiteY4" fmla="*/ 730833 h 1534467"/>
                  <a:gd name="connsiteX5" fmla="*/ 402915 w 1534467"/>
                  <a:gd name="connsiteY5" fmla="*/ 837838 h 1534467"/>
                  <a:gd name="connsiteX6" fmla="*/ 374046 w 1534467"/>
                  <a:gd name="connsiteY6" fmla="*/ 866707 h 1534467"/>
                  <a:gd name="connsiteX7" fmla="*/ 267041 w 1534467"/>
                  <a:gd name="connsiteY7" fmla="*/ 866707 h 1534467"/>
                  <a:gd name="connsiteX8" fmla="*/ 238172 w 1534467"/>
                  <a:gd name="connsiteY8" fmla="*/ 837838 h 1534467"/>
                  <a:gd name="connsiteX9" fmla="*/ 490778 w 1534467"/>
                  <a:gd name="connsiteY9" fmla="*/ 866393 h 1534467"/>
                  <a:gd name="connsiteX10" fmla="*/ 597783 w 1534467"/>
                  <a:gd name="connsiteY10" fmla="*/ 866393 h 1534467"/>
                  <a:gd name="connsiteX11" fmla="*/ 626652 w 1534467"/>
                  <a:gd name="connsiteY11" fmla="*/ 837524 h 1534467"/>
                  <a:gd name="connsiteX12" fmla="*/ 626652 w 1534467"/>
                  <a:gd name="connsiteY12" fmla="*/ 730519 h 1534467"/>
                  <a:gd name="connsiteX13" fmla="*/ 597783 w 1534467"/>
                  <a:gd name="connsiteY13" fmla="*/ 701650 h 1534467"/>
                  <a:gd name="connsiteX14" fmla="*/ 490778 w 1534467"/>
                  <a:gd name="connsiteY14" fmla="*/ 701650 h 1534467"/>
                  <a:gd name="connsiteX15" fmla="*/ 461909 w 1534467"/>
                  <a:gd name="connsiteY15" fmla="*/ 730519 h 1534467"/>
                  <a:gd name="connsiteX16" fmla="*/ 461909 w 1534467"/>
                  <a:gd name="connsiteY16" fmla="*/ 837524 h 1534467"/>
                  <a:gd name="connsiteX17" fmla="*/ 490778 w 1534467"/>
                  <a:gd name="connsiteY17" fmla="*/ 866393 h 1534467"/>
                  <a:gd name="connsiteX18" fmla="*/ 714516 w 1534467"/>
                  <a:gd name="connsiteY18" fmla="*/ 866393 h 1534467"/>
                  <a:gd name="connsiteX19" fmla="*/ 821520 w 1534467"/>
                  <a:gd name="connsiteY19" fmla="*/ 866393 h 1534467"/>
                  <a:gd name="connsiteX20" fmla="*/ 850390 w 1534467"/>
                  <a:gd name="connsiteY20" fmla="*/ 837524 h 1534467"/>
                  <a:gd name="connsiteX21" fmla="*/ 850390 w 1534467"/>
                  <a:gd name="connsiteY21" fmla="*/ 730519 h 1534467"/>
                  <a:gd name="connsiteX22" fmla="*/ 821520 w 1534467"/>
                  <a:gd name="connsiteY22" fmla="*/ 701650 h 1534467"/>
                  <a:gd name="connsiteX23" fmla="*/ 714516 w 1534467"/>
                  <a:gd name="connsiteY23" fmla="*/ 701650 h 1534467"/>
                  <a:gd name="connsiteX24" fmla="*/ 685646 w 1534467"/>
                  <a:gd name="connsiteY24" fmla="*/ 730519 h 1534467"/>
                  <a:gd name="connsiteX25" fmla="*/ 685646 w 1534467"/>
                  <a:gd name="connsiteY25" fmla="*/ 837524 h 1534467"/>
                  <a:gd name="connsiteX26" fmla="*/ 714516 w 1534467"/>
                  <a:gd name="connsiteY26" fmla="*/ 866393 h 1534467"/>
                  <a:gd name="connsiteX27" fmla="*/ 490778 w 1534467"/>
                  <a:gd name="connsiteY27" fmla="*/ 1084482 h 1534467"/>
                  <a:gd name="connsiteX28" fmla="*/ 597783 w 1534467"/>
                  <a:gd name="connsiteY28" fmla="*/ 1084482 h 1534467"/>
                  <a:gd name="connsiteX29" fmla="*/ 626652 w 1534467"/>
                  <a:gd name="connsiteY29" fmla="*/ 1055613 h 1534467"/>
                  <a:gd name="connsiteX30" fmla="*/ 626652 w 1534467"/>
                  <a:gd name="connsiteY30" fmla="*/ 948608 h 1534467"/>
                  <a:gd name="connsiteX31" fmla="*/ 597783 w 1534467"/>
                  <a:gd name="connsiteY31" fmla="*/ 919739 h 1534467"/>
                  <a:gd name="connsiteX32" fmla="*/ 490778 w 1534467"/>
                  <a:gd name="connsiteY32" fmla="*/ 919739 h 1534467"/>
                  <a:gd name="connsiteX33" fmla="*/ 461909 w 1534467"/>
                  <a:gd name="connsiteY33" fmla="*/ 948608 h 1534467"/>
                  <a:gd name="connsiteX34" fmla="*/ 461909 w 1534467"/>
                  <a:gd name="connsiteY34" fmla="*/ 1055613 h 1534467"/>
                  <a:gd name="connsiteX35" fmla="*/ 490778 w 1534467"/>
                  <a:gd name="connsiteY35" fmla="*/ 1084482 h 1534467"/>
                  <a:gd name="connsiteX36" fmla="*/ 714516 w 1534467"/>
                  <a:gd name="connsiteY36" fmla="*/ 1084482 h 1534467"/>
                  <a:gd name="connsiteX37" fmla="*/ 821520 w 1534467"/>
                  <a:gd name="connsiteY37" fmla="*/ 1084482 h 1534467"/>
                  <a:gd name="connsiteX38" fmla="*/ 850390 w 1534467"/>
                  <a:gd name="connsiteY38" fmla="*/ 1055613 h 1534467"/>
                  <a:gd name="connsiteX39" fmla="*/ 850390 w 1534467"/>
                  <a:gd name="connsiteY39" fmla="*/ 948608 h 1534467"/>
                  <a:gd name="connsiteX40" fmla="*/ 821520 w 1534467"/>
                  <a:gd name="connsiteY40" fmla="*/ 919739 h 1534467"/>
                  <a:gd name="connsiteX41" fmla="*/ 714516 w 1534467"/>
                  <a:gd name="connsiteY41" fmla="*/ 919739 h 1534467"/>
                  <a:gd name="connsiteX42" fmla="*/ 685646 w 1534467"/>
                  <a:gd name="connsiteY42" fmla="*/ 948608 h 1534467"/>
                  <a:gd name="connsiteX43" fmla="*/ 685646 w 1534467"/>
                  <a:gd name="connsiteY43" fmla="*/ 1055613 h 1534467"/>
                  <a:gd name="connsiteX44" fmla="*/ 714516 w 1534467"/>
                  <a:gd name="connsiteY44" fmla="*/ 1084482 h 1534467"/>
                  <a:gd name="connsiteX45" fmla="*/ 938567 w 1534467"/>
                  <a:gd name="connsiteY45" fmla="*/ 1084482 h 1534467"/>
                  <a:gd name="connsiteX46" fmla="*/ 1045571 w 1534467"/>
                  <a:gd name="connsiteY46" fmla="*/ 1084482 h 1534467"/>
                  <a:gd name="connsiteX47" fmla="*/ 1074441 w 1534467"/>
                  <a:gd name="connsiteY47" fmla="*/ 1055613 h 1534467"/>
                  <a:gd name="connsiteX48" fmla="*/ 1074441 w 1534467"/>
                  <a:gd name="connsiteY48" fmla="*/ 948608 h 1534467"/>
                  <a:gd name="connsiteX49" fmla="*/ 1045571 w 1534467"/>
                  <a:gd name="connsiteY49" fmla="*/ 919739 h 1534467"/>
                  <a:gd name="connsiteX50" fmla="*/ 938567 w 1534467"/>
                  <a:gd name="connsiteY50" fmla="*/ 919739 h 1534467"/>
                  <a:gd name="connsiteX51" fmla="*/ 909697 w 1534467"/>
                  <a:gd name="connsiteY51" fmla="*/ 948608 h 1534467"/>
                  <a:gd name="connsiteX52" fmla="*/ 909697 w 1534467"/>
                  <a:gd name="connsiteY52" fmla="*/ 1055613 h 1534467"/>
                  <a:gd name="connsiteX53" fmla="*/ 938567 w 1534467"/>
                  <a:gd name="connsiteY53" fmla="*/ 1084482 h 1534467"/>
                  <a:gd name="connsiteX54" fmla="*/ 267041 w 1534467"/>
                  <a:gd name="connsiteY54" fmla="*/ 1084482 h 1534467"/>
                  <a:gd name="connsiteX55" fmla="*/ 374046 w 1534467"/>
                  <a:gd name="connsiteY55" fmla="*/ 1084482 h 1534467"/>
                  <a:gd name="connsiteX56" fmla="*/ 402915 w 1534467"/>
                  <a:gd name="connsiteY56" fmla="*/ 1055613 h 1534467"/>
                  <a:gd name="connsiteX57" fmla="*/ 402915 w 1534467"/>
                  <a:gd name="connsiteY57" fmla="*/ 948608 h 1534467"/>
                  <a:gd name="connsiteX58" fmla="*/ 374046 w 1534467"/>
                  <a:gd name="connsiteY58" fmla="*/ 919739 h 1534467"/>
                  <a:gd name="connsiteX59" fmla="*/ 267041 w 1534467"/>
                  <a:gd name="connsiteY59" fmla="*/ 919739 h 1534467"/>
                  <a:gd name="connsiteX60" fmla="*/ 238172 w 1534467"/>
                  <a:gd name="connsiteY60" fmla="*/ 948608 h 1534467"/>
                  <a:gd name="connsiteX61" fmla="*/ 238172 w 1534467"/>
                  <a:gd name="connsiteY61" fmla="*/ 1055613 h 1534467"/>
                  <a:gd name="connsiteX62" fmla="*/ 267041 w 1534467"/>
                  <a:gd name="connsiteY62" fmla="*/ 1084482 h 1534467"/>
                  <a:gd name="connsiteX63" fmla="*/ 714516 w 1534467"/>
                  <a:gd name="connsiteY63" fmla="*/ 1302257 h 1534467"/>
                  <a:gd name="connsiteX64" fmla="*/ 821520 w 1534467"/>
                  <a:gd name="connsiteY64" fmla="*/ 1302257 h 1534467"/>
                  <a:gd name="connsiteX65" fmla="*/ 850390 w 1534467"/>
                  <a:gd name="connsiteY65" fmla="*/ 1273388 h 1534467"/>
                  <a:gd name="connsiteX66" fmla="*/ 850390 w 1534467"/>
                  <a:gd name="connsiteY66" fmla="*/ 1166383 h 1534467"/>
                  <a:gd name="connsiteX67" fmla="*/ 821520 w 1534467"/>
                  <a:gd name="connsiteY67" fmla="*/ 1137514 h 1534467"/>
                  <a:gd name="connsiteX68" fmla="*/ 714516 w 1534467"/>
                  <a:gd name="connsiteY68" fmla="*/ 1137514 h 1534467"/>
                  <a:gd name="connsiteX69" fmla="*/ 685646 w 1534467"/>
                  <a:gd name="connsiteY69" fmla="*/ 1166383 h 1534467"/>
                  <a:gd name="connsiteX70" fmla="*/ 685646 w 1534467"/>
                  <a:gd name="connsiteY70" fmla="*/ 1273388 h 1534467"/>
                  <a:gd name="connsiteX71" fmla="*/ 714516 w 1534467"/>
                  <a:gd name="connsiteY71" fmla="*/ 1302257 h 1534467"/>
                  <a:gd name="connsiteX72" fmla="*/ 490778 w 1534467"/>
                  <a:gd name="connsiteY72" fmla="*/ 1302257 h 1534467"/>
                  <a:gd name="connsiteX73" fmla="*/ 597783 w 1534467"/>
                  <a:gd name="connsiteY73" fmla="*/ 1302257 h 1534467"/>
                  <a:gd name="connsiteX74" fmla="*/ 626652 w 1534467"/>
                  <a:gd name="connsiteY74" fmla="*/ 1273388 h 1534467"/>
                  <a:gd name="connsiteX75" fmla="*/ 626652 w 1534467"/>
                  <a:gd name="connsiteY75" fmla="*/ 1166383 h 1534467"/>
                  <a:gd name="connsiteX76" fmla="*/ 597783 w 1534467"/>
                  <a:gd name="connsiteY76" fmla="*/ 1137514 h 1534467"/>
                  <a:gd name="connsiteX77" fmla="*/ 490778 w 1534467"/>
                  <a:gd name="connsiteY77" fmla="*/ 1137514 h 1534467"/>
                  <a:gd name="connsiteX78" fmla="*/ 461909 w 1534467"/>
                  <a:gd name="connsiteY78" fmla="*/ 1166383 h 1534467"/>
                  <a:gd name="connsiteX79" fmla="*/ 461909 w 1534467"/>
                  <a:gd name="connsiteY79" fmla="*/ 1273388 h 1534467"/>
                  <a:gd name="connsiteX80" fmla="*/ 490778 w 1534467"/>
                  <a:gd name="connsiteY80" fmla="*/ 1302257 h 1534467"/>
                  <a:gd name="connsiteX81" fmla="*/ 938567 w 1534467"/>
                  <a:gd name="connsiteY81" fmla="*/ 866393 h 1534467"/>
                  <a:gd name="connsiteX82" fmla="*/ 1045571 w 1534467"/>
                  <a:gd name="connsiteY82" fmla="*/ 866393 h 1534467"/>
                  <a:gd name="connsiteX83" fmla="*/ 1074441 w 1534467"/>
                  <a:gd name="connsiteY83" fmla="*/ 837524 h 1534467"/>
                  <a:gd name="connsiteX84" fmla="*/ 1074441 w 1534467"/>
                  <a:gd name="connsiteY84" fmla="*/ 730519 h 1534467"/>
                  <a:gd name="connsiteX85" fmla="*/ 1045571 w 1534467"/>
                  <a:gd name="connsiteY85" fmla="*/ 701650 h 1534467"/>
                  <a:gd name="connsiteX86" fmla="*/ 938567 w 1534467"/>
                  <a:gd name="connsiteY86" fmla="*/ 701650 h 1534467"/>
                  <a:gd name="connsiteX87" fmla="*/ 909697 w 1534467"/>
                  <a:gd name="connsiteY87" fmla="*/ 730519 h 1534467"/>
                  <a:gd name="connsiteX88" fmla="*/ 909697 w 1534467"/>
                  <a:gd name="connsiteY88" fmla="*/ 837524 h 1534467"/>
                  <a:gd name="connsiteX89" fmla="*/ 938567 w 1534467"/>
                  <a:gd name="connsiteY89" fmla="*/ 866393 h 1534467"/>
                  <a:gd name="connsiteX90" fmla="*/ 1162304 w 1534467"/>
                  <a:gd name="connsiteY90" fmla="*/ 1084482 h 1534467"/>
                  <a:gd name="connsiteX91" fmla="*/ 1269309 w 1534467"/>
                  <a:gd name="connsiteY91" fmla="*/ 1084482 h 1534467"/>
                  <a:gd name="connsiteX92" fmla="*/ 1298178 w 1534467"/>
                  <a:gd name="connsiteY92" fmla="*/ 1055613 h 1534467"/>
                  <a:gd name="connsiteX93" fmla="*/ 1298178 w 1534467"/>
                  <a:gd name="connsiteY93" fmla="*/ 948608 h 1534467"/>
                  <a:gd name="connsiteX94" fmla="*/ 1269309 w 1534467"/>
                  <a:gd name="connsiteY94" fmla="*/ 919739 h 1534467"/>
                  <a:gd name="connsiteX95" fmla="*/ 1162304 w 1534467"/>
                  <a:gd name="connsiteY95" fmla="*/ 919739 h 1534467"/>
                  <a:gd name="connsiteX96" fmla="*/ 1133435 w 1534467"/>
                  <a:gd name="connsiteY96" fmla="*/ 948608 h 1534467"/>
                  <a:gd name="connsiteX97" fmla="*/ 1133435 w 1534467"/>
                  <a:gd name="connsiteY97" fmla="*/ 1055613 h 1534467"/>
                  <a:gd name="connsiteX98" fmla="*/ 1162304 w 1534467"/>
                  <a:gd name="connsiteY98" fmla="*/ 1084482 h 1534467"/>
                  <a:gd name="connsiteX99" fmla="*/ 938567 w 1534467"/>
                  <a:gd name="connsiteY99" fmla="*/ 1302257 h 1534467"/>
                  <a:gd name="connsiteX100" fmla="*/ 1045571 w 1534467"/>
                  <a:gd name="connsiteY100" fmla="*/ 1302257 h 1534467"/>
                  <a:gd name="connsiteX101" fmla="*/ 1074441 w 1534467"/>
                  <a:gd name="connsiteY101" fmla="*/ 1273388 h 1534467"/>
                  <a:gd name="connsiteX102" fmla="*/ 1074441 w 1534467"/>
                  <a:gd name="connsiteY102" fmla="*/ 1166383 h 1534467"/>
                  <a:gd name="connsiteX103" fmla="*/ 1045571 w 1534467"/>
                  <a:gd name="connsiteY103" fmla="*/ 1137514 h 1534467"/>
                  <a:gd name="connsiteX104" fmla="*/ 938567 w 1534467"/>
                  <a:gd name="connsiteY104" fmla="*/ 1137514 h 1534467"/>
                  <a:gd name="connsiteX105" fmla="*/ 909697 w 1534467"/>
                  <a:gd name="connsiteY105" fmla="*/ 1166383 h 1534467"/>
                  <a:gd name="connsiteX106" fmla="*/ 909697 w 1534467"/>
                  <a:gd name="connsiteY106" fmla="*/ 1273388 h 1534467"/>
                  <a:gd name="connsiteX107" fmla="*/ 938567 w 1534467"/>
                  <a:gd name="connsiteY107" fmla="*/ 1302257 h 1534467"/>
                  <a:gd name="connsiteX108" fmla="*/ 0 w 1534467"/>
                  <a:gd name="connsiteY108" fmla="*/ 1366586 h 1534467"/>
                  <a:gd name="connsiteX109" fmla="*/ 0 w 1534467"/>
                  <a:gd name="connsiteY109" fmla="*/ 333252 h 1534467"/>
                  <a:gd name="connsiteX110" fmla="*/ 167881 w 1534467"/>
                  <a:gd name="connsiteY110" fmla="*/ 165371 h 1534467"/>
                  <a:gd name="connsiteX111" fmla="*/ 356160 w 1534467"/>
                  <a:gd name="connsiteY111" fmla="*/ 165371 h 1534467"/>
                  <a:gd name="connsiteX112" fmla="*/ 356160 w 1534467"/>
                  <a:gd name="connsiteY112" fmla="*/ 61190 h 1534467"/>
                  <a:gd name="connsiteX113" fmla="*/ 417350 w 1534467"/>
                  <a:gd name="connsiteY113" fmla="*/ 0 h 1534467"/>
                  <a:gd name="connsiteX114" fmla="*/ 513058 w 1534467"/>
                  <a:gd name="connsiteY114" fmla="*/ 0 h 1534467"/>
                  <a:gd name="connsiteX115" fmla="*/ 574248 w 1534467"/>
                  <a:gd name="connsiteY115" fmla="*/ 61190 h 1534467"/>
                  <a:gd name="connsiteX116" fmla="*/ 574248 w 1534467"/>
                  <a:gd name="connsiteY116" fmla="*/ 165057 h 1534467"/>
                  <a:gd name="connsiteX117" fmla="*/ 960219 w 1534467"/>
                  <a:gd name="connsiteY117" fmla="*/ 165057 h 1534467"/>
                  <a:gd name="connsiteX118" fmla="*/ 960219 w 1534467"/>
                  <a:gd name="connsiteY118" fmla="*/ 61190 h 1534467"/>
                  <a:gd name="connsiteX119" fmla="*/ 1021409 w 1534467"/>
                  <a:gd name="connsiteY119" fmla="*/ 0 h 1534467"/>
                  <a:gd name="connsiteX120" fmla="*/ 1117117 w 1534467"/>
                  <a:gd name="connsiteY120" fmla="*/ 0 h 1534467"/>
                  <a:gd name="connsiteX121" fmla="*/ 1178308 w 1534467"/>
                  <a:gd name="connsiteY121" fmla="*/ 61190 h 1534467"/>
                  <a:gd name="connsiteX122" fmla="*/ 1178308 w 1534467"/>
                  <a:gd name="connsiteY122" fmla="*/ 165057 h 1534467"/>
                  <a:gd name="connsiteX123" fmla="*/ 1366586 w 1534467"/>
                  <a:gd name="connsiteY123" fmla="*/ 165057 h 1534467"/>
                  <a:gd name="connsiteX124" fmla="*/ 1534467 w 1534467"/>
                  <a:gd name="connsiteY124" fmla="*/ 332939 h 1534467"/>
                  <a:gd name="connsiteX125" fmla="*/ 1534467 w 1534467"/>
                  <a:gd name="connsiteY125" fmla="*/ 1366586 h 1534467"/>
                  <a:gd name="connsiteX126" fmla="*/ 1366586 w 1534467"/>
                  <a:gd name="connsiteY126" fmla="*/ 1534467 h 1534467"/>
                  <a:gd name="connsiteX127" fmla="*/ 167881 w 1534467"/>
                  <a:gd name="connsiteY127" fmla="*/ 1534467 h 1534467"/>
                  <a:gd name="connsiteX128" fmla="*/ 0 w 1534467"/>
                  <a:gd name="connsiteY128" fmla="*/ 1366586 h 1534467"/>
                  <a:gd name="connsiteX129" fmla="*/ 129912 w 1534467"/>
                  <a:gd name="connsiteY129" fmla="*/ 1366586 h 1534467"/>
                  <a:gd name="connsiteX130" fmla="*/ 168195 w 1534467"/>
                  <a:gd name="connsiteY130" fmla="*/ 1404869 h 1534467"/>
                  <a:gd name="connsiteX131" fmla="*/ 1366586 w 1534467"/>
                  <a:gd name="connsiteY131" fmla="*/ 1404869 h 1534467"/>
                  <a:gd name="connsiteX132" fmla="*/ 1404869 w 1534467"/>
                  <a:gd name="connsiteY132" fmla="*/ 1366586 h 1534467"/>
                  <a:gd name="connsiteX133" fmla="*/ 1404869 w 1534467"/>
                  <a:gd name="connsiteY133" fmla="*/ 601235 h 1534467"/>
                  <a:gd name="connsiteX134" fmla="*/ 129912 w 1534467"/>
                  <a:gd name="connsiteY134" fmla="*/ 601235 h 1534467"/>
                  <a:gd name="connsiteX135" fmla="*/ 129912 w 1534467"/>
                  <a:gd name="connsiteY135" fmla="*/ 1366586 h 1534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</a:cxnLst>
                <a:rect l="l" t="t" r="r" b="b"/>
                <a:pathLst>
                  <a:path w="1534467" h="1534467">
                    <a:moveTo>
                      <a:pt x="238172" y="837838"/>
                    </a:moveTo>
                    <a:lnTo>
                      <a:pt x="238172" y="730833"/>
                    </a:lnTo>
                    <a:cubicBezTo>
                      <a:pt x="238172" y="714829"/>
                      <a:pt x="251038" y="701964"/>
                      <a:pt x="267041" y="701964"/>
                    </a:cubicBezTo>
                    <a:lnTo>
                      <a:pt x="374046" y="701964"/>
                    </a:lnTo>
                    <a:cubicBezTo>
                      <a:pt x="390050" y="701964"/>
                      <a:pt x="402915" y="714829"/>
                      <a:pt x="402915" y="730833"/>
                    </a:cubicBezTo>
                    <a:lnTo>
                      <a:pt x="402915" y="837838"/>
                    </a:lnTo>
                    <a:cubicBezTo>
                      <a:pt x="402915" y="853842"/>
                      <a:pt x="390050" y="866707"/>
                      <a:pt x="374046" y="866707"/>
                    </a:cubicBezTo>
                    <a:lnTo>
                      <a:pt x="267041" y="866707"/>
                    </a:lnTo>
                    <a:cubicBezTo>
                      <a:pt x="251038" y="866393"/>
                      <a:pt x="238172" y="853528"/>
                      <a:pt x="238172" y="837838"/>
                    </a:cubicBezTo>
                    <a:close/>
                    <a:moveTo>
                      <a:pt x="490778" y="866393"/>
                    </a:moveTo>
                    <a:lnTo>
                      <a:pt x="597783" y="866393"/>
                    </a:lnTo>
                    <a:cubicBezTo>
                      <a:pt x="613787" y="866393"/>
                      <a:pt x="626652" y="853528"/>
                      <a:pt x="626652" y="837524"/>
                    </a:cubicBezTo>
                    <a:lnTo>
                      <a:pt x="626652" y="730519"/>
                    </a:lnTo>
                    <a:cubicBezTo>
                      <a:pt x="626652" y="714516"/>
                      <a:pt x="613787" y="701650"/>
                      <a:pt x="597783" y="701650"/>
                    </a:cubicBezTo>
                    <a:lnTo>
                      <a:pt x="490778" y="701650"/>
                    </a:lnTo>
                    <a:cubicBezTo>
                      <a:pt x="474775" y="701650"/>
                      <a:pt x="461909" y="714516"/>
                      <a:pt x="461909" y="730519"/>
                    </a:cubicBezTo>
                    <a:lnTo>
                      <a:pt x="461909" y="837524"/>
                    </a:lnTo>
                    <a:cubicBezTo>
                      <a:pt x="462223" y="853528"/>
                      <a:pt x="475089" y="866393"/>
                      <a:pt x="490778" y="866393"/>
                    </a:cubicBezTo>
                    <a:close/>
                    <a:moveTo>
                      <a:pt x="714516" y="866393"/>
                    </a:moveTo>
                    <a:lnTo>
                      <a:pt x="821520" y="866393"/>
                    </a:lnTo>
                    <a:cubicBezTo>
                      <a:pt x="837524" y="866393"/>
                      <a:pt x="850390" y="853528"/>
                      <a:pt x="850390" y="837524"/>
                    </a:cubicBezTo>
                    <a:lnTo>
                      <a:pt x="850390" y="730519"/>
                    </a:lnTo>
                    <a:cubicBezTo>
                      <a:pt x="850390" y="714516"/>
                      <a:pt x="837524" y="701650"/>
                      <a:pt x="821520" y="701650"/>
                    </a:cubicBezTo>
                    <a:lnTo>
                      <a:pt x="714516" y="701650"/>
                    </a:lnTo>
                    <a:cubicBezTo>
                      <a:pt x="698512" y="701650"/>
                      <a:pt x="685646" y="714516"/>
                      <a:pt x="685646" y="730519"/>
                    </a:cubicBezTo>
                    <a:lnTo>
                      <a:pt x="685646" y="837524"/>
                    </a:lnTo>
                    <a:cubicBezTo>
                      <a:pt x="685960" y="853528"/>
                      <a:pt x="698826" y="866393"/>
                      <a:pt x="714516" y="866393"/>
                    </a:cubicBezTo>
                    <a:close/>
                    <a:moveTo>
                      <a:pt x="490778" y="1084482"/>
                    </a:moveTo>
                    <a:lnTo>
                      <a:pt x="597783" y="1084482"/>
                    </a:lnTo>
                    <a:cubicBezTo>
                      <a:pt x="613787" y="1084482"/>
                      <a:pt x="626652" y="1071617"/>
                      <a:pt x="626652" y="1055613"/>
                    </a:cubicBezTo>
                    <a:lnTo>
                      <a:pt x="626652" y="948608"/>
                    </a:lnTo>
                    <a:cubicBezTo>
                      <a:pt x="626652" y="932605"/>
                      <a:pt x="613787" y="919739"/>
                      <a:pt x="597783" y="919739"/>
                    </a:cubicBezTo>
                    <a:lnTo>
                      <a:pt x="490778" y="919739"/>
                    </a:lnTo>
                    <a:cubicBezTo>
                      <a:pt x="474775" y="919739"/>
                      <a:pt x="461909" y="932605"/>
                      <a:pt x="461909" y="948608"/>
                    </a:cubicBezTo>
                    <a:lnTo>
                      <a:pt x="461909" y="1055613"/>
                    </a:lnTo>
                    <a:cubicBezTo>
                      <a:pt x="462223" y="1071617"/>
                      <a:pt x="475089" y="1084482"/>
                      <a:pt x="490778" y="1084482"/>
                    </a:cubicBezTo>
                    <a:close/>
                    <a:moveTo>
                      <a:pt x="714516" y="1084482"/>
                    </a:moveTo>
                    <a:lnTo>
                      <a:pt x="821520" y="1084482"/>
                    </a:lnTo>
                    <a:cubicBezTo>
                      <a:pt x="837524" y="1084482"/>
                      <a:pt x="850390" y="1071617"/>
                      <a:pt x="850390" y="1055613"/>
                    </a:cubicBezTo>
                    <a:lnTo>
                      <a:pt x="850390" y="948608"/>
                    </a:lnTo>
                    <a:cubicBezTo>
                      <a:pt x="850390" y="932605"/>
                      <a:pt x="837524" y="919739"/>
                      <a:pt x="821520" y="919739"/>
                    </a:cubicBezTo>
                    <a:lnTo>
                      <a:pt x="714516" y="919739"/>
                    </a:lnTo>
                    <a:cubicBezTo>
                      <a:pt x="698512" y="919739"/>
                      <a:pt x="685646" y="932605"/>
                      <a:pt x="685646" y="948608"/>
                    </a:cubicBezTo>
                    <a:lnTo>
                      <a:pt x="685646" y="1055613"/>
                    </a:lnTo>
                    <a:cubicBezTo>
                      <a:pt x="685960" y="1071617"/>
                      <a:pt x="698826" y="1084482"/>
                      <a:pt x="714516" y="1084482"/>
                    </a:cubicBezTo>
                    <a:close/>
                    <a:moveTo>
                      <a:pt x="938567" y="1084482"/>
                    </a:moveTo>
                    <a:lnTo>
                      <a:pt x="1045571" y="1084482"/>
                    </a:lnTo>
                    <a:cubicBezTo>
                      <a:pt x="1061575" y="1084482"/>
                      <a:pt x="1074441" y="1071617"/>
                      <a:pt x="1074441" y="1055613"/>
                    </a:cubicBezTo>
                    <a:lnTo>
                      <a:pt x="1074441" y="948608"/>
                    </a:lnTo>
                    <a:cubicBezTo>
                      <a:pt x="1074441" y="932605"/>
                      <a:pt x="1061575" y="919739"/>
                      <a:pt x="1045571" y="919739"/>
                    </a:cubicBezTo>
                    <a:lnTo>
                      <a:pt x="938567" y="919739"/>
                    </a:lnTo>
                    <a:cubicBezTo>
                      <a:pt x="922563" y="919739"/>
                      <a:pt x="909697" y="932605"/>
                      <a:pt x="909697" y="948608"/>
                    </a:cubicBezTo>
                    <a:lnTo>
                      <a:pt x="909697" y="1055613"/>
                    </a:lnTo>
                    <a:cubicBezTo>
                      <a:pt x="909697" y="1071617"/>
                      <a:pt x="922563" y="1084482"/>
                      <a:pt x="938567" y="1084482"/>
                    </a:cubicBezTo>
                    <a:close/>
                    <a:moveTo>
                      <a:pt x="267041" y="1084482"/>
                    </a:moveTo>
                    <a:lnTo>
                      <a:pt x="374046" y="1084482"/>
                    </a:lnTo>
                    <a:cubicBezTo>
                      <a:pt x="390050" y="1084482"/>
                      <a:pt x="402915" y="1071617"/>
                      <a:pt x="402915" y="1055613"/>
                    </a:cubicBezTo>
                    <a:lnTo>
                      <a:pt x="402915" y="948608"/>
                    </a:lnTo>
                    <a:cubicBezTo>
                      <a:pt x="402915" y="932605"/>
                      <a:pt x="390050" y="919739"/>
                      <a:pt x="374046" y="919739"/>
                    </a:cubicBezTo>
                    <a:lnTo>
                      <a:pt x="267041" y="919739"/>
                    </a:lnTo>
                    <a:cubicBezTo>
                      <a:pt x="251038" y="919739"/>
                      <a:pt x="238172" y="932605"/>
                      <a:pt x="238172" y="948608"/>
                    </a:cubicBezTo>
                    <a:lnTo>
                      <a:pt x="238172" y="1055613"/>
                    </a:lnTo>
                    <a:cubicBezTo>
                      <a:pt x="238172" y="1071617"/>
                      <a:pt x="251038" y="1084482"/>
                      <a:pt x="267041" y="1084482"/>
                    </a:cubicBezTo>
                    <a:close/>
                    <a:moveTo>
                      <a:pt x="714516" y="1302257"/>
                    </a:moveTo>
                    <a:lnTo>
                      <a:pt x="821520" y="1302257"/>
                    </a:lnTo>
                    <a:cubicBezTo>
                      <a:pt x="837524" y="1302257"/>
                      <a:pt x="850390" y="1289392"/>
                      <a:pt x="850390" y="1273388"/>
                    </a:cubicBezTo>
                    <a:lnTo>
                      <a:pt x="850390" y="1166383"/>
                    </a:lnTo>
                    <a:cubicBezTo>
                      <a:pt x="850390" y="1150380"/>
                      <a:pt x="837524" y="1137514"/>
                      <a:pt x="821520" y="1137514"/>
                    </a:cubicBezTo>
                    <a:lnTo>
                      <a:pt x="714516" y="1137514"/>
                    </a:lnTo>
                    <a:cubicBezTo>
                      <a:pt x="698512" y="1137514"/>
                      <a:pt x="685646" y="1150380"/>
                      <a:pt x="685646" y="1166383"/>
                    </a:cubicBezTo>
                    <a:lnTo>
                      <a:pt x="685646" y="1273388"/>
                    </a:lnTo>
                    <a:cubicBezTo>
                      <a:pt x="685960" y="1289392"/>
                      <a:pt x="698826" y="1302257"/>
                      <a:pt x="714516" y="1302257"/>
                    </a:cubicBezTo>
                    <a:close/>
                    <a:moveTo>
                      <a:pt x="490778" y="1302257"/>
                    </a:moveTo>
                    <a:lnTo>
                      <a:pt x="597783" y="1302257"/>
                    </a:lnTo>
                    <a:cubicBezTo>
                      <a:pt x="613787" y="1302257"/>
                      <a:pt x="626652" y="1289392"/>
                      <a:pt x="626652" y="1273388"/>
                    </a:cubicBezTo>
                    <a:lnTo>
                      <a:pt x="626652" y="1166383"/>
                    </a:lnTo>
                    <a:cubicBezTo>
                      <a:pt x="626652" y="1150380"/>
                      <a:pt x="613787" y="1137514"/>
                      <a:pt x="597783" y="1137514"/>
                    </a:cubicBezTo>
                    <a:lnTo>
                      <a:pt x="490778" y="1137514"/>
                    </a:lnTo>
                    <a:cubicBezTo>
                      <a:pt x="474775" y="1137514"/>
                      <a:pt x="461909" y="1150380"/>
                      <a:pt x="461909" y="1166383"/>
                    </a:cubicBezTo>
                    <a:lnTo>
                      <a:pt x="461909" y="1273388"/>
                    </a:lnTo>
                    <a:cubicBezTo>
                      <a:pt x="462223" y="1289392"/>
                      <a:pt x="475089" y="1302257"/>
                      <a:pt x="490778" y="1302257"/>
                    </a:cubicBezTo>
                    <a:close/>
                    <a:moveTo>
                      <a:pt x="938567" y="866393"/>
                    </a:moveTo>
                    <a:lnTo>
                      <a:pt x="1045571" y="866393"/>
                    </a:lnTo>
                    <a:cubicBezTo>
                      <a:pt x="1061575" y="866393"/>
                      <a:pt x="1074441" y="853528"/>
                      <a:pt x="1074441" y="837524"/>
                    </a:cubicBezTo>
                    <a:lnTo>
                      <a:pt x="1074441" y="730519"/>
                    </a:lnTo>
                    <a:cubicBezTo>
                      <a:pt x="1074441" y="714516"/>
                      <a:pt x="1061575" y="701650"/>
                      <a:pt x="1045571" y="701650"/>
                    </a:cubicBezTo>
                    <a:lnTo>
                      <a:pt x="938567" y="701650"/>
                    </a:lnTo>
                    <a:cubicBezTo>
                      <a:pt x="922563" y="701650"/>
                      <a:pt x="909697" y="714516"/>
                      <a:pt x="909697" y="730519"/>
                    </a:cubicBezTo>
                    <a:lnTo>
                      <a:pt x="909697" y="837524"/>
                    </a:lnTo>
                    <a:cubicBezTo>
                      <a:pt x="909697" y="853528"/>
                      <a:pt x="922563" y="866393"/>
                      <a:pt x="938567" y="866393"/>
                    </a:cubicBezTo>
                    <a:close/>
                    <a:moveTo>
                      <a:pt x="1162304" y="1084482"/>
                    </a:moveTo>
                    <a:lnTo>
                      <a:pt x="1269309" y="1084482"/>
                    </a:lnTo>
                    <a:cubicBezTo>
                      <a:pt x="1285312" y="1084482"/>
                      <a:pt x="1298178" y="1071617"/>
                      <a:pt x="1298178" y="1055613"/>
                    </a:cubicBezTo>
                    <a:lnTo>
                      <a:pt x="1298178" y="948608"/>
                    </a:lnTo>
                    <a:cubicBezTo>
                      <a:pt x="1298178" y="932605"/>
                      <a:pt x="1285312" y="919739"/>
                      <a:pt x="1269309" y="919739"/>
                    </a:cubicBezTo>
                    <a:lnTo>
                      <a:pt x="1162304" y="919739"/>
                    </a:lnTo>
                    <a:cubicBezTo>
                      <a:pt x="1146300" y="919739"/>
                      <a:pt x="1133435" y="932605"/>
                      <a:pt x="1133435" y="948608"/>
                    </a:cubicBezTo>
                    <a:lnTo>
                      <a:pt x="1133435" y="1055613"/>
                    </a:lnTo>
                    <a:cubicBezTo>
                      <a:pt x="1133748" y="1071617"/>
                      <a:pt x="1146614" y="1084482"/>
                      <a:pt x="1162304" y="1084482"/>
                    </a:cubicBezTo>
                    <a:close/>
                    <a:moveTo>
                      <a:pt x="938567" y="1302257"/>
                    </a:moveTo>
                    <a:lnTo>
                      <a:pt x="1045571" y="1302257"/>
                    </a:lnTo>
                    <a:cubicBezTo>
                      <a:pt x="1061575" y="1302257"/>
                      <a:pt x="1074441" y="1289392"/>
                      <a:pt x="1074441" y="1273388"/>
                    </a:cubicBezTo>
                    <a:lnTo>
                      <a:pt x="1074441" y="1166383"/>
                    </a:lnTo>
                    <a:cubicBezTo>
                      <a:pt x="1074441" y="1150380"/>
                      <a:pt x="1061575" y="1137514"/>
                      <a:pt x="1045571" y="1137514"/>
                    </a:cubicBezTo>
                    <a:lnTo>
                      <a:pt x="938567" y="1137514"/>
                    </a:lnTo>
                    <a:cubicBezTo>
                      <a:pt x="922563" y="1137514"/>
                      <a:pt x="909697" y="1150380"/>
                      <a:pt x="909697" y="1166383"/>
                    </a:cubicBezTo>
                    <a:lnTo>
                      <a:pt x="909697" y="1273388"/>
                    </a:lnTo>
                    <a:cubicBezTo>
                      <a:pt x="909697" y="1289392"/>
                      <a:pt x="922563" y="1302257"/>
                      <a:pt x="938567" y="1302257"/>
                    </a:cubicBezTo>
                    <a:close/>
                    <a:moveTo>
                      <a:pt x="0" y="1366586"/>
                    </a:moveTo>
                    <a:lnTo>
                      <a:pt x="0" y="333252"/>
                    </a:lnTo>
                    <a:cubicBezTo>
                      <a:pt x="0" y="240682"/>
                      <a:pt x="75311" y="165371"/>
                      <a:pt x="167881" y="165371"/>
                    </a:cubicBezTo>
                    <a:lnTo>
                      <a:pt x="356160" y="165371"/>
                    </a:lnTo>
                    <a:lnTo>
                      <a:pt x="356160" y="61190"/>
                    </a:lnTo>
                    <a:cubicBezTo>
                      <a:pt x="356160" y="27300"/>
                      <a:pt x="383460" y="0"/>
                      <a:pt x="417350" y="0"/>
                    </a:cubicBezTo>
                    <a:lnTo>
                      <a:pt x="513058" y="0"/>
                    </a:lnTo>
                    <a:cubicBezTo>
                      <a:pt x="546948" y="0"/>
                      <a:pt x="574248" y="27300"/>
                      <a:pt x="574248" y="61190"/>
                    </a:cubicBezTo>
                    <a:lnTo>
                      <a:pt x="574248" y="165057"/>
                    </a:lnTo>
                    <a:lnTo>
                      <a:pt x="960219" y="165057"/>
                    </a:lnTo>
                    <a:lnTo>
                      <a:pt x="960219" y="61190"/>
                    </a:lnTo>
                    <a:cubicBezTo>
                      <a:pt x="960219" y="27300"/>
                      <a:pt x="987519" y="0"/>
                      <a:pt x="1021409" y="0"/>
                    </a:cubicBezTo>
                    <a:lnTo>
                      <a:pt x="1117117" y="0"/>
                    </a:lnTo>
                    <a:cubicBezTo>
                      <a:pt x="1151007" y="0"/>
                      <a:pt x="1178308" y="27300"/>
                      <a:pt x="1178308" y="61190"/>
                    </a:cubicBezTo>
                    <a:lnTo>
                      <a:pt x="1178308" y="165057"/>
                    </a:lnTo>
                    <a:lnTo>
                      <a:pt x="1366586" y="165057"/>
                    </a:lnTo>
                    <a:cubicBezTo>
                      <a:pt x="1459156" y="165057"/>
                      <a:pt x="1534467" y="240368"/>
                      <a:pt x="1534467" y="332939"/>
                    </a:cubicBezTo>
                    <a:lnTo>
                      <a:pt x="1534467" y="1366586"/>
                    </a:lnTo>
                    <a:cubicBezTo>
                      <a:pt x="1534467" y="1459156"/>
                      <a:pt x="1459156" y="1534467"/>
                      <a:pt x="1366586" y="1534467"/>
                    </a:cubicBezTo>
                    <a:lnTo>
                      <a:pt x="167881" y="1534467"/>
                    </a:lnTo>
                    <a:cubicBezTo>
                      <a:pt x="75311" y="1534467"/>
                      <a:pt x="0" y="1459156"/>
                      <a:pt x="0" y="1366586"/>
                    </a:cubicBezTo>
                    <a:close/>
                    <a:moveTo>
                      <a:pt x="129912" y="1366586"/>
                    </a:moveTo>
                    <a:cubicBezTo>
                      <a:pt x="129912" y="1387610"/>
                      <a:pt x="147171" y="1404869"/>
                      <a:pt x="168195" y="1404869"/>
                    </a:cubicBezTo>
                    <a:lnTo>
                      <a:pt x="1366586" y="1404869"/>
                    </a:lnTo>
                    <a:cubicBezTo>
                      <a:pt x="1387610" y="1404869"/>
                      <a:pt x="1404869" y="1387610"/>
                      <a:pt x="1404869" y="1366586"/>
                    </a:cubicBezTo>
                    <a:lnTo>
                      <a:pt x="1404869" y="601235"/>
                    </a:lnTo>
                    <a:lnTo>
                      <a:pt x="129912" y="601235"/>
                    </a:lnTo>
                    <a:lnTo>
                      <a:pt x="129912" y="1366586"/>
                    </a:lnTo>
                    <a:close/>
                  </a:path>
                </a:pathLst>
              </a:custGeom>
              <a:solidFill>
                <a:schemeClr val="accent1"/>
              </a:solidFill>
              <a:ln w="31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125" dirty="0"/>
              </a:p>
            </p:txBody>
          </p:sp>
        </p:grp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72B91C5B-7579-4114-B889-851086337DB9}"/>
                </a:ext>
              </a:extLst>
            </p:cNvPr>
            <p:cNvSpPr/>
            <p:nvPr/>
          </p:nvSpPr>
          <p:spPr>
            <a:xfrm rot="16200000">
              <a:off x="17327358" y="1955077"/>
              <a:ext cx="189305" cy="230173"/>
            </a:xfrm>
            <a:custGeom>
              <a:avLst/>
              <a:gdLst>
                <a:gd name="connsiteX0" fmla="*/ 30125 w 1264601"/>
                <a:gd name="connsiteY0" fmla="*/ 976850 h 1537605"/>
                <a:gd name="connsiteX1" fmla="*/ 30125 w 1264601"/>
                <a:gd name="connsiteY1" fmla="*/ 831876 h 1537605"/>
                <a:gd name="connsiteX2" fmla="*/ 102612 w 1264601"/>
                <a:gd name="connsiteY2" fmla="*/ 801751 h 1537605"/>
                <a:gd name="connsiteX3" fmla="*/ 175099 w 1264601"/>
                <a:gd name="connsiteY3" fmla="*/ 831876 h 1537605"/>
                <a:gd name="connsiteX4" fmla="*/ 530944 w 1264601"/>
                <a:gd name="connsiteY4" fmla="*/ 1187721 h 1537605"/>
                <a:gd name="connsiteX5" fmla="*/ 530944 w 1264601"/>
                <a:gd name="connsiteY5" fmla="*/ 102612 h 1537605"/>
                <a:gd name="connsiteX6" fmla="*/ 633556 w 1264601"/>
                <a:gd name="connsiteY6" fmla="*/ 0 h 1537605"/>
                <a:gd name="connsiteX7" fmla="*/ 736168 w 1264601"/>
                <a:gd name="connsiteY7" fmla="*/ 102612 h 1537605"/>
                <a:gd name="connsiteX8" fmla="*/ 736168 w 1264601"/>
                <a:gd name="connsiteY8" fmla="*/ 1187721 h 1537605"/>
                <a:gd name="connsiteX9" fmla="*/ 1091386 w 1264601"/>
                <a:gd name="connsiteY9" fmla="*/ 831876 h 1537605"/>
                <a:gd name="connsiteX10" fmla="*/ 1236360 w 1264601"/>
                <a:gd name="connsiteY10" fmla="*/ 831876 h 1537605"/>
                <a:gd name="connsiteX11" fmla="*/ 1236360 w 1264601"/>
                <a:gd name="connsiteY11" fmla="*/ 976850 h 1537605"/>
                <a:gd name="connsiteX12" fmla="*/ 705729 w 1264601"/>
                <a:gd name="connsiteY12" fmla="*/ 1507481 h 1537605"/>
                <a:gd name="connsiteX13" fmla="*/ 633242 w 1264601"/>
                <a:gd name="connsiteY13" fmla="*/ 1537605 h 1537605"/>
                <a:gd name="connsiteX14" fmla="*/ 560755 w 1264601"/>
                <a:gd name="connsiteY14" fmla="*/ 1507481 h 1537605"/>
                <a:gd name="connsiteX15" fmla="*/ 30125 w 1264601"/>
                <a:gd name="connsiteY15" fmla="*/ 976850 h 1537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64601" h="1537605">
                  <a:moveTo>
                    <a:pt x="30125" y="976850"/>
                  </a:moveTo>
                  <a:cubicBezTo>
                    <a:pt x="-10042" y="936684"/>
                    <a:pt x="-10042" y="872042"/>
                    <a:pt x="30125" y="831876"/>
                  </a:cubicBezTo>
                  <a:cubicBezTo>
                    <a:pt x="50208" y="811793"/>
                    <a:pt x="76253" y="801751"/>
                    <a:pt x="102612" y="801751"/>
                  </a:cubicBezTo>
                  <a:cubicBezTo>
                    <a:pt x="128971" y="801751"/>
                    <a:pt x="155016" y="811793"/>
                    <a:pt x="175099" y="831876"/>
                  </a:cubicBezTo>
                  <a:lnTo>
                    <a:pt x="530944" y="1187721"/>
                  </a:lnTo>
                  <a:lnTo>
                    <a:pt x="530944" y="102612"/>
                  </a:lnTo>
                  <a:cubicBezTo>
                    <a:pt x="530944" y="46128"/>
                    <a:pt x="576759" y="0"/>
                    <a:pt x="633556" y="0"/>
                  </a:cubicBezTo>
                  <a:cubicBezTo>
                    <a:pt x="690040" y="0"/>
                    <a:pt x="736168" y="45814"/>
                    <a:pt x="736168" y="102612"/>
                  </a:cubicBezTo>
                  <a:lnTo>
                    <a:pt x="736168" y="1187721"/>
                  </a:lnTo>
                  <a:lnTo>
                    <a:pt x="1091386" y="831876"/>
                  </a:lnTo>
                  <a:cubicBezTo>
                    <a:pt x="1131552" y="791710"/>
                    <a:pt x="1196194" y="791710"/>
                    <a:pt x="1236360" y="831876"/>
                  </a:cubicBezTo>
                  <a:cubicBezTo>
                    <a:pt x="1276526" y="872042"/>
                    <a:pt x="1276526" y="936684"/>
                    <a:pt x="1236360" y="976850"/>
                  </a:cubicBezTo>
                  <a:lnTo>
                    <a:pt x="705729" y="1507481"/>
                  </a:lnTo>
                  <a:cubicBezTo>
                    <a:pt x="686588" y="1526622"/>
                    <a:pt x="660543" y="1537605"/>
                    <a:pt x="633242" y="1537605"/>
                  </a:cubicBezTo>
                  <a:cubicBezTo>
                    <a:pt x="605942" y="1537605"/>
                    <a:pt x="579897" y="1526936"/>
                    <a:pt x="560755" y="1507481"/>
                  </a:cubicBezTo>
                  <a:lnTo>
                    <a:pt x="30125" y="97685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31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125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120304C-B734-4936-B3CE-0A57466CB005}"/>
                </a:ext>
              </a:extLst>
            </p:cNvPr>
            <p:cNvSpPr/>
            <p:nvPr/>
          </p:nvSpPr>
          <p:spPr>
            <a:xfrm rot="5400000" flipH="1">
              <a:off x="14014630" y="1955077"/>
              <a:ext cx="189305" cy="230173"/>
            </a:xfrm>
            <a:custGeom>
              <a:avLst/>
              <a:gdLst>
                <a:gd name="connsiteX0" fmla="*/ 30125 w 1264601"/>
                <a:gd name="connsiteY0" fmla="*/ 976850 h 1537605"/>
                <a:gd name="connsiteX1" fmla="*/ 30125 w 1264601"/>
                <a:gd name="connsiteY1" fmla="*/ 831876 h 1537605"/>
                <a:gd name="connsiteX2" fmla="*/ 102612 w 1264601"/>
                <a:gd name="connsiteY2" fmla="*/ 801751 h 1537605"/>
                <a:gd name="connsiteX3" fmla="*/ 175099 w 1264601"/>
                <a:gd name="connsiteY3" fmla="*/ 831876 h 1537605"/>
                <a:gd name="connsiteX4" fmla="*/ 530944 w 1264601"/>
                <a:gd name="connsiteY4" fmla="*/ 1187721 h 1537605"/>
                <a:gd name="connsiteX5" fmla="*/ 530944 w 1264601"/>
                <a:gd name="connsiteY5" fmla="*/ 102612 h 1537605"/>
                <a:gd name="connsiteX6" fmla="*/ 633556 w 1264601"/>
                <a:gd name="connsiteY6" fmla="*/ 0 h 1537605"/>
                <a:gd name="connsiteX7" fmla="*/ 736168 w 1264601"/>
                <a:gd name="connsiteY7" fmla="*/ 102612 h 1537605"/>
                <a:gd name="connsiteX8" fmla="*/ 736168 w 1264601"/>
                <a:gd name="connsiteY8" fmla="*/ 1187721 h 1537605"/>
                <a:gd name="connsiteX9" fmla="*/ 1091386 w 1264601"/>
                <a:gd name="connsiteY9" fmla="*/ 831876 h 1537605"/>
                <a:gd name="connsiteX10" fmla="*/ 1236360 w 1264601"/>
                <a:gd name="connsiteY10" fmla="*/ 831876 h 1537605"/>
                <a:gd name="connsiteX11" fmla="*/ 1236360 w 1264601"/>
                <a:gd name="connsiteY11" fmla="*/ 976850 h 1537605"/>
                <a:gd name="connsiteX12" fmla="*/ 705729 w 1264601"/>
                <a:gd name="connsiteY12" fmla="*/ 1507481 h 1537605"/>
                <a:gd name="connsiteX13" fmla="*/ 633242 w 1264601"/>
                <a:gd name="connsiteY13" fmla="*/ 1537605 h 1537605"/>
                <a:gd name="connsiteX14" fmla="*/ 560755 w 1264601"/>
                <a:gd name="connsiteY14" fmla="*/ 1507481 h 1537605"/>
                <a:gd name="connsiteX15" fmla="*/ 30125 w 1264601"/>
                <a:gd name="connsiteY15" fmla="*/ 976850 h 1537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64601" h="1537605">
                  <a:moveTo>
                    <a:pt x="30125" y="976850"/>
                  </a:moveTo>
                  <a:cubicBezTo>
                    <a:pt x="-10042" y="936684"/>
                    <a:pt x="-10042" y="872042"/>
                    <a:pt x="30125" y="831876"/>
                  </a:cubicBezTo>
                  <a:cubicBezTo>
                    <a:pt x="50208" y="811793"/>
                    <a:pt x="76253" y="801751"/>
                    <a:pt x="102612" y="801751"/>
                  </a:cubicBezTo>
                  <a:cubicBezTo>
                    <a:pt x="128971" y="801751"/>
                    <a:pt x="155016" y="811793"/>
                    <a:pt x="175099" y="831876"/>
                  </a:cubicBezTo>
                  <a:lnTo>
                    <a:pt x="530944" y="1187721"/>
                  </a:lnTo>
                  <a:lnTo>
                    <a:pt x="530944" y="102612"/>
                  </a:lnTo>
                  <a:cubicBezTo>
                    <a:pt x="530944" y="46128"/>
                    <a:pt x="576759" y="0"/>
                    <a:pt x="633556" y="0"/>
                  </a:cubicBezTo>
                  <a:cubicBezTo>
                    <a:pt x="690040" y="0"/>
                    <a:pt x="736168" y="45814"/>
                    <a:pt x="736168" y="102612"/>
                  </a:cubicBezTo>
                  <a:lnTo>
                    <a:pt x="736168" y="1187721"/>
                  </a:lnTo>
                  <a:lnTo>
                    <a:pt x="1091386" y="831876"/>
                  </a:lnTo>
                  <a:cubicBezTo>
                    <a:pt x="1131552" y="791710"/>
                    <a:pt x="1196194" y="791710"/>
                    <a:pt x="1236360" y="831876"/>
                  </a:cubicBezTo>
                  <a:cubicBezTo>
                    <a:pt x="1276526" y="872042"/>
                    <a:pt x="1276526" y="936684"/>
                    <a:pt x="1236360" y="976850"/>
                  </a:cubicBezTo>
                  <a:lnTo>
                    <a:pt x="705729" y="1507481"/>
                  </a:lnTo>
                  <a:cubicBezTo>
                    <a:pt x="686588" y="1526622"/>
                    <a:pt x="660543" y="1537605"/>
                    <a:pt x="633242" y="1537605"/>
                  </a:cubicBezTo>
                  <a:cubicBezTo>
                    <a:pt x="605942" y="1537605"/>
                    <a:pt x="579897" y="1526936"/>
                    <a:pt x="560755" y="1507481"/>
                  </a:cubicBezTo>
                  <a:lnTo>
                    <a:pt x="30125" y="976850"/>
                  </a:lnTo>
                  <a:close/>
                </a:path>
              </a:pathLst>
            </a:custGeom>
            <a:solidFill>
              <a:schemeClr val="bg1">
                <a:lumMod val="65000"/>
                <a:alpha val="50000"/>
              </a:schemeClr>
            </a:solidFill>
            <a:ln w="31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125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904A6D7-A2E9-4FDF-98E9-7DBD5EDF9B10}"/>
              </a:ext>
            </a:extLst>
          </p:cNvPr>
          <p:cNvGrpSpPr/>
          <p:nvPr/>
        </p:nvGrpSpPr>
        <p:grpSpPr>
          <a:xfrm>
            <a:off x="1587844" y="5485889"/>
            <a:ext cx="519951" cy="519951"/>
            <a:chOff x="8954724" y="2492685"/>
            <a:chExt cx="831921" cy="831921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FD784E84-F955-4FE0-9D84-F734832227A9}"/>
                </a:ext>
              </a:extLst>
            </p:cNvPr>
            <p:cNvSpPr/>
            <p:nvPr/>
          </p:nvSpPr>
          <p:spPr>
            <a:xfrm>
              <a:off x="8954724" y="2492685"/>
              <a:ext cx="831921" cy="831921"/>
            </a:xfrm>
            <a:prstGeom prst="roundRect">
              <a:avLst>
                <a:gd name="adj" fmla="val 25817"/>
              </a:avLst>
            </a:prstGeom>
            <a:solidFill>
              <a:schemeClr val="accent1"/>
            </a:solidFill>
            <a:ln>
              <a:noFill/>
            </a:ln>
            <a:effectLst>
              <a:outerShdw blurRad="482600" dist="228600" dir="5400000" sx="92000" sy="92000" algn="t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F5794B5-A590-41B8-BB06-13E21A543FB7}"/>
                </a:ext>
              </a:extLst>
            </p:cNvPr>
            <p:cNvSpPr/>
            <p:nvPr/>
          </p:nvSpPr>
          <p:spPr>
            <a:xfrm>
              <a:off x="9196446" y="2747235"/>
              <a:ext cx="348476" cy="322820"/>
            </a:xfrm>
            <a:custGeom>
              <a:avLst/>
              <a:gdLst>
                <a:gd name="connsiteX0" fmla="*/ 1536977 w 1534467"/>
                <a:gd name="connsiteY0" fmla="*/ 111712 h 1421500"/>
                <a:gd name="connsiteX1" fmla="*/ 1425266 w 1534467"/>
                <a:gd name="connsiteY1" fmla="*/ 0 h 1421500"/>
                <a:gd name="connsiteX2" fmla="*/ 111712 w 1534467"/>
                <a:gd name="connsiteY2" fmla="*/ 0 h 1421500"/>
                <a:gd name="connsiteX3" fmla="*/ 0 w 1534467"/>
                <a:gd name="connsiteY3" fmla="*/ 111712 h 1421500"/>
                <a:gd name="connsiteX4" fmla="*/ 0 w 1534467"/>
                <a:gd name="connsiteY4" fmla="*/ 936056 h 1421500"/>
                <a:gd name="connsiteX5" fmla="*/ 0 w 1534467"/>
                <a:gd name="connsiteY5" fmla="*/ 937312 h 1421500"/>
                <a:gd name="connsiteX6" fmla="*/ 0 w 1534467"/>
                <a:gd name="connsiteY6" fmla="*/ 1086679 h 1421500"/>
                <a:gd name="connsiteX7" fmla="*/ 0 w 1534467"/>
                <a:gd name="connsiteY7" fmla="*/ 1088562 h 1421500"/>
                <a:gd name="connsiteX8" fmla="*/ 0 w 1534467"/>
                <a:gd name="connsiteY8" fmla="*/ 1096720 h 1421500"/>
                <a:gd name="connsiteX9" fmla="*/ 0 w 1534467"/>
                <a:gd name="connsiteY9" fmla="*/ 1098603 h 1421500"/>
                <a:gd name="connsiteX10" fmla="*/ 0 w 1534467"/>
                <a:gd name="connsiteY10" fmla="*/ 1100800 h 1421500"/>
                <a:gd name="connsiteX11" fmla="*/ 0 w 1534467"/>
                <a:gd name="connsiteY11" fmla="*/ 1100800 h 1421500"/>
                <a:gd name="connsiteX12" fmla="*/ 98218 w 1534467"/>
                <a:gd name="connsiteY12" fmla="*/ 1195253 h 1421500"/>
                <a:gd name="connsiteX13" fmla="*/ 596842 w 1534467"/>
                <a:gd name="connsiteY13" fmla="*/ 1195253 h 1421500"/>
                <a:gd name="connsiteX14" fmla="*/ 433667 w 1534467"/>
                <a:gd name="connsiteY14" fmla="*/ 1336461 h 1421500"/>
                <a:gd name="connsiteX15" fmla="*/ 438374 w 1534467"/>
                <a:gd name="connsiteY15" fmla="*/ 1336461 h 1421500"/>
                <a:gd name="connsiteX16" fmla="*/ 395384 w 1534467"/>
                <a:gd name="connsiteY16" fmla="*/ 1379451 h 1421500"/>
                <a:gd name="connsiteX17" fmla="*/ 438374 w 1534467"/>
                <a:gd name="connsiteY17" fmla="*/ 1422442 h 1421500"/>
                <a:gd name="connsiteX18" fmla="*/ 1095151 w 1534467"/>
                <a:gd name="connsiteY18" fmla="*/ 1422442 h 1421500"/>
                <a:gd name="connsiteX19" fmla="*/ 1138142 w 1534467"/>
                <a:gd name="connsiteY19" fmla="*/ 1379451 h 1421500"/>
                <a:gd name="connsiteX20" fmla="*/ 1095151 w 1534467"/>
                <a:gd name="connsiteY20" fmla="*/ 1336461 h 1421500"/>
                <a:gd name="connsiteX21" fmla="*/ 1102369 w 1534467"/>
                <a:gd name="connsiteY21" fmla="*/ 1336461 h 1421500"/>
                <a:gd name="connsiteX22" fmla="*/ 939194 w 1534467"/>
                <a:gd name="connsiteY22" fmla="*/ 1195253 h 1421500"/>
                <a:gd name="connsiteX23" fmla="*/ 1437818 w 1534467"/>
                <a:gd name="connsiteY23" fmla="*/ 1195253 h 1421500"/>
                <a:gd name="connsiteX24" fmla="*/ 1536036 w 1534467"/>
                <a:gd name="connsiteY24" fmla="*/ 1100800 h 1421500"/>
                <a:gd name="connsiteX25" fmla="*/ 1536036 w 1534467"/>
                <a:gd name="connsiteY25" fmla="*/ 1100800 h 1421500"/>
                <a:gd name="connsiteX26" fmla="*/ 1536036 w 1534467"/>
                <a:gd name="connsiteY26" fmla="*/ 916601 h 1421500"/>
                <a:gd name="connsiteX27" fmla="*/ 1536036 w 1534467"/>
                <a:gd name="connsiteY27" fmla="*/ 916601 h 1421500"/>
                <a:gd name="connsiteX28" fmla="*/ 1536036 w 1534467"/>
                <a:gd name="connsiteY28" fmla="*/ 111712 h 1421500"/>
                <a:gd name="connsiteX29" fmla="*/ 1536977 w 1534467"/>
                <a:gd name="connsiteY29" fmla="*/ 111712 h 1421500"/>
                <a:gd name="connsiteX30" fmla="*/ 768489 w 1534467"/>
                <a:gd name="connsiteY30" fmla="*/ 1125590 h 1421500"/>
                <a:gd name="connsiteX31" fmla="*/ 713888 w 1534467"/>
                <a:gd name="connsiteY31" fmla="*/ 1070989 h 1421500"/>
                <a:gd name="connsiteX32" fmla="*/ 768489 w 1534467"/>
                <a:gd name="connsiteY32" fmla="*/ 1016388 h 1421500"/>
                <a:gd name="connsiteX33" fmla="*/ 823089 w 1534467"/>
                <a:gd name="connsiteY33" fmla="*/ 1070989 h 1421500"/>
                <a:gd name="connsiteX34" fmla="*/ 768489 w 1534467"/>
                <a:gd name="connsiteY34" fmla="*/ 1125590 h 1421500"/>
                <a:gd name="connsiteX35" fmla="*/ 1327047 w 1534467"/>
                <a:gd name="connsiteY35" fmla="*/ 923191 h 1421500"/>
                <a:gd name="connsiteX36" fmla="*/ 209930 w 1534467"/>
                <a:gd name="connsiteY36" fmla="*/ 923191 h 1421500"/>
                <a:gd name="connsiteX37" fmla="*/ 209930 w 1534467"/>
                <a:gd name="connsiteY37" fmla="*/ 209303 h 1421500"/>
                <a:gd name="connsiteX38" fmla="*/ 1327047 w 1534467"/>
                <a:gd name="connsiteY38" fmla="*/ 209303 h 1421500"/>
                <a:gd name="connsiteX39" fmla="*/ 1327047 w 1534467"/>
                <a:gd name="connsiteY39" fmla="*/ 923191 h 142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534467" h="1421500">
                  <a:moveTo>
                    <a:pt x="1536977" y="111712"/>
                  </a:moveTo>
                  <a:cubicBezTo>
                    <a:pt x="1536977" y="50208"/>
                    <a:pt x="1486770" y="0"/>
                    <a:pt x="1425266" y="0"/>
                  </a:cubicBezTo>
                  <a:lnTo>
                    <a:pt x="111712" y="0"/>
                  </a:lnTo>
                  <a:cubicBezTo>
                    <a:pt x="50208" y="0"/>
                    <a:pt x="0" y="50208"/>
                    <a:pt x="0" y="111712"/>
                  </a:cubicBezTo>
                  <a:lnTo>
                    <a:pt x="0" y="936056"/>
                  </a:lnTo>
                  <a:cubicBezTo>
                    <a:pt x="0" y="936370"/>
                    <a:pt x="0" y="936998"/>
                    <a:pt x="0" y="937312"/>
                  </a:cubicBezTo>
                  <a:lnTo>
                    <a:pt x="0" y="1086679"/>
                  </a:lnTo>
                  <a:cubicBezTo>
                    <a:pt x="0" y="1087306"/>
                    <a:pt x="0" y="1087934"/>
                    <a:pt x="0" y="1088562"/>
                  </a:cubicBezTo>
                  <a:lnTo>
                    <a:pt x="0" y="1096720"/>
                  </a:lnTo>
                  <a:cubicBezTo>
                    <a:pt x="0" y="1097348"/>
                    <a:pt x="0" y="1097976"/>
                    <a:pt x="0" y="1098603"/>
                  </a:cubicBezTo>
                  <a:lnTo>
                    <a:pt x="0" y="1100800"/>
                  </a:lnTo>
                  <a:lnTo>
                    <a:pt x="0" y="1100800"/>
                  </a:lnTo>
                  <a:cubicBezTo>
                    <a:pt x="1883" y="1153518"/>
                    <a:pt x="45187" y="1195253"/>
                    <a:pt x="98218" y="1195253"/>
                  </a:cubicBezTo>
                  <a:lnTo>
                    <a:pt x="596842" y="1195253"/>
                  </a:lnTo>
                  <a:cubicBezTo>
                    <a:pt x="595900" y="1217218"/>
                    <a:pt x="583662" y="1317633"/>
                    <a:pt x="433667" y="1336461"/>
                  </a:cubicBezTo>
                  <a:lnTo>
                    <a:pt x="438374" y="1336461"/>
                  </a:lnTo>
                  <a:cubicBezTo>
                    <a:pt x="414840" y="1336461"/>
                    <a:pt x="395384" y="1355603"/>
                    <a:pt x="395384" y="1379451"/>
                  </a:cubicBezTo>
                  <a:cubicBezTo>
                    <a:pt x="395384" y="1403300"/>
                    <a:pt x="414526" y="1422442"/>
                    <a:pt x="438374" y="1422442"/>
                  </a:cubicBezTo>
                  <a:lnTo>
                    <a:pt x="1095151" y="1422442"/>
                  </a:lnTo>
                  <a:cubicBezTo>
                    <a:pt x="1118686" y="1422442"/>
                    <a:pt x="1138142" y="1403300"/>
                    <a:pt x="1138142" y="1379451"/>
                  </a:cubicBezTo>
                  <a:cubicBezTo>
                    <a:pt x="1138142" y="1355603"/>
                    <a:pt x="1119000" y="1336461"/>
                    <a:pt x="1095151" y="1336461"/>
                  </a:cubicBezTo>
                  <a:lnTo>
                    <a:pt x="1102369" y="1336461"/>
                  </a:lnTo>
                  <a:cubicBezTo>
                    <a:pt x="952688" y="1317633"/>
                    <a:pt x="940136" y="1217218"/>
                    <a:pt x="939194" y="1195253"/>
                  </a:cubicBezTo>
                  <a:lnTo>
                    <a:pt x="1437818" y="1195253"/>
                  </a:lnTo>
                  <a:cubicBezTo>
                    <a:pt x="1490849" y="1195253"/>
                    <a:pt x="1534153" y="1153204"/>
                    <a:pt x="1536036" y="1100800"/>
                  </a:cubicBezTo>
                  <a:lnTo>
                    <a:pt x="1536036" y="1100800"/>
                  </a:lnTo>
                  <a:lnTo>
                    <a:pt x="1536036" y="916601"/>
                  </a:lnTo>
                  <a:lnTo>
                    <a:pt x="1536036" y="916601"/>
                  </a:lnTo>
                  <a:lnTo>
                    <a:pt x="1536036" y="111712"/>
                  </a:lnTo>
                  <a:lnTo>
                    <a:pt x="1536977" y="111712"/>
                  </a:lnTo>
                  <a:close/>
                  <a:moveTo>
                    <a:pt x="768489" y="1125590"/>
                  </a:moveTo>
                  <a:cubicBezTo>
                    <a:pt x="738364" y="1125590"/>
                    <a:pt x="713888" y="1101114"/>
                    <a:pt x="713888" y="1070989"/>
                  </a:cubicBezTo>
                  <a:cubicBezTo>
                    <a:pt x="713888" y="1040865"/>
                    <a:pt x="738364" y="1016388"/>
                    <a:pt x="768489" y="1016388"/>
                  </a:cubicBezTo>
                  <a:cubicBezTo>
                    <a:pt x="798613" y="1016388"/>
                    <a:pt x="823089" y="1040865"/>
                    <a:pt x="823089" y="1070989"/>
                  </a:cubicBezTo>
                  <a:cubicBezTo>
                    <a:pt x="823089" y="1101114"/>
                    <a:pt x="798613" y="1125590"/>
                    <a:pt x="768489" y="1125590"/>
                  </a:cubicBezTo>
                  <a:close/>
                  <a:moveTo>
                    <a:pt x="1327047" y="923191"/>
                  </a:moveTo>
                  <a:lnTo>
                    <a:pt x="209930" y="923191"/>
                  </a:lnTo>
                  <a:lnTo>
                    <a:pt x="209930" y="209303"/>
                  </a:lnTo>
                  <a:lnTo>
                    <a:pt x="1327047" y="209303"/>
                  </a:lnTo>
                  <a:lnTo>
                    <a:pt x="1327047" y="923191"/>
                  </a:lnTo>
                  <a:close/>
                </a:path>
              </a:pathLst>
            </a:custGeom>
            <a:solidFill>
              <a:schemeClr val="bg1"/>
            </a:solidFill>
            <a:ln w="31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125" dirty="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6DCB3AA8-FC90-41B1-9A42-742B93351AF3}"/>
              </a:ext>
            </a:extLst>
          </p:cNvPr>
          <p:cNvSpPr txBox="1"/>
          <p:nvPr/>
        </p:nvSpPr>
        <p:spPr>
          <a:xfrm>
            <a:off x="2258871" y="5601594"/>
            <a:ext cx="17234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encrypt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1BDD591-2041-4F14-A5E1-2C3D7F92BD7F}"/>
              </a:ext>
            </a:extLst>
          </p:cNvPr>
          <p:cNvSpPr txBox="1"/>
          <p:nvPr/>
        </p:nvSpPr>
        <p:spPr>
          <a:xfrm>
            <a:off x="4869953" y="5601594"/>
            <a:ext cx="17234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Project plan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BEB1A64-DC1F-4687-BF4C-9A608E7E66CC}"/>
              </a:ext>
            </a:extLst>
          </p:cNvPr>
          <p:cNvGrpSpPr/>
          <p:nvPr/>
        </p:nvGrpSpPr>
        <p:grpSpPr>
          <a:xfrm>
            <a:off x="4198926" y="5485889"/>
            <a:ext cx="519951" cy="519951"/>
            <a:chOff x="5907394" y="9249449"/>
            <a:chExt cx="831921" cy="831921"/>
          </a:xfrm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9809B423-FAF3-41EB-97A1-E3688979D1BD}"/>
                </a:ext>
              </a:extLst>
            </p:cNvPr>
            <p:cNvSpPr/>
            <p:nvPr/>
          </p:nvSpPr>
          <p:spPr>
            <a:xfrm>
              <a:off x="5907394" y="9249449"/>
              <a:ext cx="831921" cy="831921"/>
            </a:xfrm>
            <a:prstGeom prst="roundRect">
              <a:avLst>
                <a:gd name="adj" fmla="val 25817"/>
              </a:avLst>
            </a:prstGeom>
            <a:solidFill>
              <a:schemeClr val="accent2"/>
            </a:solidFill>
            <a:ln>
              <a:noFill/>
            </a:ln>
            <a:effectLst>
              <a:outerShdw blurRad="482600" dist="228600" dir="5400000" sx="92000" sy="92000" algn="t" rotWithShape="0">
                <a:schemeClr val="accent2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25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49A2E81-86DC-4B38-99E5-E7636205B292}"/>
                </a:ext>
              </a:extLst>
            </p:cNvPr>
            <p:cNvSpPr/>
            <p:nvPr/>
          </p:nvSpPr>
          <p:spPr>
            <a:xfrm>
              <a:off x="6149649" y="9491706"/>
              <a:ext cx="347410" cy="347409"/>
            </a:xfrm>
            <a:custGeom>
              <a:avLst/>
              <a:gdLst>
                <a:gd name="connsiteX0" fmla="*/ 238172 w 1534467"/>
                <a:gd name="connsiteY0" fmla="*/ 837838 h 1534467"/>
                <a:gd name="connsiteX1" fmla="*/ 238172 w 1534467"/>
                <a:gd name="connsiteY1" fmla="*/ 730833 h 1534467"/>
                <a:gd name="connsiteX2" fmla="*/ 267041 w 1534467"/>
                <a:gd name="connsiteY2" fmla="*/ 701964 h 1534467"/>
                <a:gd name="connsiteX3" fmla="*/ 374046 w 1534467"/>
                <a:gd name="connsiteY3" fmla="*/ 701964 h 1534467"/>
                <a:gd name="connsiteX4" fmla="*/ 402915 w 1534467"/>
                <a:gd name="connsiteY4" fmla="*/ 730833 h 1534467"/>
                <a:gd name="connsiteX5" fmla="*/ 402915 w 1534467"/>
                <a:gd name="connsiteY5" fmla="*/ 837838 h 1534467"/>
                <a:gd name="connsiteX6" fmla="*/ 374046 w 1534467"/>
                <a:gd name="connsiteY6" fmla="*/ 866707 h 1534467"/>
                <a:gd name="connsiteX7" fmla="*/ 267041 w 1534467"/>
                <a:gd name="connsiteY7" fmla="*/ 866707 h 1534467"/>
                <a:gd name="connsiteX8" fmla="*/ 238172 w 1534467"/>
                <a:gd name="connsiteY8" fmla="*/ 837838 h 1534467"/>
                <a:gd name="connsiteX9" fmla="*/ 490778 w 1534467"/>
                <a:gd name="connsiteY9" fmla="*/ 866393 h 1534467"/>
                <a:gd name="connsiteX10" fmla="*/ 597783 w 1534467"/>
                <a:gd name="connsiteY10" fmla="*/ 866393 h 1534467"/>
                <a:gd name="connsiteX11" fmla="*/ 626652 w 1534467"/>
                <a:gd name="connsiteY11" fmla="*/ 837524 h 1534467"/>
                <a:gd name="connsiteX12" fmla="*/ 626652 w 1534467"/>
                <a:gd name="connsiteY12" fmla="*/ 730519 h 1534467"/>
                <a:gd name="connsiteX13" fmla="*/ 597783 w 1534467"/>
                <a:gd name="connsiteY13" fmla="*/ 701650 h 1534467"/>
                <a:gd name="connsiteX14" fmla="*/ 490778 w 1534467"/>
                <a:gd name="connsiteY14" fmla="*/ 701650 h 1534467"/>
                <a:gd name="connsiteX15" fmla="*/ 461909 w 1534467"/>
                <a:gd name="connsiteY15" fmla="*/ 730519 h 1534467"/>
                <a:gd name="connsiteX16" fmla="*/ 461909 w 1534467"/>
                <a:gd name="connsiteY16" fmla="*/ 837524 h 1534467"/>
                <a:gd name="connsiteX17" fmla="*/ 490778 w 1534467"/>
                <a:gd name="connsiteY17" fmla="*/ 866393 h 1534467"/>
                <a:gd name="connsiteX18" fmla="*/ 714516 w 1534467"/>
                <a:gd name="connsiteY18" fmla="*/ 866393 h 1534467"/>
                <a:gd name="connsiteX19" fmla="*/ 821520 w 1534467"/>
                <a:gd name="connsiteY19" fmla="*/ 866393 h 1534467"/>
                <a:gd name="connsiteX20" fmla="*/ 850390 w 1534467"/>
                <a:gd name="connsiteY20" fmla="*/ 837524 h 1534467"/>
                <a:gd name="connsiteX21" fmla="*/ 850390 w 1534467"/>
                <a:gd name="connsiteY21" fmla="*/ 730519 h 1534467"/>
                <a:gd name="connsiteX22" fmla="*/ 821520 w 1534467"/>
                <a:gd name="connsiteY22" fmla="*/ 701650 h 1534467"/>
                <a:gd name="connsiteX23" fmla="*/ 714516 w 1534467"/>
                <a:gd name="connsiteY23" fmla="*/ 701650 h 1534467"/>
                <a:gd name="connsiteX24" fmla="*/ 685646 w 1534467"/>
                <a:gd name="connsiteY24" fmla="*/ 730519 h 1534467"/>
                <a:gd name="connsiteX25" fmla="*/ 685646 w 1534467"/>
                <a:gd name="connsiteY25" fmla="*/ 837524 h 1534467"/>
                <a:gd name="connsiteX26" fmla="*/ 714516 w 1534467"/>
                <a:gd name="connsiteY26" fmla="*/ 866393 h 1534467"/>
                <a:gd name="connsiteX27" fmla="*/ 490778 w 1534467"/>
                <a:gd name="connsiteY27" fmla="*/ 1084482 h 1534467"/>
                <a:gd name="connsiteX28" fmla="*/ 597783 w 1534467"/>
                <a:gd name="connsiteY28" fmla="*/ 1084482 h 1534467"/>
                <a:gd name="connsiteX29" fmla="*/ 626652 w 1534467"/>
                <a:gd name="connsiteY29" fmla="*/ 1055613 h 1534467"/>
                <a:gd name="connsiteX30" fmla="*/ 626652 w 1534467"/>
                <a:gd name="connsiteY30" fmla="*/ 948608 h 1534467"/>
                <a:gd name="connsiteX31" fmla="*/ 597783 w 1534467"/>
                <a:gd name="connsiteY31" fmla="*/ 919739 h 1534467"/>
                <a:gd name="connsiteX32" fmla="*/ 490778 w 1534467"/>
                <a:gd name="connsiteY32" fmla="*/ 919739 h 1534467"/>
                <a:gd name="connsiteX33" fmla="*/ 461909 w 1534467"/>
                <a:gd name="connsiteY33" fmla="*/ 948608 h 1534467"/>
                <a:gd name="connsiteX34" fmla="*/ 461909 w 1534467"/>
                <a:gd name="connsiteY34" fmla="*/ 1055613 h 1534467"/>
                <a:gd name="connsiteX35" fmla="*/ 490778 w 1534467"/>
                <a:gd name="connsiteY35" fmla="*/ 1084482 h 1534467"/>
                <a:gd name="connsiteX36" fmla="*/ 714516 w 1534467"/>
                <a:gd name="connsiteY36" fmla="*/ 1084482 h 1534467"/>
                <a:gd name="connsiteX37" fmla="*/ 821520 w 1534467"/>
                <a:gd name="connsiteY37" fmla="*/ 1084482 h 1534467"/>
                <a:gd name="connsiteX38" fmla="*/ 850390 w 1534467"/>
                <a:gd name="connsiteY38" fmla="*/ 1055613 h 1534467"/>
                <a:gd name="connsiteX39" fmla="*/ 850390 w 1534467"/>
                <a:gd name="connsiteY39" fmla="*/ 948608 h 1534467"/>
                <a:gd name="connsiteX40" fmla="*/ 821520 w 1534467"/>
                <a:gd name="connsiteY40" fmla="*/ 919739 h 1534467"/>
                <a:gd name="connsiteX41" fmla="*/ 714516 w 1534467"/>
                <a:gd name="connsiteY41" fmla="*/ 919739 h 1534467"/>
                <a:gd name="connsiteX42" fmla="*/ 685646 w 1534467"/>
                <a:gd name="connsiteY42" fmla="*/ 948608 h 1534467"/>
                <a:gd name="connsiteX43" fmla="*/ 685646 w 1534467"/>
                <a:gd name="connsiteY43" fmla="*/ 1055613 h 1534467"/>
                <a:gd name="connsiteX44" fmla="*/ 714516 w 1534467"/>
                <a:gd name="connsiteY44" fmla="*/ 1084482 h 1534467"/>
                <a:gd name="connsiteX45" fmla="*/ 938567 w 1534467"/>
                <a:gd name="connsiteY45" fmla="*/ 1084482 h 1534467"/>
                <a:gd name="connsiteX46" fmla="*/ 1045571 w 1534467"/>
                <a:gd name="connsiteY46" fmla="*/ 1084482 h 1534467"/>
                <a:gd name="connsiteX47" fmla="*/ 1074441 w 1534467"/>
                <a:gd name="connsiteY47" fmla="*/ 1055613 h 1534467"/>
                <a:gd name="connsiteX48" fmla="*/ 1074441 w 1534467"/>
                <a:gd name="connsiteY48" fmla="*/ 948608 h 1534467"/>
                <a:gd name="connsiteX49" fmla="*/ 1045571 w 1534467"/>
                <a:gd name="connsiteY49" fmla="*/ 919739 h 1534467"/>
                <a:gd name="connsiteX50" fmla="*/ 938567 w 1534467"/>
                <a:gd name="connsiteY50" fmla="*/ 919739 h 1534467"/>
                <a:gd name="connsiteX51" fmla="*/ 909697 w 1534467"/>
                <a:gd name="connsiteY51" fmla="*/ 948608 h 1534467"/>
                <a:gd name="connsiteX52" fmla="*/ 909697 w 1534467"/>
                <a:gd name="connsiteY52" fmla="*/ 1055613 h 1534467"/>
                <a:gd name="connsiteX53" fmla="*/ 938567 w 1534467"/>
                <a:gd name="connsiteY53" fmla="*/ 1084482 h 1534467"/>
                <a:gd name="connsiteX54" fmla="*/ 267041 w 1534467"/>
                <a:gd name="connsiteY54" fmla="*/ 1084482 h 1534467"/>
                <a:gd name="connsiteX55" fmla="*/ 374046 w 1534467"/>
                <a:gd name="connsiteY55" fmla="*/ 1084482 h 1534467"/>
                <a:gd name="connsiteX56" fmla="*/ 402915 w 1534467"/>
                <a:gd name="connsiteY56" fmla="*/ 1055613 h 1534467"/>
                <a:gd name="connsiteX57" fmla="*/ 402915 w 1534467"/>
                <a:gd name="connsiteY57" fmla="*/ 948608 h 1534467"/>
                <a:gd name="connsiteX58" fmla="*/ 374046 w 1534467"/>
                <a:gd name="connsiteY58" fmla="*/ 919739 h 1534467"/>
                <a:gd name="connsiteX59" fmla="*/ 267041 w 1534467"/>
                <a:gd name="connsiteY59" fmla="*/ 919739 h 1534467"/>
                <a:gd name="connsiteX60" fmla="*/ 238172 w 1534467"/>
                <a:gd name="connsiteY60" fmla="*/ 948608 h 1534467"/>
                <a:gd name="connsiteX61" fmla="*/ 238172 w 1534467"/>
                <a:gd name="connsiteY61" fmla="*/ 1055613 h 1534467"/>
                <a:gd name="connsiteX62" fmla="*/ 267041 w 1534467"/>
                <a:gd name="connsiteY62" fmla="*/ 1084482 h 1534467"/>
                <a:gd name="connsiteX63" fmla="*/ 714516 w 1534467"/>
                <a:gd name="connsiteY63" fmla="*/ 1302257 h 1534467"/>
                <a:gd name="connsiteX64" fmla="*/ 821520 w 1534467"/>
                <a:gd name="connsiteY64" fmla="*/ 1302257 h 1534467"/>
                <a:gd name="connsiteX65" fmla="*/ 850390 w 1534467"/>
                <a:gd name="connsiteY65" fmla="*/ 1273388 h 1534467"/>
                <a:gd name="connsiteX66" fmla="*/ 850390 w 1534467"/>
                <a:gd name="connsiteY66" fmla="*/ 1166383 h 1534467"/>
                <a:gd name="connsiteX67" fmla="*/ 821520 w 1534467"/>
                <a:gd name="connsiteY67" fmla="*/ 1137514 h 1534467"/>
                <a:gd name="connsiteX68" fmla="*/ 714516 w 1534467"/>
                <a:gd name="connsiteY68" fmla="*/ 1137514 h 1534467"/>
                <a:gd name="connsiteX69" fmla="*/ 685646 w 1534467"/>
                <a:gd name="connsiteY69" fmla="*/ 1166383 h 1534467"/>
                <a:gd name="connsiteX70" fmla="*/ 685646 w 1534467"/>
                <a:gd name="connsiteY70" fmla="*/ 1273388 h 1534467"/>
                <a:gd name="connsiteX71" fmla="*/ 714516 w 1534467"/>
                <a:gd name="connsiteY71" fmla="*/ 1302257 h 1534467"/>
                <a:gd name="connsiteX72" fmla="*/ 490778 w 1534467"/>
                <a:gd name="connsiteY72" fmla="*/ 1302257 h 1534467"/>
                <a:gd name="connsiteX73" fmla="*/ 597783 w 1534467"/>
                <a:gd name="connsiteY73" fmla="*/ 1302257 h 1534467"/>
                <a:gd name="connsiteX74" fmla="*/ 626652 w 1534467"/>
                <a:gd name="connsiteY74" fmla="*/ 1273388 h 1534467"/>
                <a:gd name="connsiteX75" fmla="*/ 626652 w 1534467"/>
                <a:gd name="connsiteY75" fmla="*/ 1166383 h 1534467"/>
                <a:gd name="connsiteX76" fmla="*/ 597783 w 1534467"/>
                <a:gd name="connsiteY76" fmla="*/ 1137514 h 1534467"/>
                <a:gd name="connsiteX77" fmla="*/ 490778 w 1534467"/>
                <a:gd name="connsiteY77" fmla="*/ 1137514 h 1534467"/>
                <a:gd name="connsiteX78" fmla="*/ 461909 w 1534467"/>
                <a:gd name="connsiteY78" fmla="*/ 1166383 h 1534467"/>
                <a:gd name="connsiteX79" fmla="*/ 461909 w 1534467"/>
                <a:gd name="connsiteY79" fmla="*/ 1273388 h 1534467"/>
                <a:gd name="connsiteX80" fmla="*/ 490778 w 1534467"/>
                <a:gd name="connsiteY80" fmla="*/ 1302257 h 1534467"/>
                <a:gd name="connsiteX81" fmla="*/ 938567 w 1534467"/>
                <a:gd name="connsiteY81" fmla="*/ 866393 h 1534467"/>
                <a:gd name="connsiteX82" fmla="*/ 1045571 w 1534467"/>
                <a:gd name="connsiteY82" fmla="*/ 866393 h 1534467"/>
                <a:gd name="connsiteX83" fmla="*/ 1074441 w 1534467"/>
                <a:gd name="connsiteY83" fmla="*/ 837524 h 1534467"/>
                <a:gd name="connsiteX84" fmla="*/ 1074441 w 1534467"/>
                <a:gd name="connsiteY84" fmla="*/ 730519 h 1534467"/>
                <a:gd name="connsiteX85" fmla="*/ 1045571 w 1534467"/>
                <a:gd name="connsiteY85" fmla="*/ 701650 h 1534467"/>
                <a:gd name="connsiteX86" fmla="*/ 938567 w 1534467"/>
                <a:gd name="connsiteY86" fmla="*/ 701650 h 1534467"/>
                <a:gd name="connsiteX87" fmla="*/ 909697 w 1534467"/>
                <a:gd name="connsiteY87" fmla="*/ 730519 h 1534467"/>
                <a:gd name="connsiteX88" fmla="*/ 909697 w 1534467"/>
                <a:gd name="connsiteY88" fmla="*/ 837524 h 1534467"/>
                <a:gd name="connsiteX89" fmla="*/ 938567 w 1534467"/>
                <a:gd name="connsiteY89" fmla="*/ 866393 h 1534467"/>
                <a:gd name="connsiteX90" fmla="*/ 1162304 w 1534467"/>
                <a:gd name="connsiteY90" fmla="*/ 1084482 h 1534467"/>
                <a:gd name="connsiteX91" fmla="*/ 1269309 w 1534467"/>
                <a:gd name="connsiteY91" fmla="*/ 1084482 h 1534467"/>
                <a:gd name="connsiteX92" fmla="*/ 1298178 w 1534467"/>
                <a:gd name="connsiteY92" fmla="*/ 1055613 h 1534467"/>
                <a:gd name="connsiteX93" fmla="*/ 1298178 w 1534467"/>
                <a:gd name="connsiteY93" fmla="*/ 948608 h 1534467"/>
                <a:gd name="connsiteX94" fmla="*/ 1269309 w 1534467"/>
                <a:gd name="connsiteY94" fmla="*/ 919739 h 1534467"/>
                <a:gd name="connsiteX95" fmla="*/ 1162304 w 1534467"/>
                <a:gd name="connsiteY95" fmla="*/ 919739 h 1534467"/>
                <a:gd name="connsiteX96" fmla="*/ 1133435 w 1534467"/>
                <a:gd name="connsiteY96" fmla="*/ 948608 h 1534467"/>
                <a:gd name="connsiteX97" fmla="*/ 1133435 w 1534467"/>
                <a:gd name="connsiteY97" fmla="*/ 1055613 h 1534467"/>
                <a:gd name="connsiteX98" fmla="*/ 1162304 w 1534467"/>
                <a:gd name="connsiteY98" fmla="*/ 1084482 h 1534467"/>
                <a:gd name="connsiteX99" fmla="*/ 938567 w 1534467"/>
                <a:gd name="connsiteY99" fmla="*/ 1302257 h 1534467"/>
                <a:gd name="connsiteX100" fmla="*/ 1045571 w 1534467"/>
                <a:gd name="connsiteY100" fmla="*/ 1302257 h 1534467"/>
                <a:gd name="connsiteX101" fmla="*/ 1074441 w 1534467"/>
                <a:gd name="connsiteY101" fmla="*/ 1273388 h 1534467"/>
                <a:gd name="connsiteX102" fmla="*/ 1074441 w 1534467"/>
                <a:gd name="connsiteY102" fmla="*/ 1166383 h 1534467"/>
                <a:gd name="connsiteX103" fmla="*/ 1045571 w 1534467"/>
                <a:gd name="connsiteY103" fmla="*/ 1137514 h 1534467"/>
                <a:gd name="connsiteX104" fmla="*/ 938567 w 1534467"/>
                <a:gd name="connsiteY104" fmla="*/ 1137514 h 1534467"/>
                <a:gd name="connsiteX105" fmla="*/ 909697 w 1534467"/>
                <a:gd name="connsiteY105" fmla="*/ 1166383 h 1534467"/>
                <a:gd name="connsiteX106" fmla="*/ 909697 w 1534467"/>
                <a:gd name="connsiteY106" fmla="*/ 1273388 h 1534467"/>
                <a:gd name="connsiteX107" fmla="*/ 938567 w 1534467"/>
                <a:gd name="connsiteY107" fmla="*/ 1302257 h 1534467"/>
                <a:gd name="connsiteX108" fmla="*/ 0 w 1534467"/>
                <a:gd name="connsiteY108" fmla="*/ 1366586 h 1534467"/>
                <a:gd name="connsiteX109" fmla="*/ 0 w 1534467"/>
                <a:gd name="connsiteY109" fmla="*/ 333252 h 1534467"/>
                <a:gd name="connsiteX110" fmla="*/ 167881 w 1534467"/>
                <a:gd name="connsiteY110" fmla="*/ 165371 h 1534467"/>
                <a:gd name="connsiteX111" fmla="*/ 356160 w 1534467"/>
                <a:gd name="connsiteY111" fmla="*/ 165371 h 1534467"/>
                <a:gd name="connsiteX112" fmla="*/ 356160 w 1534467"/>
                <a:gd name="connsiteY112" fmla="*/ 61190 h 1534467"/>
                <a:gd name="connsiteX113" fmla="*/ 417350 w 1534467"/>
                <a:gd name="connsiteY113" fmla="*/ 0 h 1534467"/>
                <a:gd name="connsiteX114" fmla="*/ 513058 w 1534467"/>
                <a:gd name="connsiteY114" fmla="*/ 0 h 1534467"/>
                <a:gd name="connsiteX115" fmla="*/ 574248 w 1534467"/>
                <a:gd name="connsiteY115" fmla="*/ 61190 h 1534467"/>
                <a:gd name="connsiteX116" fmla="*/ 574248 w 1534467"/>
                <a:gd name="connsiteY116" fmla="*/ 165057 h 1534467"/>
                <a:gd name="connsiteX117" fmla="*/ 960219 w 1534467"/>
                <a:gd name="connsiteY117" fmla="*/ 165057 h 1534467"/>
                <a:gd name="connsiteX118" fmla="*/ 960219 w 1534467"/>
                <a:gd name="connsiteY118" fmla="*/ 61190 h 1534467"/>
                <a:gd name="connsiteX119" fmla="*/ 1021409 w 1534467"/>
                <a:gd name="connsiteY119" fmla="*/ 0 h 1534467"/>
                <a:gd name="connsiteX120" fmla="*/ 1117117 w 1534467"/>
                <a:gd name="connsiteY120" fmla="*/ 0 h 1534467"/>
                <a:gd name="connsiteX121" fmla="*/ 1178308 w 1534467"/>
                <a:gd name="connsiteY121" fmla="*/ 61190 h 1534467"/>
                <a:gd name="connsiteX122" fmla="*/ 1178308 w 1534467"/>
                <a:gd name="connsiteY122" fmla="*/ 165057 h 1534467"/>
                <a:gd name="connsiteX123" fmla="*/ 1366586 w 1534467"/>
                <a:gd name="connsiteY123" fmla="*/ 165057 h 1534467"/>
                <a:gd name="connsiteX124" fmla="*/ 1534467 w 1534467"/>
                <a:gd name="connsiteY124" fmla="*/ 332939 h 1534467"/>
                <a:gd name="connsiteX125" fmla="*/ 1534467 w 1534467"/>
                <a:gd name="connsiteY125" fmla="*/ 1366586 h 1534467"/>
                <a:gd name="connsiteX126" fmla="*/ 1366586 w 1534467"/>
                <a:gd name="connsiteY126" fmla="*/ 1534467 h 1534467"/>
                <a:gd name="connsiteX127" fmla="*/ 167881 w 1534467"/>
                <a:gd name="connsiteY127" fmla="*/ 1534467 h 1534467"/>
                <a:gd name="connsiteX128" fmla="*/ 0 w 1534467"/>
                <a:gd name="connsiteY128" fmla="*/ 1366586 h 1534467"/>
                <a:gd name="connsiteX129" fmla="*/ 129912 w 1534467"/>
                <a:gd name="connsiteY129" fmla="*/ 1366586 h 1534467"/>
                <a:gd name="connsiteX130" fmla="*/ 168195 w 1534467"/>
                <a:gd name="connsiteY130" fmla="*/ 1404869 h 1534467"/>
                <a:gd name="connsiteX131" fmla="*/ 1366586 w 1534467"/>
                <a:gd name="connsiteY131" fmla="*/ 1404869 h 1534467"/>
                <a:gd name="connsiteX132" fmla="*/ 1404869 w 1534467"/>
                <a:gd name="connsiteY132" fmla="*/ 1366586 h 1534467"/>
                <a:gd name="connsiteX133" fmla="*/ 1404869 w 1534467"/>
                <a:gd name="connsiteY133" fmla="*/ 601235 h 1534467"/>
                <a:gd name="connsiteX134" fmla="*/ 129912 w 1534467"/>
                <a:gd name="connsiteY134" fmla="*/ 601235 h 1534467"/>
                <a:gd name="connsiteX135" fmla="*/ 129912 w 1534467"/>
                <a:gd name="connsiteY135" fmla="*/ 1366586 h 1534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</a:cxnLst>
              <a:rect l="l" t="t" r="r" b="b"/>
              <a:pathLst>
                <a:path w="1534467" h="1534467">
                  <a:moveTo>
                    <a:pt x="238172" y="837838"/>
                  </a:moveTo>
                  <a:lnTo>
                    <a:pt x="238172" y="730833"/>
                  </a:lnTo>
                  <a:cubicBezTo>
                    <a:pt x="238172" y="714829"/>
                    <a:pt x="251038" y="701964"/>
                    <a:pt x="267041" y="701964"/>
                  </a:cubicBezTo>
                  <a:lnTo>
                    <a:pt x="374046" y="701964"/>
                  </a:lnTo>
                  <a:cubicBezTo>
                    <a:pt x="390050" y="701964"/>
                    <a:pt x="402915" y="714829"/>
                    <a:pt x="402915" y="730833"/>
                  </a:cubicBezTo>
                  <a:lnTo>
                    <a:pt x="402915" y="837838"/>
                  </a:lnTo>
                  <a:cubicBezTo>
                    <a:pt x="402915" y="853842"/>
                    <a:pt x="390050" y="866707"/>
                    <a:pt x="374046" y="866707"/>
                  </a:cubicBezTo>
                  <a:lnTo>
                    <a:pt x="267041" y="866707"/>
                  </a:lnTo>
                  <a:cubicBezTo>
                    <a:pt x="251038" y="866393"/>
                    <a:pt x="238172" y="853528"/>
                    <a:pt x="238172" y="837838"/>
                  </a:cubicBezTo>
                  <a:close/>
                  <a:moveTo>
                    <a:pt x="490778" y="866393"/>
                  </a:moveTo>
                  <a:lnTo>
                    <a:pt x="597783" y="866393"/>
                  </a:lnTo>
                  <a:cubicBezTo>
                    <a:pt x="613787" y="866393"/>
                    <a:pt x="626652" y="853528"/>
                    <a:pt x="626652" y="837524"/>
                  </a:cubicBezTo>
                  <a:lnTo>
                    <a:pt x="626652" y="730519"/>
                  </a:lnTo>
                  <a:cubicBezTo>
                    <a:pt x="626652" y="714516"/>
                    <a:pt x="613787" y="701650"/>
                    <a:pt x="597783" y="701650"/>
                  </a:cubicBezTo>
                  <a:lnTo>
                    <a:pt x="490778" y="701650"/>
                  </a:lnTo>
                  <a:cubicBezTo>
                    <a:pt x="474775" y="701650"/>
                    <a:pt x="461909" y="714516"/>
                    <a:pt x="461909" y="730519"/>
                  </a:cubicBezTo>
                  <a:lnTo>
                    <a:pt x="461909" y="837524"/>
                  </a:lnTo>
                  <a:cubicBezTo>
                    <a:pt x="462223" y="853528"/>
                    <a:pt x="475089" y="866393"/>
                    <a:pt x="490778" y="866393"/>
                  </a:cubicBezTo>
                  <a:close/>
                  <a:moveTo>
                    <a:pt x="714516" y="866393"/>
                  </a:moveTo>
                  <a:lnTo>
                    <a:pt x="821520" y="866393"/>
                  </a:lnTo>
                  <a:cubicBezTo>
                    <a:pt x="837524" y="866393"/>
                    <a:pt x="850390" y="853528"/>
                    <a:pt x="850390" y="837524"/>
                  </a:cubicBezTo>
                  <a:lnTo>
                    <a:pt x="850390" y="730519"/>
                  </a:lnTo>
                  <a:cubicBezTo>
                    <a:pt x="850390" y="714516"/>
                    <a:pt x="837524" y="701650"/>
                    <a:pt x="821520" y="701650"/>
                  </a:cubicBezTo>
                  <a:lnTo>
                    <a:pt x="714516" y="701650"/>
                  </a:lnTo>
                  <a:cubicBezTo>
                    <a:pt x="698512" y="701650"/>
                    <a:pt x="685646" y="714516"/>
                    <a:pt x="685646" y="730519"/>
                  </a:cubicBezTo>
                  <a:lnTo>
                    <a:pt x="685646" y="837524"/>
                  </a:lnTo>
                  <a:cubicBezTo>
                    <a:pt x="685960" y="853528"/>
                    <a:pt x="698826" y="866393"/>
                    <a:pt x="714516" y="866393"/>
                  </a:cubicBezTo>
                  <a:close/>
                  <a:moveTo>
                    <a:pt x="490778" y="1084482"/>
                  </a:moveTo>
                  <a:lnTo>
                    <a:pt x="597783" y="1084482"/>
                  </a:lnTo>
                  <a:cubicBezTo>
                    <a:pt x="613787" y="1084482"/>
                    <a:pt x="626652" y="1071617"/>
                    <a:pt x="626652" y="1055613"/>
                  </a:cubicBezTo>
                  <a:lnTo>
                    <a:pt x="626652" y="948608"/>
                  </a:lnTo>
                  <a:cubicBezTo>
                    <a:pt x="626652" y="932605"/>
                    <a:pt x="613787" y="919739"/>
                    <a:pt x="597783" y="919739"/>
                  </a:cubicBezTo>
                  <a:lnTo>
                    <a:pt x="490778" y="919739"/>
                  </a:lnTo>
                  <a:cubicBezTo>
                    <a:pt x="474775" y="919739"/>
                    <a:pt x="461909" y="932605"/>
                    <a:pt x="461909" y="948608"/>
                  </a:cubicBezTo>
                  <a:lnTo>
                    <a:pt x="461909" y="1055613"/>
                  </a:lnTo>
                  <a:cubicBezTo>
                    <a:pt x="462223" y="1071617"/>
                    <a:pt x="475089" y="1084482"/>
                    <a:pt x="490778" y="1084482"/>
                  </a:cubicBezTo>
                  <a:close/>
                  <a:moveTo>
                    <a:pt x="714516" y="1084482"/>
                  </a:moveTo>
                  <a:lnTo>
                    <a:pt x="821520" y="1084482"/>
                  </a:lnTo>
                  <a:cubicBezTo>
                    <a:pt x="837524" y="1084482"/>
                    <a:pt x="850390" y="1071617"/>
                    <a:pt x="850390" y="1055613"/>
                  </a:cubicBezTo>
                  <a:lnTo>
                    <a:pt x="850390" y="948608"/>
                  </a:lnTo>
                  <a:cubicBezTo>
                    <a:pt x="850390" y="932605"/>
                    <a:pt x="837524" y="919739"/>
                    <a:pt x="821520" y="919739"/>
                  </a:cubicBezTo>
                  <a:lnTo>
                    <a:pt x="714516" y="919739"/>
                  </a:lnTo>
                  <a:cubicBezTo>
                    <a:pt x="698512" y="919739"/>
                    <a:pt x="685646" y="932605"/>
                    <a:pt x="685646" y="948608"/>
                  </a:cubicBezTo>
                  <a:lnTo>
                    <a:pt x="685646" y="1055613"/>
                  </a:lnTo>
                  <a:cubicBezTo>
                    <a:pt x="685960" y="1071617"/>
                    <a:pt x="698826" y="1084482"/>
                    <a:pt x="714516" y="1084482"/>
                  </a:cubicBezTo>
                  <a:close/>
                  <a:moveTo>
                    <a:pt x="938567" y="1084482"/>
                  </a:moveTo>
                  <a:lnTo>
                    <a:pt x="1045571" y="1084482"/>
                  </a:lnTo>
                  <a:cubicBezTo>
                    <a:pt x="1061575" y="1084482"/>
                    <a:pt x="1074441" y="1071617"/>
                    <a:pt x="1074441" y="1055613"/>
                  </a:cubicBezTo>
                  <a:lnTo>
                    <a:pt x="1074441" y="948608"/>
                  </a:lnTo>
                  <a:cubicBezTo>
                    <a:pt x="1074441" y="932605"/>
                    <a:pt x="1061575" y="919739"/>
                    <a:pt x="1045571" y="919739"/>
                  </a:cubicBezTo>
                  <a:lnTo>
                    <a:pt x="938567" y="919739"/>
                  </a:lnTo>
                  <a:cubicBezTo>
                    <a:pt x="922563" y="919739"/>
                    <a:pt x="909697" y="932605"/>
                    <a:pt x="909697" y="948608"/>
                  </a:cubicBezTo>
                  <a:lnTo>
                    <a:pt x="909697" y="1055613"/>
                  </a:lnTo>
                  <a:cubicBezTo>
                    <a:pt x="909697" y="1071617"/>
                    <a:pt x="922563" y="1084482"/>
                    <a:pt x="938567" y="1084482"/>
                  </a:cubicBezTo>
                  <a:close/>
                  <a:moveTo>
                    <a:pt x="267041" y="1084482"/>
                  </a:moveTo>
                  <a:lnTo>
                    <a:pt x="374046" y="1084482"/>
                  </a:lnTo>
                  <a:cubicBezTo>
                    <a:pt x="390050" y="1084482"/>
                    <a:pt x="402915" y="1071617"/>
                    <a:pt x="402915" y="1055613"/>
                  </a:cubicBezTo>
                  <a:lnTo>
                    <a:pt x="402915" y="948608"/>
                  </a:lnTo>
                  <a:cubicBezTo>
                    <a:pt x="402915" y="932605"/>
                    <a:pt x="390050" y="919739"/>
                    <a:pt x="374046" y="919739"/>
                  </a:cubicBezTo>
                  <a:lnTo>
                    <a:pt x="267041" y="919739"/>
                  </a:lnTo>
                  <a:cubicBezTo>
                    <a:pt x="251038" y="919739"/>
                    <a:pt x="238172" y="932605"/>
                    <a:pt x="238172" y="948608"/>
                  </a:cubicBezTo>
                  <a:lnTo>
                    <a:pt x="238172" y="1055613"/>
                  </a:lnTo>
                  <a:cubicBezTo>
                    <a:pt x="238172" y="1071617"/>
                    <a:pt x="251038" y="1084482"/>
                    <a:pt x="267041" y="1084482"/>
                  </a:cubicBezTo>
                  <a:close/>
                  <a:moveTo>
                    <a:pt x="714516" y="1302257"/>
                  </a:moveTo>
                  <a:lnTo>
                    <a:pt x="821520" y="1302257"/>
                  </a:lnTo>
                  <a:cubicBezTo>
                    <a:pt x="837524" y="1302257"/>
                    <a:pt x="850390" y="1289392"/>
                    <a:pt x="850390" y="1273388"/>
                  </a:cubicBezTo>
                  <a:lnTo>
                    <a:pt x="850390" y="1166383"/>
                  </a:lnTo>
                  <a:cubicBezTo>
                    <a:pt x="850390" y="1150380"/>
                    <a:pt x="837524" y="1137514"/>
                    <a:pt x="821520" y="1137514"/>
                  </a:cubicBezTo>
                  <a:lnTo>
                    <a:pt x="714516" y="1137514"/>
                  </a:lnTo>
                  <a:cubicBezTo>
                    <a:pt x="698512" y="1137514"/>
                    <a:pt x="685646" y="1150380"/>
                    <a:pt x="685646" y="1166383"/>
                  </a:cubicBezTo>
                  <a:lnTo>
                    <a:pt x="685646" y="1273388"/>
                  </a:lnTo>
                  <a:cubicBezTo>
                    <a:pt x="685960" y="1289392"/>
                    <a:pt x="698826" y="1302257"/>
                    <a:pt x="714516" y="1302257"/>
                  </a:cubicBezTo>
                  <a:close/>
                  <a:moveTo>
                    <a:pt x="490778" y="1302257"/>
                  </a:moveTo>
                  <a:lnTo>
                    <a:pt x="597783" y="1302257"/>
                  </a:lnTo>
                  <a:cubicBezTo>
                    <a:pt x="613787" y="1302257"/>
                    <a:pt x="626652" y="1289392"/>
                    <a:pt x="626652" y="1273388"/>
                  </a:cubicBezTo>
                  <a:lnTo>
                    <a:pt x="626652" y="1166383"/>
                  </a:lnTo>
                  <a:cubicBezTo>
                    <a:pt x="626652" y="1150380"/>
                    <a:pt x="613787" y="1137514"/>
                    <a:pt x="597783" y="1137514"/>
                  </a:cubicBezTo>
                  <a:lnTo>
                    <a:pt x="490778" y="1137514"/>
                  </a:lnTo>
                  <a:cubicBezTo>
                    <a:pt x="474775" y="1137514"/>
                    <a:pt x="461909" y="1150380"/>
                    <a:pt x="461909" y="1166383"/>
                  </a:cubicBezTo>
                  <a:lnTo>
                    <a:pt x="461909" y="1273388"/>
                  </a:lnTo>
                  <a:cubicBezTo>
                    <a:pt x="462223" y="1289392"/>
                    <a:pt x="475089" y="1302257"/>
                    <a:pt x="490778" y="1302257"/>
                  </a:cubicBezTo>
                  <a:close/>
                  <a:moveTo>
                    <a:pt x="938567" y="866393"/>
                  </a:moveTo>
                  <a:lnTo>
                    <a:pt x="1045571" y="866393"/>
                  </a:lnTo>
                  <a:cubicBezTo>
                    <a:pt x="1061575" y="866393"/>
                    <a:pt x="1074441" y="853528"/>
                    <a:pt x="1074441" y="837524"/>
                  </a:cubicBezTo>
                  <a:lnTo>
                    <a:pt x="1074441" y="730519"/>
                  </a:lnTo>
                  <a:cubicBezTo>
                    <a:pt x="1074441" y="714516"/>
                    <a:pt x="1061575" y="701650"/>
                    <a:pt x="1045571" y="701650"/>
                  </a:cubicBezTo>
                  <a:lnTo>
                    <a:pt x="938567" y="701650"/>
                  </a:lnTo>
                  <a:cubicBezTo>
                    <a:pt x="922563" y="701650"/>
                    <a:pt x="909697" y="714516"/>
                    <a:pt x="909697" y="730519"/>
                  </a:cubicBezTo>
                  <a:lnTo>
                    <a:pt x="909697" y="837524"/>
                  </a:lnTo>
                  <a:cubicBezTo>
                    <a:pt x="909697" y="853528"/>
                    <a:pt x="922563" y="866393"/>
                    <a:pt x="938567" y="866393"/>
                  </a:cubicBezTo>
                  <a:close/>
                  <a:moveTo>
                    <a:pt x="1162304" y="1084482"/>
                  </a:moveTo>
                  <a:lnTo>
                    <a:pt x="1269309" y="1084482"/>
                  </a:lnTo>
                  <a:cubicBezTo>
                    <a:pt x="1285312" y="1084482"/>
                    <a:pt x="1298178" y="1071617"/>
                    <a:pt x="1298178" y="1055613"/>
                  </a:cubicBezTo>
                  <a:lnTo>
                    <a:pt x="1298178" y="948608"/>
                  </a:lnTo>
                  <a:cubicBezTo>
                    <a:pt x="1298178" y="932605"/>
                    <a:pt x="1285312" y="919739"/>
                    <a:pt x="1269309" y="919739"/>
                  </a:cubicBezTo>
                  <a:lnTo>
                    <a:pt x="1162304" y="919739"/>
                  </a:lnTo>
                  <a:cubicBezTo>
                    <a:pt x="1146300" y="919739"/>
                    <a:pt x="1133435" y="932605"/>
                    <a:pt x="1133435" y="948608"/>
                  </a:cubicBezTo>
                  <a:lnTo>
                    <a:pt x="1133435" y="1055613"/>
                  </a:lnTo>
                  <a:cubicBezTo>
                    <a:pt x="1133748" y="1071617"/>
                    <a:pt x="1146614" y="1084482"/>
                    <a:pt x="1162304" y="1084482"/>
                  </a:cubicBezTo>
                  <a:close/>
                  <a:moveTo>
                    <a:pt x="938567" y="1302257"/>
                  </a:moveTo>
                  <a:lnTo>
                    <a:pt x="1045571" y="1302257"/>
                  </a:lnTo>
                  <a:cubicBezTo>
                    <a:pt x="1061575" y="1302257"/>
                    <a:pt x="1074441" y="1289392"/>
                    <a:pt x="1074441" y="1273388"/>
                  </a:cubicBezTo>
                  <a:lnTo>
                    <a:pt x="1074441" y="1166383"/>
                  </a:lnTo>
                  <a:cubicBezTo>
                    <a:pt x="1074441" y="1150380"/>
                    <a:pt x="1061575" y="1137514"/>
                    <a:pt x="1045571" y="1137514"/>
                  </a:cubicBezTo>
                  <a:lnTo>
                    <a:pt x="938567" y="1137514"/>
                  </a:lnTo>
                  <a:cubicBezTo>
                    <a:pt x="922563" y="1137514"/>
                    <a:pt x="909697" y="1150380"/>
                    <a:pt x="909697" y="1166383"/>
                  </a:cubicBezTo>
                  <a:lnTo>
                    <a:pt x="909697" y="1273388"/>
                  </a:lnTo>
                  <a:cubicBezTo>
                    <a:pt x="909697" y="1289392"/>
                    <a:pt x="922563" y="1302257"/>
                    <a:pt x="938567" y="1302257"/>
                  </a:cubicBezTo>
                  <a:close/>
                  <a:moveTo>
                    <a:pt x="0" y="1366586"/>
                  </a:moveTo>
                  <a:lnTo>
                    <a:pt x="0" y="333252"/>
                  </a:lnTo>
                  <a:cubicBezTo>
                    <a:pt x="0" y="240682"/>
                    <a:pt x="75311" y="165371"/>
                    <a:pt x="167881" y="165371"/>
                  </a:cubicBezTo>
                  <a:lnTo>
                    <a:pt x="356160" y="165371"/>
                  </a:lnTo>
                  <a:lnTo>
                    <a:pt x="356160" y="61190"/>
                  </a:lnTo>
                  <a:cubicBezTo>
                    <a:pt x="356160" y="27300"/>
                    <a:pt x="383460" y="0"/>
                    <a:pt x="417350" y="0"/>
                  </a:cubicBezTo>
                  <a:lnTo>
                    <a:pt x="513058" y="0"/>
                  </a:lnTo>
                  <a:cubicBezTo>
                    <a:pt x="546948" y="0"/>
                    <a:pt x="574248" y="27300"/>
                    <a:pt x="574248" y="61190"/>
                  </a:cubicBezTo>
                  <a:lnTo>
                    <a:pt x="574248" y="165057"/>
                  </a:lnTo>
                  <a:lnTo>
                    <a:pt x="960219" y="165057"/>
                  </a:lnTo>
                  <a:lnTo>
                    <a:pt x="960219" y="61190"/>
                  </a:lnTo>
                  <a:cubicBezTo>
                    <a:pt x="960219" y="27300"/>
                    <a:pt x="987519" y="0"/>
                    <a:pt x="1021409" y="0"/>
                  </a:cubicBezTo>
                  <a:lnTo>
                    <a:pt x="1117117" y="0"/>
                  </a:lnTo>
                  <a:cubicBezTo>
                    <a:pt x="1151007" y="0"/>
                    <a:pt x="1178308" y="27300"/>
                    <a:pt x="1178308" y="61190"/>
                  </a:cubicBezTo>
                  <a:lnTo>
                    <a:pt x="1178308" y="165057"/>
                  </a:lnTo>
                  <a:lnTo>
                    <a:pt x="1366586" y="165057"/>
                  </a:lnTo>
                  <a:cubicBezTo>
                    <a:pt x="1459156" y="165057"/>
                    <a:pt x="1534467" y="240368"/>
                    <a:pt x="1534467" y="332939"/>
                  </a:cubicBezTo>
                  <a:lnTo>
                    <a:pt x="1534467" y="1366586"/>
                  </a:lnTo>
                  <a:cubicBezTo>
                    <a:pt x="1534467" y="1459156"/>
                    <a:pt x="1459156" y="1534467"/>
                    <a:pt x="1366586" y="1534467"/>
                  </a:cubicBezTo>
                  <a:lnTo>
                    <a:pt x="167881" y="1534467"/>
                  </a:lnTo>
                  <a:cubicBezTo>
                    <a:pt x="75311" y="1534467"/>
                    <a:pt x="0" y="1459156"/>
                    <a:pt x="0" y="1366586"/>
                  </a:cubicBezTo>
                  <a:close/>
                  <a:moveTo>
                    <a:pt x="129912" y="1366586"/>
                  </a:moveTo>
                  <a:cubicBezTo>
                    <a:pt x="129912" y="1387610"/>
                    <a:pt x="147171" y="1404869"/>
                    <a:pt x="168195" y="1404869"/>
                  </a:cubicBezTo>
                  <a:lnTo>
                    <a:pt x="1366586" y="1404869"/>
                  </a:lnTo>
                  <a:cubicBezTo>
                    <a:pt x="1387610" y="1404869"/>
                    <a:pt x="1404869" y="1387610"/>
                    <a:pt x="1404869" y="1366586"/>
                  </a:cubicBezTo>
                  <a:lnTo>
                    <a:pt x="1404869" y="601235"/>
                  </a:lnTo>
                  <a:lnTo>
                    <a:pt x="129912" y="601235"/>
                  </a:lnTo>
                  <a:lnTo>
                    <a:pt x="129912" y="1366586"/>
                  </a:lnTo>
                  <a:close/>
                </a:path>
              </a:pathLst>
            </a:custGeom>
            <a:solidFill>
              <a:schemeClr val="bg1"/>
            </a:solidFill>
            <a:ln w="31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125" dirty="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07713D61-C4CC-400E-BDEC-D3C32F7730A6}"/>
              </a:ext>
            </a:extLst>
          </p:cNvPr>
          <p:cNvSpPr txBox="1"/>
          <p:nvPr/>
        </p:nvSpPr>
        <p:spPr>
          <a:xfrm>
            <a:off x="6752826" y="5471235"/>
            <a:ext cx="3795005" cy="706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750"/>
              </a:spcAft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The European languages are members of the same family. Their separate existence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2400B6E-F072-4D6F-B1A1-409F1D08505B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tx1">
                    <a:lumMod val="85000"/>
                    <a:lumOff val="15000"/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22</a:t>
            </a:fld>
            <a:endParaRPr lang="id-ID" sz="49600" i="0" strike="noStrike" spc="0" dirty="0">
              <a:solidFill>
                <a:schemeClr val="tx1">
                  <a:lumMod val="85000"/>
                  <a:lumOff val="15000"/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725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F2154A4-594E-42F9-B931-C0345648DA54}"/>
              </a:ext>
            </a:extLst>
          </p:cNvPr>
          <p:cNvSpPr/>
          <p:nvPr/>
        </p:nvSpPr>
        <p:spPr>
          <a:xfrm>
            <a:off x="1157828" y="2012934"/>
            <a:ext cx="2111830" cy="2111827"/>
          </a:xfrm>
          <a:prstGeom prst="roundRect">
            <a:avLst>
              <a:gd name="adj" fmla="val 23939"/>
            </a:avLst>
          </a:prstGeom>
          <a:solidFill>
            <a:schemeClr val="bg1"/>
          </a:solidFill>
          <a:ln>
            <a:noFill/>
          </a:ln>
          <a:effectLst>
            <a:outerShdw blurRad="1270000" dist="635000" dir="5400000" sx="90000" sy="90000" algn="t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150" tIns="28575" rIns="57150" bIns="285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571500"/>
            <a:endParaRPr lang="en-US" sz="1125" dirty="0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37F46030-3BA5-44FD-A502-2F02CB16567E}"/>
              </a:ext>
            </a:extLst>
          </p:cNvPr>
          <p:cNvGraphicFramePr/>
          <p:nvPr/>
        </p:nvGraphicFramePr>
        <p:xfrm>
          <a:off x="908546" y="2198715"/>
          <a:ext cx="2610395" cy="1740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2A1C08D4-7E45-4467-B71D-D37A5F858C47}"/>
              </a:ext>
            </a:extLst>
          </p:cNvPr>
          <p:cNvSpPr txBox="1"/>
          <p:nvPr/>
        </p:nvSpPr>
        <p:spPr>
          <a:xfrm>
            <a:off x="1641939" y="2866868"/>
            <a:ext cx="1143610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5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65%</a:t>
            </a:r>
            <a:endParaRPr lang="id-ID" sz="225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BBB58D8C-018A-421F-ABBF-9D3EF2D05E17}"/>
              </a:ext>
            </a:extLst>
          </p:cNvPr>
          <p:cNvSpPr/>
          <p:nvPr/>
        </p:nvSpPr>
        <p:spPr>
          <a:xfrm>
            <a:off x="3745999" y="2519625"/>
            <a:ext cx="2111830" cy="2111827"/>
          </a:xfrm>
          <a:prstGeom prst="roundRect">
            <a:avLst>
              <a:gd name="adj" fmla="val 23939"/>
            </a:avLst>
          </a:prstGeom>
          <a:solidFill>
            <a:schemeClr val="bg1"/>
          </a:solidFill>
          <a:ln>
            <a:noFill/>
          </a:ln>
          <a:effectLst>
            <a:outerShdw blurRad="1270000" dist="635000" dir="5400000" sx="90000" sy="90000" algn="t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150" tIns="28575" rIns="57150" bIns="285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571500"/>
            <a:endParaRPr lang="en-US" sz="1125" dirty="0"/>
          </a:p>
        </p:txBody>
      </p:sp>
      <p:graphicFrame>
        <p:nvGraphicFramePr>
          <p:cNvPr id="35" name="Chart 34">
            <a:extLst>
              <a:ext uri="{FF2B5EF4-FFF2-40B4-BE49-F238E27FC236}">
                <a16:creationId xmlns:a16="http://schemas.microsoft.com/office/drawing/2014/main" id="{A299CE1E-7DA3-4F49-9FE4-58B5B355C51D}"/>
              </a:ext>
            </a:extLst>
          </p:cNvPr>
          <p:cNvGraphicFramePr/>
          <p:nvPr/>
        </p:nvGraphicFramePr>
        <p:xfrm>
          <a:off x="3496717" y="2705407"/>
          <a:ext cx="2610395" cy="1740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6" name="TextBox 35">
            <a:extLst>
              <a:ext uri="{FF2B5EF4-FFF2-40B4-BE49-F238E27FC236}">
                <a16:creationId xmlns:a16="http://schemas.microsoft.com/office/drawing/2014/main" id="{86ED2A39-13AF-4C9D-8E6B-8F9D535109D5}"/>
              </a:ext>
            </a:extLst>
          </p:cNvPr>
          <p:cNvSpPr txBox="1"/>
          <p:nvPr/>
        </p:nvSpPr>
        <p:spPr>
          <a:xfrm>
            <a:off x="4230110" y="3373560"/>
            <a:ext cx="1143610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5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65%</a:t>
            </a:r>
            <a:endParaRPr lang="id-ID" sz="225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CB2FB0ED-4D3A-4536-AD70-EFA91550B36E}"/>
              </a:ext>
            </a:extLst>
          </p:cNvPr>
          <p:cNvSpPr/>
          <p:nvPr/>
        </p:nvSpPr>
        <p:spPr>
          <a:xfrm>
            <a:off x="6334171" y="2012934"/>
            <a:ext cx="2111830" cy="2111827"/>
          </a:xfrm>
          <a:prstGeom prst="roundRect">
            <a:avLst>
              <a:gd name="adj" fmla="val 23939"/>
            </a:avLst>
          </a:prstGeom>
          <a:solidFill>
            <a:schemeClr val="bg1"/>
          </a:solidFill>
          <a:ln>
            <a:noFill/>
          </a:ln>
          <a:effectLst>
            <a:outerShdw blurRad="1270000" dist="635000" dir="5400000" sx="90000" sy="90000" algn="t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150" tIns="28575" rIns="57150" bIns="285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571500"/>
            <a:endParaRPr lang="en-US" sz="1125" dirty="0"/>
          </a:p>
        </p:txBody>
      </p:sp>
      <p:graphicFrame>
        <p:nvGraphicFramePr>
          <p:cNvPr id="40" name="Chart 39">
            <a:extLst>
              <a:ext uri="{FF2B5EF4-FFF2-40B4-BE49-F238E27FC236}">
                <a16:creationId xmlns:a16="http://schemas.microsoft.com/office/drawing/2014/main" id="{6E9C40F4-1D75-4064-854E-B26ED919E1D7}"/>
              </a:ext>
            </a:extLst>
          </p:cNvPr>
          <p:cNvGraphicFramePr/>
          <p:nvPr/>
        </p:nvGraphicFramePr>
        <p:xfrm>
          <a:off x="6084888" y="2198715"/>
          <a:ext cx="2610395" cy="1740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1" name="TextBox 40">
            <a:extLst>
              <a:ext uri="{FF2B5EF4-FFF2-40B4-BE49-F238E27FC236}">
                <a16:creationId xmlns:a16="http://schemas.microsoft.com/office/drawing/2014/main" id="{1DF64777-2D78-4191-837B-C679ECA69D8E}"/>
              </a:ext>
            </a:extLst>
          </p:cNvPr>
          <p:cNvSpPr txBox="1"/>
          <p:nvPr/>
        </p:nvSpPr>
        <p:spPr>
          <a:xfrm>
            <a:off x="6818281" y="2866868"/>
            <a:ext cx="1143610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5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65%</a:t>
            </a:r>
            <a:endParaRPr lang="id-ID" sz="225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4C17E87A-0DD1-4067-9EA4-25C91844296D}"/>
              </a:ext>
            </a:extLst>
          </p:cNvPr>
          <p:cNvSpPr/>
          <p:nvPr/>
        </p:nvSpPr>
        <p:spPr>
          <a:xfrm>
            <a:off x="8922342" y="2519625"/>
            <a:ext cx="2111830" cy="2111827"/>
          </a:xfrm>
          <a:prstGeom prst="roundRect">
            <a:avLst>
              <a:gd name="adj" fmla="val 23939"/>
            </a:avLst>
          </a:prstGeom>
          <a:solidFill>
            <a:schemeClr val="bg1"/>
          </a:solidFill>
          <a:ln>
            <a:noFill/>
          </a:ln>
          <a:effectLst>
            <a:outerShdw blurRad="1270000" dist="635000" dir="5400000" sx="90000" sy="90000" algn="t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150" tIns="28575" rIns="57150" bIns="285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571500"/>
            <a:endParaRPr lang="en-US" sz="1125" dirty="0"/>
          </a:p>
        </p:txBody>
      </p:sp>
      <p:graphicFrame>
        <p:nvGraphicFramePr>
          <p:cNvPr id="45" name="Chart 44">
            <a:extLst>
              <a:ext uri="{FF2B5EF4-FFF2-40B4-BE49-F238E27FC236}">
                <a16:creationId xmlns:a16="http://schemas.microsoft.com/office/drawing/2014/main" id="{920AF8DE-43A8-4D79-B650-CEAF895831F9}"/>
              </a:ext>
            </a:extLst>
          </p:cNvPr>
          <p:cNvGraphicFramePr/>
          <p:nvPr/>
        </p:nvGraphicFramePr>
        <p:xfrm>
          <a:off x="8673059" y="2705407"/>
          <a:ext cx="2610395" cy="1740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6" name="TextBox 45">
            <a:extLst>
              <a:ext uri="{FF2B5EF4-FFF2-40B4-BE49-F238E27FC236}">
                <a16:creationId xmlns:a16="http://schemas.microsoft.com/office/drawing/2014/main" id="{711EE68A-DDE4-4BAB-B7E4-0C6F57D5D960}"/>
              </a:ext>
            </a:extLst>
          </p:cNvPr>
          <p:cNvSpPr txBox="1"/>
          <p:nvPr/>
        </p:nvSpPr>
        <p:spPr>
          <a:xfrm>
            <a:off x="9406452" y="3373560"/>
            <a:ext cx="1143610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5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65%</a:t>
            </a:r>
            <a:endParaRPr lang="id-ID" sz="225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4A24B09-152B-422A-AD14-2E8945AFAB86}"/>
              </a:ext>
            </a:extLst>
          </p:cNvPr>
          <p:cNvSpPr txBox="1"/>
          <p:nvPr/>
        </p:nvSpPr>
        <p:spPr>
          <a:xfrm>
            <a:off x="1475236" y="752747"/>
            <a:ext cx="9241529" cy="96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Business </a:t>
            </a:r>
            <a:r>
              <a:rPr lang="en-US" sz="54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chart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3E7A4BF-68D5-4A4C-9DDB-50B4523B6A9E}"/>
              </a:ext>
            </a:extLst>
          </p:cNvPr>
          <p:cNvSpPr txBox="1"/>
          <p:nvPr/>
        </p:nvSpPr>
        <p:spPr>
          <a:xfrm>
            <a:off x="1047677" y="4824589"/>
            <a:ext cx="2332134" cy="706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Aft>
                <a:spcPts val="750"/>
              </a:spcAft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The European languages are members of the same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A07AF8D-62CE-43BC-8257-6202AC9964F9}"/>
              </a:ext>
            </a:extLst>
          </p:cNvPr>
          <p:cNvSpPr txBox="1"/>
          <p:nvPr/>
        </p:nvSpPr>
        <p:spPr>
          <a:xfrm>
            <a:off x="1047677" y="4417837"/>
            <a:ext cx="23321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Project plan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A908162-FDF9-4E20-9847-FFFD341B88C7}"/>
              </a:ext>
            </a:extLst>
          </p:cNvPr>
          <p:cNvSpPr txBox="1"/>
          <p:nvPr/>
        </p:nvSpPr>
        <p:spPr>
          <a:xfrm>
            <a:off x="3635848" y="5331281"/>
            <a:ext cx="2332134" cy="706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Aft>
                <a:spcPts val="750"/>
              </a:spcAft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The European languages are members of the same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02DA76C-4AF6-44AF-B4A0-8209929AEA32}"/>
              </a:ext>
            </a:extLst>
          </p:cNvPr>
          <p:cNvSpPr txBox="1"/>
          <p:nvPr/>
        </p:nvSpPr>
        <p:spPr>
          <a:xfrm>
            <a:off x="3635848" y="4924529"/>
            <a:ext cx="23321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target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382A87C-1656-4816-B7B8-783EF665A848}"/>
              </a:ext>
            </a:extLst>
          </p:cNvPr>
          <p:cNvSpPr txBox="1"/>
          <p:nvPr/>
        </p:nvSpPr>
        <p:spPr>
          <a:xfrm>
            <a:off x="6224019" y="4824589"/>
            <a:ext cx="2332134" cy="706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Aft>
                <a:spcPts val="750"/>
              </a:spcAft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The European languages are members of the same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503F89D-DB5F-4626-837F-41D0C8D7DE88}"/>
              </a:ext>
            </a:extLst>
          </p:cNvPr>
          <p:cNvSpPr txBox="1"/>
          <p:nvPr/>
        </p:nvSpPr>
        <p:spPr>
          <a:xfrm>
            <a:off x="6224019" y="4417837"/>
            <a:ext cx="23321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Project plan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B5C0A09C-03E9-4A87-B77B-E297ECE073DF}"/>
              </a:ext>
            </a:extLst>
          </p:cNvPr>
          <p:cNvSpPr txBox="1"/>
          <p:nvPr/>
        </p:nvSpPr>
        <p:spPr>
          <a:xfrm>
            <a:off x="8812191" y="5331281"/>
            <a:ext cx="2332134" cy="706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Aft>
                <a:spcPts val="750"/>
              </a:spcAft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The European languages are members of the same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377D832-FE04-4C5A-993A-1375CF222208}"/>
              </a:ext>
            </a:extLst>
          </p:cNvPr>
          <p:cNvSpPr txBox="1"/>
          <p:nvPr/>
        </p:nvSpPr>
        <p:spPr>
          <a:xfrm>
            <a:off x="8812191" y="4924529"/>
            <a:ext cx="23321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target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3FEF376-9E59-4475-B853-690AE012C99D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tx1">
                    <a:lumMod val="85000"/>
                    <a:lumOff val="15000"/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23</a:t>
            </a:fld>
            <a:endParaRPr lang="id-ID" sz="49600" i="0" strike="noStrike" spc="0" dirty="0">
              <a:solidFill>
                <a:schemeClr val="tx1">
                  <a:lumMod val="85000"/>
                  <a:lumOff val="15000"/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3424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Arc 42">
            <a:extLst>
              <a:ext uri="{FF2B5EF4-FFF2-40B4-BE49-F238E27FC236}">
                <a16:creationId xmlns:a16="http://schemas.microsoft.com/office/drawing/2014/main" id="{132C60CF-24DA-41B7-A94B-8C0ED62F6170}"/>
              </a:ext>
            </a:extLst>
          </p:cNvPr>
          <p:cNvSpPr/>
          <p:nvPr/>
        </p:nvSpPr>
        <p:spPr>
          <a:xfrm rot="5400000">
            <a:off x="-4237525" y="-8211939"/>
            <a:ext cx="13030828" cy="13030828"/>
          </a:xfrm>
          <a:prstGeom prst="arc">
            <a:avLst>
              <a:gd name="adj1" fmla="val 16791435"/>
              <a:gd name="adj2" fmla="val 1669251"/>
            </a:avLst>
          </a:prstGeom>
          <a:ln w="15875">
            <a:solidFill>
              <a:schemeClr val="bg1">
                <a:lumMod val="75000"/>
                <a:alpha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E30A13B-077A-4838-9BC7-4424ED1D197F}"/>
              </a:ext>
            </a:extLst>
          </p:cNvPr>
          <p:cNvGrpSpPr/>
          <p:nvPr/>
        </p:nvGrpSpPr>
        <p:grpSpPr>
          <a:xfrm>
            <a:off x="1813133" y="4445323"/>
            <a:ext cx="914765" cy="914765"/>
            <a:chOff x="9749955" y="1799676"/>
            <a:chExt cx="914765" cy="914765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92900015-FEA2-4AD8-A1A5-142DD7F7B7AE}"/>
                </a:ext>
              </a:extLst>
            </p:cNvPr>
            <p:cNvSpPr/>
            <p:nvPr/>
          </p:nvSpPr>
          <p:spPr>
            <a:xfrm>
              <a:off x="9749955" y="1799676"/>
              <a:ext cx="914765" cy="91476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Graphic 34">
              <a:extLst>
                <a:ext uri="{FF2B5EF4-FFF2-40B4-BE49-F238E27FC236}">
                  <a16:creationId xmlns:a16="http://schemas.microsoft.com/office/drawing/2014/main" id="{22A5BD42-927B-436C-9F86-F607DB186AB5}"/>
                </a:ext>
              </a:extLst>
            </p:cNvPr>
            <p:cNvSpPr/>
            <p:nvPr/>
          </p:nvSpPr>
          <p:spPr>
            <a:xfrm>
              <a:off x="10048052" y="2053529"/>
              <a:ext cx="333319" cy="377564"/>
            </a:xfrm>
            <a:custGeom>
              <a:avLst/>
              <a:gdLst>
                <a:gd name="connsiteX0" fmla="*/ 112826 w 333319"/>
                <a:gd name="connsiteY0" fmla="*/ 303819 h 377564"/>
                <a:gd name="connsiteX1" fmla="*/ 112826 w 333319"/>
                <a:gd name="connsiteY1" fmla="*/ 333316 h 377564"/>
                <a:gd name="connsiteX2" fmla="*/ 127575 w 333319"/>
                <a:gd name="connsiteY2" fmla="*/ 348065 h 377564"/>
                <a:gd name="connsiteX3" fmla="*/ 146010 w 333319"/>
                <a:gd name="connsiteY3" fmla="*/ 348065 h 377564"/>
                <a:gd name="connsiteX4" fmla="*/ 160759 w 333319"/>
                <a:gd name="connsiteY4" fmla="*/ 362814 h 377564"/>
                <a:gd name="connsiteX5" fmla="*/ 146010 w 333319"/>
                <a:gd name="connsiteY5" fmla="*/ 377562 h 377564"/>
                <a:gd name="connsiteX6" fmla="*/ 127575 w 333319"/>
                <a:gd name="connsiteY6" fmla="*/ 377562 h 377564"/>
                <a:gd name="connsiteX7" fmla="*/ 83329 w 333319"/>
                <a:gd name="connsiteY7" fmla="*/ 333316 h 377564"/>
                <a:gd name="connsiteX8" fmla="*/ 83329 w 333319"/>
                <a:gd name="connsiteY8" fmla="*/ 289808 h 377564"/>
                <a:gd name="connsiteX9" fmla="*/ 56658 w 333319"/>
                <a:gd name="connsiteY9" fmla="*/ 252733 h 377564"/>
                <a:gd name="connsiteX10" fmla="*/ 0 w 333319"/>
                <a:gd name="connsiteY10" fmla="*/ 142522 h 377564"/>
                <a:gd name="connsiteX11" fmla="*/ 42125 w 333319"/>
                <a:gd name="connsiteY11" fmla="*/ 41909 h 377564"/>
                <a:gd name="connsiteX12" fmla="*/ 143611 w 333319"/>
                <a:gd name="connsiteY12" fmla="*/ 0 h 377564"/>
                <a:gd name="connsiteX13" fmla="*/ 144593 w 333319"/>
                <a:gd name="connsiteY13" fmla="*/ 3 h 377564"/>
                <a:gd name="connsiteX14" fmla="*/ 145569 w 333319"/>
                <a:gd name="connsiteY14" fmla="*/ 0 h 377564"/>
                <a:gd name="connsiteX15" fmla="*/ 246214 w 333319"/>
                <a:gd name="connsiteY15" fmla="*/ 41495 h 377564"/>
                <a:gd name="connsiteX16" fmla="*/ 288333 w 333319"/>
                <a:gd name="connsiteY16" fmla="*/ 142522 h 377564"/>
                <a:gd name="connsiteX17" fmla="*/ 287924 w 333319"/>
                <a:gd name="connsiteY17" fmla="*/ 145982 h 377564"/>
                <a:gd name="connsiteX18" fmla="*/ 285393 w 333319"/>
                <a:gd name="connsiteY18" fmla="*/ 169547 h 377564"/>
                <a:gd name="connsiteX19" fmla="*/ 268040 w 333319"/>
                <a:gd name="connsiteY19" fmla="*/ 181121 h 377564"/>
                <a:gd name="connsiteX20" fmla="*/ 256466 w 333319"/>
                <a:gd name="connsiteY20" fmla="*/ 163772 h 377564"/>
                <a:gd name="connsiteX21" fmla="*/ 258468 w 333319"/>
                <a:gd name="connsiteY21" fmla="*/ 142522 h 377564"/>
                <a:gd name="connsiteX22" fmla="*/ 258793 w 333319"/>
                <a:gd name="connsiteY22" fmla="*/ 139420 h 377564"/>
                <a:gd name="connsiteX23" fmla="*/ 225430 w 333319"/>
                <a:gd name="connsiteY23" fmla="*/ 62428 h 377564"/>
                <a:gd name="connsiteX24" fmla="*/ 145564 w 333319"/>
                <a:gd name="connsiteY24" fmla="*/ 29497 h 377564"/>
                <a:gd name="connsiteX25" fmla="*/ 144703 w 333319"/>
                <a:gd name="connsiteY25" fmla="*/ 29500 h 377564"/>
                <a:gd name="connsiteX26" fmla="*/ 144484 w 333319"/>
                <a:gd name="connsiteY26" fmla="*/ 29500 h 377564"/>
                <a:gd name="connsiteX27" fmla="*/ 143620 w 333319"/>
                <a:gd name="connsiteY27" fmla="*/ 29497 h 377564"/>
                <a:gd name="connsiteX28" fmla="*/ 62906 w 333319"/>
                <a:gd name="connsiteY28" fmla="*/ 62843 h 377564"/>
                <a:gd name="connsiteX29" fmla="*/ 29497 w 333319"/>
                <a:gd name="connsiteY29" fmla="*/ 142522 h 377564"/>
                <a:gd name="connsiteX30" fmla="*/ 76842 w 333319"/>
                <a:gd name="connsiteY30" fmla="*/ 231224 h 377564"/>
                <a:gd name="connsiteX31" fmla="*/ 110384 w 333319"/>
                <a:gd name="connsiteY31" fmla="*/ 274322 h 377564"/>
                <a:gd name="connsiteX32" fmla="*/ 129050 w 333319"/>
                <a:gd name="connsiteY32" fmla="*/ 274322 h 377564"/>
                <a:gd name="connsiteX33" fmla="*/ 129050 w 333319"/>
                <a:gd name="connsiteY33" fmla="*/ 149170 h 377564"/>
                <a:gd name="connsiteX34" fmla="*/ 114301 w 333319"/>
                <a:gd name="connsiteY34" fmla="*/ 134422 h 377564"/>
                <a:gd name="connsiteX35" fmla="*/ 95235 w 333319"/>
                <a:gd name="connsiteY35" fmla="*/ 153489 h 377564"/>
                <a:gd name="connsiteX36" fmla="*/ 74376 w 333319"/>
                <a:gd name="connsiteY36" fmla="*/ 153489 h 377564"/>
                <a:gd name="connsiteX37" fmla="*/ 74376 w 333319"/>
                <a:gd name="connsiteY37" fmla="*/ 132633 h 377564"/>
                <a:gd name="connsiteX38" fmla="*/ 103873 w 333319"/>
                <a:gd name="connsiteY38" fmla="*/ 103136 h 377564"/>
                <a:gd name="connsiteX39" fmla="*/ 124732 w 333319"/>
                <a:gd name="connsiteY39" fmla="*/ 103136 h 377564"/>
                <a:gd name="connsiteX40" fmla="*/ 143798 w 333319"/>
                <a:gd name="connsiteY40" fmla="*/ 122203 h 377564"/>
                <a:gd name="connsiteX41" fmla="*/ 162867 w 333319"/>
                <a:gd name="connsiteY41" fmla="*/ 103136 h 377564"/>
                <a:gd name="connsiteX42" fmla="*/ 183726 w 333319"/>
                <a:gd name="connsiteY42" fmla="*/ 103136 h 377564"/>
                <a:gd name="connsiteX43" fmla="*/ 213223 w 333319"/>
                <a:gd name="connsiteY43" fmla="*/ 132633 h 377564"/>
                <a:gd name="connsiteX44" fmla="*/ 213223 w 333319"/>
                <a:gd name="connsiteY44" fmla="*/ 153489 h 377564"/>
                <a:gd name="connsiteX45" fmla="*/ 202792 w 333319"/>
                <a:gd name="connsiteY45" fmla="*/ 157809 h 377564"/>
                <a:gd name="connsiteX46" fmla="*/ 192364 w 333319"/>
                <a:gd name="connsiteY46" fmla="*/ 153489 h 377564"/>
                <a:gd name="connsiteX47" fmla="*/ 173295 w 333319"/>
                <a:gd name="connsiteY47" fmla="*/ 134422 h 377564"/>
                <a:gd name="connsiteX48" fmla="*/ 158547 w 333319"/>
                <a:gd name="connsiteY48" fmla="*/ 149170 h 377564"/>
                <a:gd name="connsiteX49" fmla="*/ 158547 w 333319"/>
                <a:gd name="connsiteY49" fmla="*/ 289071 h 377564"/>
                <a:gd name="connsiteX50" fmla="*/ 143798 w 333319"/>
                <a:gd name="connsiteY50" fmla="*/ 303819 h 377564"/>
                <a:gd name="connsiteX51" fmla="*/ 331746 w 333319"/>
                <a:gd name="connsiteY51" fmla="*/ 325265 h 377564"/>
                <a:gd name="connsiteX52" fmla="*/ 325784 w 333319"/>
                <a:gd name="connsiteY52" fmla="*/ 337125 h 377564"/>
                <a:gd name="connsiteX53" fmla="*/ 308422 w 333319"/>
                <a:gd name="connsiteY53" fmla="*/ 344643 h 377564"/>
                <a:gd name="connsiteX54" fmla="*/ 291658 w 333319"/>
                <a:gd name="connsiteY54" fmla="*/ 339683 h 377564"/>
                <a:gd name="connsiteX55" fmla="*/ 277828 w 333319"/>
                <a:gd name="connsiteY55" fmla="*/ 348238 h 377564"/>
                <a:gd name="connsiteX56" fmla="*/ 274841 w 333319"/>
                <a:gd name="connsiteY56" fmla="*/ 365349 h 377564"/>
                <a:gd name="connsiteX57" fmla="*/ 260314 w 333319"/>
                <a:gd name="connsiteY57" fmla="*/ 377565 h 377564"/>
                <a:gd name="connsiteX58" fmla="*/ 247041 w 333319"/>
                <a:gd name="connsiteY58" fmla="*/ 377565 h 377564"/>
                <a:gd name="connsiteX59" fmla="*/ 232488 w 333319"/>
                <a:gd name="connsiteY59" fmla="*/ 365225 h 377564"/>
                <a:gd name="connsiteX60" fmla="*/ 229628 w 333319"/>
                <a:gd name="connsiteY60" fmla="*/ 347944 h 377564"/>
                <a:gd name="connsiteX61" fmla="*/ 228827 w 333319"/>
                <a:gd name="connsiteY61" fmla="*/ 347552 h 377564"/>
                <a:gd name="connsiteX62" fmla="*/ 227980 w 333319"/>
                <a:gd name="connsiteY62" fmla="*/ 347140 h 377564"/>
                <a:gd name="connsiteX63" fmla="*/ 226033 w 333319"/>
                <a:gd name="connsiteY63" fmla="*/ 346141 h 377564"/>
                <a:gd name="connsiteX64" fmla="*/ 225690 w 333319"/>
                <a:gd name="connsiteY64" fmla="*/ 345948 h 377564"/>
                <a:gd name="connsiteX65" fmla="*/ 218364 w 333319"/>
                <a:gd name="connsiteY65" fmla="*/ 341209 h 377564"/>
                <a:gd name="connsiteX66" fmla="*/ 202164 w 333319"/>
                <a:gd name="connsiteY66" fmla="*/ 347036 h 377564"/>
                <a:gd name="connsiteX67" fmla="*/ 184255 w 333319"/>
                <a:gd name="connsiteY67" fmla="*/ 340279 h 377564"/>
                <a:gd name="connsiteX68" fmla="*/ 177849 w 333319"/>
                <a:gd name="connsiteY68" fmla="*/ 328656 h 377564"/>
                <a:gd name="connsiteX69" fmla="*/ 181467 w 333319"/>
                <a:gd name="connsiteY69" fmla="*/ 310085 h 377564"/>
                <a:gd name="connsiteX70" fmla="*/ 195239 w 333319"/>
                <a:gd name="connsiteY70" fmla="*/ 298902 h 377564"/>
                <a:gd name="connsiteX71" fmla="*/ 195182 w 333319"/>
                <a:gd name="connsiteY71" fmla="*/ 297905 h 377564"/>
                <a:gd name="connsiteX72" fmla="*/ 195124 w 333319"/>
                <a:gd name="connsiteY72" fmla="*/ 296950 h 377564"/>
                <a:gd name="connsiteX73" fmla="*/ 195055 w 333319"/>
                <a:gd name="connsiteY73" fmla="*/ 294233 h 377564"/>
                <a:gd name="connsiteX74" fmla="*/ 195130 w 333319"/>
                <a:gd name="connsiteY74" fmla="*/ 291271 h 377564"/>
                <a:gd name="connsiteX75" fmla="*/ 181188 w 333319"/>
                <a:gd name="connsiteY75" fmla="*/ 281725 h 377564"/>
                <a:gd name="connsiteX76" fmla="*/ 176432 w 333319"/>
                <a:gd name="connsiteY76" fmla="*/ 262760 h 377564"/>
                <a:gd name="connsiteX77" fmla="*/ 182933 w 333319"/>
                <a:gd name="connsiteY77" fmla="*/ 250241 h 377564"/>
                <a:gd name="connsiteX78" fmla="*/ 200205 w 333319"/>
                <a:gd name="connsiteY78" fmla="*/ 242896 h 377564"/>
                <a:gd name="connsiteX79" fmla="*/ 217411 w 333319"/>
                <a:gd name="connsiteY79" fmla="*/ 247988 h 377564"/>
                <a:gd name="connsiteX80" fmla="*/ 230103 w 333319"/>
                <a:gd name="connsiteY80" fmla="*/ 240303 h 377564"/>
                <a:gd name="connsiteX81" fmla="*/ 233268 w 333319"/>
                <a:gd name="connsiteY81" fmla="*/ 222999 h 377564"/>
                <a:gd name="connsiteX82" fmla="*/ 247778 w 333319"/>
                <a:gd name="connsiteY82" fmla="*/ 210907 h 377564"/>
                <a:gd name="connsiteX83" fmla="*/ 261789 w 333319"/>
                <a:gd name="connsiteY83" fmla="*/ 210907 h 377564"/>
                <a:gd name="connsiteX84" fmla="*/ 276399 w 333319"/>
                <a:gd name="connsiteY84" fmla="*/ 223647 h 377564"/>
                <a:gd name="connsiteX85" fmla="*/ 278732 w 333319"/>
                <a:gd name="connsiteY85" fmla="*/ 240646 h 377564"/>
                <a:gd name="connsiteX86" fmla="*/ 279375 w 333319"/>
                <a:gd name="connsiteY86" fmla="*/ 240963 h 377564"/>
                <a:gd name="connsiteX87" fmla="*/ 280081 w 333319"/>
                <a:gd name="connsiteY87" fmla="*/ 241311 h 377564"/>
                <a:gd name="connsiteX88" fmla="*/ 282077 w 333319"/>
                <a:gd name="connsiteY88" fmla="*/ 242337 h 377564"/>
                <a:gd name="connsiteX89" fmla="*/ 282362 w 333319"/>
                <a:gd name="connsiteY89" fmla="*/ 242495 h 377564"/>
                <a:gd name="connsiteX90" fmla="*/ 289336 w 333319"/>
                <a:gd name="connsiteY90" fmla="*/ 246965 h 377564"/>
                <a:gd name="connsiteX91" fmla="*/ 305260 w 333319"/>
                <a:gd name="connsiteY91" fmla="*/ 240885 h 377564"/>
                <a:gd name="connsiteX92" fmla="*/ 322852 w 333319"/>
                <a:gd name="connsiteY92" fmla="*/ 246574 h 377564"/>
                <a:gd name="connsiteX93" fmla="*/ 330903 w 333319"/>
                <a:gd name="connsiteY93" fmla="*/ 258842 h 377564"/>
                <a:gd name="connsiteX94" fmla="*/ 327521 w 333319"/>
                <a:gd name="connsiteY94" fmla="*/ 278655 h 377564"/>
                <a:gd name="connsiteX95" fmla="*/ 312879 w 333319"/>
                <a:gd name="connsiteY95" fmla="*/ 289837 h 377564"/>
                <a:gd name="connsiteX96" fmla="*/ 312925 w 333319"/>
                <a:gd name="connsiteY96" fmla="*/ 290684 h 377564"/>
                <a:gd name="connsiteX97" fmla="*/ 312974 w 333319"/>
                <a:gd name="connsiteY97" fmla="*/ 291548 h 377564"/>
                <a:gd name="connsiteX98" fmla="*/ 313043 w 333319"/>
                <a:gd name="connsiteY98" fmla="*/ 294233 h 377564"/>
                <a:gd name="connsiteX99" fmla="*/ 313000 w 333319"/>
                <a:gd name="connsiteY99" fmla="*/ 296448 h 377564"/>
                <a:gd name="connsiteX100" fmla="*/ 327192 w 333319"/>
                <a:gd name="connsiteY100" fmla="*/ 306677 h 377564"/>
                <a:gd name="connsiteX101" fmla="*/ 331746 w 333319"/>
                <a:gd name="connsiteY101" fmla="*/ 325265 h 377564"/>
                <a:gd name="connsiteX102" fmla="*/ 246136 w 333319"/>
                <a:gd name="connsiteY102" fmla="*/ 322644 h 377564"/>
                <a:gd name="connsiteX103" fmla="*/ 254046 w 333319"/>
                <a:gd name="connsiteY103" fmla="*/ 323730 h 377564"/>
                <a:gd name="connsiteX104" fmla="*/ 261297 w 333319"/>
                <a:gd name="connsiteY104" fmla="*/ 322825 h 377564"/>
                <a:gd name="connsiteX105" fmla="*/ 263125 w 333319"/>
                <a:gd name="connsiteY105" fmla="*/ 322296 h 377564"/>
                <a:gd name="connsiteX106" fmla="*/ 263760 w 333319"/>
                <a:gd name="connsiteY106" fmla="*/ 322080 h 377564"/>
                <a:gd name="connsiteX107" fmla="*/ 265047 w 333319"/>
                <a:gd name="connsiteY107" fmla="*/ 321595 h 377564"/>
                <a:gd name="connsiteX108" fmla="*/ 266093 w 333319"/>
                <a:gd name="connsiteY108" fmla="*/ 321149 h 377564"/>
                <a:gd name="connsiteX109" fmla="*/ 267072 w 333319"/>
                <a:gd name="connsiteY109" fmla="*/ 320691 h 377564"/>
                <a:gd name="connsiteX110" fmla="*/ 267971 w 333319"/>
                <a:gd name="connsiteY110" fmla="*/ 320230 h 377564"/>
                <a:gd name="connsiteX111" fmla="*/ 268795 w 333319"/>
                <a:gd name="connsiteY111" fmla="*/ 319763 h 377564"/>
                <a:gd name="connsiteX112" fmla="*/ 270134 w 333319"/>
                <a:gd name="connsiteY112" fmla="*/ 318940 h 377564"/>
                <a:gd name="connsiteX113" fmla="*/ 270845 w 333319"/>
                <a:gd name="connsiteY113" fmla="*/ 318459 h 377564"/>
                <a:gd name="connsiteX114" fmla="*/ 271652 w 333319"/>
                <a:gd name="connsiteY114" fmla="*/ 317885 h 377564"/>
                <a:gd name="connsiteX115" fmla="*/ 272905 w 333319"/>
                <a:gd name="connsiteY115" fmla="*/ 316894 h 377564"/>
                <a:gd name="connsiteX116" fmla="*/ 273499 w 333319"/>
                <a:gd name="connsiteY116" fmla="*/ 316379 h 377564"/>
                <a:gd name="connsiteX117" fmla="*/ 274587 w 333319"/>
                <a:gd name="connsiteY117" fmla="*/ 315373 h 377564"/>
                <a:gd name="connsiteX118" fmla="*/ 274892 w 333319"/>
                <a:gd name="connsiteY118" fmla="*/ 315082 h 377564"/>
                <a:gd name="connsiteX119" fmla="*/ 276212 w 333319"/>
                <a:gd name="connsiteY119" fmla="*/ 313666 h 377564"/>
                <a:gd name="connsiteX120" fmla="*/ 282930 w 333319"/>
                <a:gd name="connsiteY120" fmla="*/ 300236 h 377564"/>
                <a:gd name="connsiteX121" fmla="*/ 283102 w 333319"/>
                <a:gd name="connsiteY121" fmla="*/ 299283 h 377564"/>
                <a:gd name="connsiteX122" fmla="*/ 283194 w 333319"/>
                <a:gd name="connsiteY122" fmla="*/ 298781 h 377564"/>
                <a:gd name="connsiteX123" fmla="*/ 283371 w 333319"/>
                <a:gd name="connsiteY123" fmla="*/ 297416 h 377564"/>
                <a:gd name="connsiteX124" fmla="*/ 283388 w 333319"/>
                <a:gd name="connsiteY124" fmla="*/ 297290 h 377564"/>
                <a:gd name="connsiteX125" fmla="*/ 283546 w 333319"/>
                <a:gd name="connsiteY125" fmla="*/ 294233 h 377564"/>
                <a:gd name="connsiteX126" fmla="*/ 283492 w 333319"/>
                <a:gd name="connsiteY126" fmla="*/ 292536 h 377564"/>
                <a:gd name="connsiteX127" fmla="*/ 283457 w 333319"/>
                <a:gd name="connsiteY127" fmla="*/ 292055 h 377564"/>
                <a:gd name="connsiteX128" fmla="*/ 283344 w 333319"/>
                <a:gd name="connsiteY128" fmla="*/ 290839 h 377564"/>
                <a:gd name="connsiteX129" fmla="*/ 283273 w 333319"/>
                <a:gd name="connsiteY129" fmla="*/ 290289 h 377564"/>
                <a:gd name="connsiteX130" fmla="*/ 283096 w 333319"/>
                <a:gd name="connsiteY130" fmla="*/ 289140 h 377564"/>
                <a:gd name="connsiteX131" fmla="*/ 282996 w 333319"/>
                <a:gd name="connsiteY131" fmla="*/ 288590 h 377564"/>
                <a:gd name="connsiteX132" fmla="*/ 282739 w 333319"/>
                <a:gd name="connsiteY132" fmla="*/ 287412 h 377564"/>
                <a:gd name="connsiteX133" fmla="*/ 275279 w 333319"/>
                <a:gd name="connsiteY133" fmla="*/ 273786 h 377564"/>
                <a:gd name="connsiteX134" fmla="*/ 274317 w 333319"/>
                <a:gd name="connsiteY134" fmla="*/ 272833 h 377564"/>
                <a:gd name="connsiteX135" fmla="*/ 273939 w 333319"/>
                <a:gd name="connsiteY135" fmla="*/ 272470 h 377564"/>
                <a:gd name="connsiteX136" fmla="*/ 272666 w 333319"/>
                <a:gd name="connsiteY136" fmla="*/ 271373 h 377564"/>
                <a:gd name="connsiteX137" fmla="*/ 272122 w 333319"/>
                <a:gd name="connsiteY137" fmla="*/ 270946 h 377564"/>
                <a:gd name="connsiteX138" fmla="*/ 271232 w 333319"/>
                <a:gd name="connsiteY138" fmla="*/ 270281 h 377564"/>
                <a:gd name="connsiteX139" fmla="*/ 270621 w 333319"/>
                <a:gd name="connsiteY139" fmla="*/ 269846 h 377564"/>
                <a:gd name="connsiteX140" fmla="*/ 269299 w 333319"/>
                <a:gd name="connsiteY140" fmla="*/ 268993 h 377564"/>
                <a:gd name="connsiteX141" fmla="*/ 268604 w 333319"/>
                <a:gd name="connsiteY141" fmla="*/ 268593 h 377564"/>
                <a:gd name="connsiteX142" fmla="*/ 267755 w 333319"/>
                <a:gd name="connsiteY142" fmla="*/ 268127 h 377564"/>
                <a:gd name="connsiteX143" fmla="*/ 266997 w 333319"/>
                <a:gd name="connsiteY143" fmla="*/ 267737 h 377564"/>
                <a:gd name="connsiteX144" fmla="*/ 265928 w 333319"/>
                <a:gd name="connsiteY144" fmla="*/ 267242 h 377564"/>
                <a:gd name="connsiteX145" fmla="*/ 264955 w 333319"/>
                <a:gd name="connsiteY145" fmla="*/ 266836 h 377564"/>
                <a:gd name="connsiteX146" fmla="*/ 263889 w 333319"/>
                <a:gd name="connsiteY146" fmla="*/ 266430 h 377564"/>
                <a:gd name="connsiteX147" fmla="*/ 263178 w 333319"/>
                <a:gd name="connsiteY147" fmla="*/ 266191 h 377564"/>
                <a:gd name="connsiteX148" fmla="*/ 261956 w 333319"/>
                <a:gd name="connsiteY148" fmla="*/ 265822 h 377564"/>
                <a:gd name="connsiteX149" fmla="*/ 254046 w 333319"/>
                <a:gd name="connsiteY149" fmla="*/ 264736 h 377564"/>
                <a:gd name="connsiteX150" fmla="*/ 246300 w 333319"/>
                <a:gd name="connsiteY150" fmla="*/ 265776 h 377564"/>
                <a:gd name="connsiteX151" fmla="*/ 245056 w 333319"/>
                <a:gd name="connsiteY151" fmla="*/ 266141 h 377564"/>
                <a:gd name="connsiteX152" fmla="*/ 244171 w 333319"/>
                <a:gd name="connsiteY152" fmla="*/ 266442 h 377564"/>
                <a:gd name="connsiteX153" fmla="*/ 243402 w 333319"/>
                <a:gd name="connsiteY153" fmla="*/ 266729 h 377564"/>
                <a:gd name="connsiteX154" fmla="*/ 241590 w 333319"/>
                <a:gd name="connsiteY154" fmla="*/ 267504 h 377564"/>
                <a:gd name="connsiteX155" fmla="*/ 241208 w 333319"/>
                <a:gd name="connsiteY155" fmla="*/ 267680 h 377564"/>
                <a:gd name="connsiteX156" fmla="*/ 240090 w 333319"/>
                <a:gd name="connsiteY156" fmla="*/ 268253 h 377564"/>
                <a:gd name="connsiteX157" fmla="*/ 239813 w 333319"/>
                <a:gd name="connsiteY157" fmla="*/ 268408 h 377564"/>
                <a:gd name="connsiteX158" fmla="*/ 237575 w 333319"/>
                <a:gd name="connsiteY158" fmla="*/ 269774 h 377564"/>
                <a:gd name="connsiteX159" fmla="*/ 237563 w 333319"/>
                <a:gd name="connsiteY159" fmla="*/ 269783 h 377564"/>
                <a:gd name="connsiteX160" fmla="*/ 236460 w 333319"/>
                <a:gd name="connsiteY160" fmla="*/ 270566 h 377564"/>
                <a:gd name="connsiteX161" fmla="*/ 236287 w 333319"/>
                <a:gd name="connsiteY161" fmla="*/ 270702 h 377564"/>
                <a:gd name="connsiteX162" fmla="*/ 234400 w 333319"/>
                <a:gd name="connsiteY162" fmla="*/ 272254 h 377564"/>
                <a:gd name="connsiteX163" fmla="*/ 234170 w 333319"/>
                <a:gd name="connsiteY163" fmla="*/ 272459 h 377564"/>
                <a:gd name="connsiteX164" fmla="*/ 233280 w 333319"/>
                <a:gd name="connsiteY164" fmla="*/ 273305 h 377564"/>
                <a:gd name="connsiteX165" fmla="*/ 232951 w 333319"/>
                <a:gd name="connsiteY165" fmla="*/ 273645 h 377564"/>
                <a:gd name="connsiteX166" fmla="*/ 225306 w 333319"/>
                <a:gd name="connsiteY166" fmla="*/ 287622 h 377564"/>
                <a:gd name="connsiteX167" fmla="*/ 224995 w 333319"/>
                <a:gd name="connsiteY167" fmla="*/ 289169 h 377564"/>
                <a:gd name="connsiteX168" fmla="*/ 224981 w 333319"/>
                <a:gd name="connsiteY168" fmla="*/ 289246 h 377564"/>
                <a:gd name="connsiteX169" fmla="*/ 224756 w 333319"/>
                <a:gd name="connsiteY169" fmla="*/ 290799 h 377564"/>
                <a:gd name="connsiteX170" fmla="*/ 224742 w 333319"/>
                <a:gd name="connsiteY170" fmla="*/ 290926 h 377564"/>
                <a:gd name="connsiteX171" fmla="*/ 224615 w 333319"/>
                <a:gd name="connsiteY171" fmla="*/ 292398 h 377564"/>
                <a:gd name="connsiteX172" fmla="*/ 224598 w 333319"/>
                <a:gd name="connsiteY172" fmla="*/ 292600 h 377564"/>
                <a:gd name="connsiteX173" fmla="*/ 224552 w 333319"/>
                <a:gd name="connsiteY173" fmla="*/ 294233 h 377564"/>
                <a:gd name="connsiteX174" fmla="*/ 224604 w 333319"/>
                <a:gd name="connsiteY174" fmla="*/ 295927 h 377564"/>
                <a:gd name="connsiteX175" fmla="*/ 224638 w 333319"/>
                <a:gd name="connsiteY175" fmla="*/ 296394 h 377564"/>
                <a:gd name="connsiteX176" fmla="*/ 224753 w 333319"/>
                <a:gd name="connsiteY176" fmla="*/ 297629 h 377564"/>
                <a:gd name="connsiteX177" fmla="*/ 224820 w 333319"/>
                <a:gd name="connsiteY177" fmla="*/ 298151 h 377564"/>
                <a:gd name="connsiteX178" fmla="*/ 225004 w 333319"/>
                <a:gd name="connsiteY178" fmla="*/ 299337 h 377564"/>
                <a:gd name="connsiteX179" fmla="*/ 225093 w 333319"/>
                <a:gd name="connsiteY179" fmla="*/ 299847 h 377564"/>
                <a:gd name="connsiteX180" fmla="*/ 225364 w 333319"/>
                <a:gd name="connsiteY180" fmla="*/ 301080 h 377564"/>
                <a:gd name="connsiteX181" fmla="*/ 232791 w 333319"/>
                <a:gd name="connsiteY181" fmla="*/ 314648 h 377564"/>
                <a:gd name="connsiteX182" fmla="*/ 233594 w 333319"/>
                <a:gd name="connsiteY182" fmla="*/ 315454 h 377564"/>
                <a:gd name="connsiteX183" fmla="*/ 234136 w 333319"/>
                <a:gd name="connsiteY183" fmla="*/ 315972 h 377564"/>
                <a:gd name="connsiteX184" fmla="*/ 235328 w 333319"/>
                <a:gd name="connsiteY184" fmla="*/ 317013 h 377564"/>
                <a:gd name="connsiteX185" fmla="*/ 235985 w 333319"/>
                <a:gd name="connsiteY185" fmla="*/ 317528 h 377564"/>
                <a:gd name="connsiteX186" fmla="*/ 236728 w 333319"/>
                <a:gd name="connsiteY186" fmla="*/ 318087 h 377564"/>
                <a:gd name="connsiteX187" fmla="*/ 237468 w 333319"/>
                <a:gd name="connsiteY187" fmla="*/ 318614 h 377564"/>
                <a:gd name="connsiteX188" fmla="*/ 238358 w 333319"/>
                <a:gd name="connsiteY188" fmla="*/ 319193 h 377564"/>
                <a:gd name="connsiteX189" fmla="*/ 239514 w 333319"/>
                <a:gd name="connsiteY189" fmla="*/ 319884 h 377564"/>
                <a:gd name="connsiteX190" fmla="*/ 240265 w 333319"/>
                <a:gd name="connsiteY190" fmla="*/ 320302 h 377564"/>
                <a:gd name="connsiteX191" fmla="*/ 241093 w 333319"/>
                <a:gd name="connsiteY191" fmla="*/ 320726 h 377564"/>
                <a:gd name="connsiteX192" fmla="*/ 242014 w 333319"/>
                <a:gd name="connsiteY192" fmla="*/ 321155 h 377564"/>
                <a:gd name="connsiteX193" fmla="*/ 243123 w 333319"/>
                <a:gd name="connsiteY193" fmla="*/ 321625 h 377564"/>
                <a:gd name="connsiteX194" fmla="*/ 244186 w 333319"/>
                <a:gd name="connsiteY194" fmla="*/ 322027 h 377564"/>
                <a:gd name="connsiteX195" fmla="*/ 244909 w 333319"/>
                <a:gd name="connsiteY195" fmla="*/ 322272 h 377564"/>
                <a:gd name="connsiteX196" fmla="*/ 246136 w 333319"/>
                <a:gd name="connsiteY196" fmla="*/ 322644 h 377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</a:cxnLst>
              <a:rect l="l" t="t" r="r" b="b"/>
              <a:pathLst>
                <a:path w="333319" h="377564">
                  <a:moveTo>
                    <a:pt x="112826" y="303819"/>
                  </a:moveTo>
                  <a:lnTo>
                    <a:pt x="112826" y="333316"/>
                  </a:lnTo>
                  <a:cubicBezTo>
                    <a:pt x="112826" y="341448"/>
                    <a:pt x="119443" y="348065"/>
                    <a:pt x="127575" y="348065"/>
                  </a:cubicBezTo>
                  <a:lnTo>
                    <a:pt x="146010" y="348065"/>
                  </a:lnTo>
                  <a:cubicBezTo>
                    <a:pt x="154157" y="348065"/>
                    <a:pt x="160759" y="354667"/>
                    <a:pt x="160759" y="362814"/>
                  </a:cubicBezTo>
                  <a:cubicBezTo>
                    <a:pt x="160759" y="370960"/>
                    <a:pt x="154157" y="377562"/>
                    <a:pt x="146010" y="377562"/>
                  </a:cubicBezTo>
                  <a:lnTo>
                    <a:pt x="127575" y="377562"/>
                  </a:lnTo>
                  <a:cubicBezTo>
                    <a:pt x="103179" y="377562"/>
                    <a:pt x="83329" y="357715"/>
                    <a:pt x="83329" y="333316"/>
                  </a:cubicBezTo>
                  <a:lnTo>
                    <a:pt x="83329" y="289808"/>
                  </a:lnTo>
                  <a:cubicBezTo>
                    <a:pt x="83329" y="278347"/>
                    <a:pt x="73195" y="268253"/>
                    <a:pt x="56658" y="252733"/>
                  </a:cubicBezTo>
                  <a:cubicBezTo>
                    <a:pt x="32746" y="230293"/>
                    <a:pt x="0" y="199560"/>
                    <a:pt x="0" y="142522"/>
                  </a:cubicBezTo>
                  <a:cubicBezTo>
                    <a:pt x="0" y="104605"/>
                    <a:pt x="14962" y="68874"/>
                    <a:pt x="42125" y="41909"/>
                  </a:cubicBezTo>
                  <a:cubicBezTo>
                    <a:pt x="69376" y="14858"/>
                    <a:pt x="105383" y="0"/>
                    <a:pt x="143611" y="0"/>
                  </a:cubicBezTo>
                  <a:cubicBezTo>
                    <a:pt x="143942" y="0"/>
                    <a:pt x="144265" y="0"/>
                    <a:pt x="144593" y="3"/>
                  </a:cubicBezTo>
                  <a:cubicBezTo>
                    <a:pt x="144916" y="0"/>
                    <a:pt x="145247" y="0"/>
                    <a:pt x="145569" y="0"/>
                  </a:cubicBezTo>
                  <a:cubicBezTo>
                    <a:pt x="183530" y="0"/>
                    <a:pt x="219232" y="14708"/>
                    <a:pt x="246214" y="41495"/>
                  </a:cubicBezTo>
                  <a:cubicBezTo>
                    <a:pt x="273375" y="68457"/>
                    <a:pt x="288333" y="104334"/>
                    <a:pt x="288333" y="142522"/>
                  </a:cubicBezTo>
                  <a:cubicBezTo>
                    <a:pt x="288333" y="143712"/>
                    <a:pt x="288193" y="144872"/>
                    <a:pt x="287924" y="145982"/>
                  </a:cubicBezTo>
                  <a:cubicBezTo>
                    <a:pt x="287737" y="154139"/>
                    <a:pt x="286887" y="162052"/>
                    <a:pt x="285393" y="169547"/>
                  </a:cubicBezTo>
                  <a:cubicBezTo>
                    <a:pt x="283797" y="177535"/>
                    <a:pt x="276025" y="182717"/>
                    <a:pt x="268040" y="181121"/>
                  </a:cubicBezTo>
                  <a:cubicBezTo>
                    <a:pt x="260052" y="179526"/>
                    <a:pt x="254870" y="171757"/>
                    <a:pt x="256466" y="163772"/>
                  </a:cubicBezTo>
                  <a:cubicBezTo>
                    <a:pt x="257794" y="157118"/>
                    <a:pt x="258468" y="149968"/>
                    <a:pt x="258468" y="142522"/>
                  </a:cubicBezTo>
                  <a:cubicBezTo>
                    <a:pt x="258468" y="141456"/>
                    <a:pt x="258580" y="140419"/>
                    <a:pt x="258793" y="139420"/>
                  </a:cubicBezTo>
                  <a:cubicBezTo>
                    <a:pt x="258013" y="110314"/>
                    <a:pt x="246234" y="83078"/>
                    <a:pt x="225430" y="62428"/>
                  </a:cubicBezTo>
                  <a:cubicBezTo>
                    <a:pt x="204019" y="41172"/>
                    <a:pt x="175686" y="29497"/>
                    <a:pt x="145564" y="29497"/>
                  </a:cubicBezTo>
                  <a:cubicBezTo>
                    <a:pt x="145276" y="29497"/>
                    <a:pt x="144990" y="29497"/>
                    <a:pt x="144703" y="29500"/>
                  </a:cubicBezTo>
                  <a:cubicBezTo>
                    <a:pt x="144631" y="29500"/>
                    <a:pt x="144558" y="29500"/>
                    <a:pt x="144484" y="29500"/>
                  </a:cubicBezTo>
                  <a:cubicBezTo>
                    <a:pt x="144196" y="29497"/>
                    <a:pt x="143907" y="29497"/>
                    <a:pt x="143620" y="29497"/>
                  </a:cubicBezTo>
                  <a:cubicBezTo>
                    <a:pt x="113224" y="29497"/>
                    <a:pt x="84591" y="41319"/>
                    <a:pt x="62906" y="62843"/>
                  </a:cubicBezTo>
                  <a:cubicBezTo>
                    <a:pt x="41362" y="84228"/>
                    <a:pt x="29497" y="112527"/>
                    <a:pt x="29497" y="142522"/>
                  </a:cubicBezTo>
                  <a:cubicBezTo>
                    <a:pt x="29497" y="186794"/>
                    <a:pt x="53567" y="209380"/>
                    <a:pt x="76842" y="231224"/>
                  </a:cubicBezTo>
                  <a:cubicBezTo>
                    <a:pt x="91211" y="244707"/>
                    <a:pt x="104953" y="257612"/>
                    <a:pt x="110384" y="274322"/>
                  </a:cubicBezTo>
                  <a:lnTo>
                    <a:pt x="129050" y="274322"/>
                  </a:lnTo>
                  <a:lnTo>
                    <a:pt x="129050" y="149170"/>
                  </a:lnTo>
                  <a:lnTo>
                    <a:pt x="114301" y="134422"/>
                  </a:lnTo>
                  <a:lnTo>
                    <a:pt x="95235" y="153489"/>
                  </a:lnTo>
                  <a:cubicBezTo>
                    <a:pt x="89473" y="159249"/>
                    <a:pt x="80135" y="159249"/>
                    <a:pt x="74376" y="153489"/>
                  </a:cubicBezTo>
                  <a:cubicBezTo>
                    <a:pt x="68618" y="147730"/>
                    <a:pt x="68615" y="138391"/>
                    <a:pt x="74376" y="132633"/>
                  </a:cubicBezTo>
                  <a:lnTo>
                    <a:pt x="103873" y="103136"/>
                  </a:lnTo>
                  <a:cubicBezTo>
                    <a:pt x="109635" y="97375"/>
                    <a:pt x="118970" y="97375"/>
                    <a:pt x="124732" y="103136"/>
                  </a:cubicBezTo>
                  <a:lnTo>
                    <a:pt x="143798" y="122203"/>
                  </a:lnTo>
                  <a:lnTo>
                    <a:pt x="162867" y="103136"/>
                  </a:lnTo>
                  <a:cubicBezTo>
                    <a:pt x="168629" y="97375"/>
                    <a:pt x="177964" y="97375"/>
                    <a:pt x="183726" y="103136"/>
                  </a:cubicBezTo>
                  <a:lnTo>
                    <a:pt x="213223" y="132633"/>
                  </a:lnTo>
                  <a:cubicBezTo>
                    <a:pt x="218981" y="138391"/>
                    <a:pt x="218981" y="147730"/>
                    <a:pt x="213223" y="153489"/>
                  </a:cubicBezTo>
                  <a:cubicBezTo>
                    <a:pt x="210342" y="156369"/>
                    <a:pt x="206568" y="157809"/>
                    <a:pt x="202792" y="157809"/>
                  </a:cubicBezTo>
                  <a:cubicBezTo>
                    <a:pt x="199019" y="157809"/>
                    <a:pt x="195245" y="156369"/>
                    <a:pt x="192364" y="153489"/>
                  </a:cubicBezTo>
                  <a:lnTo>
                    <a:pt x="173295" y="134422"/>
                  </a:lnTo>
                  <a:lnTo>
                    <a:pt x="158547" y="149170"/>
                  </a:lnTo>
                  <a:lnTo>
                    <a:pt x="158547" y="289071"/>
                  </a:lnTo>
                  <a:cubicBezTo>
                    <a:pt x="158547" y="297217"/>
                    <a:pt x="151944" y="303819"/>
                    <a:pt x="143798" y="303819"/>
                  </a:cubicBezTo>
                  <a:close/>
                  <a:moveTo>
                    <a:pt x="331746" y="325265"/>
                  </a:moveTo>
                  <a:lnTo>
                    <a:pt x="325784" y="337125"/>
                  </a:lnTo>
                  <a:cubicBezTo>
                    <a:pt x="322578" y="343503"/>
                    <a:pt x="315267" y="346668"/>
                    <a:pt x="308422" y="344643"/>
                  </a:cubicBezTo>
                  <a:lnTo>
                    <a:pt x="291658" y="339683"/>
                  </a:lnTo>
                  <a:cubicBezTo>
                    <a:pt x="287458" y="343171"/>
                    <a:pt x="282812" y="346046"/>
                    <a:pt x="277828" y="348238"/>
                  </a:cubicBezTo>
                  <a:lnTo>
                    <a:pt x="274841" y="365349"/>
                  </a:lnTo>
                  <a:cubicBezTo>
                    <a:pt x="273611" y="372412"/>
                    <a:pt x="267481" y="377565"/>
                    <a:pt x="260314" y="377565"/>
                  </a:cubicBezTo>
                  <a:lnTo>
                    <a:pt x="247041" y="377565"/>
                  </a:lnTo>
                  <a:cubicBezTo>
                    <a:pt x="239825" y="377565"/>
                    <a:pt x="233666" y="372343"/>
                    <a:pt x="232488" y="365225"/>
                  </a:cubicBezTo>
                  <a:lnTo>
                    <a:pt x="229628" y="347944"/>
                  </a:lnTo>
                  <a:cubicBezTo>
                    <a:pt x="229356" y="347823"/>
                    <a:pt x="229095" y="347679"/>
                    <a:pt x="228827" y="347552"/>
                  </a:cubicBezTo>
                  <a:cubicBezTo>
                    <a:pt x="228542" y="347417"/>
                    <a:pt x="228262" y="347279"/>
                    <a:pt x="227980" y="347140"/>
                  </a:cubicBezTo>
                  <a:cubicBezTo>
                    <a:pt x="227326" y="346818"/>
                    <a:pt x="226675" y="346486"/>
                    <a:pt x="226033" y="346141"/>
                  </a:cubicBezTo>
                  <a:cubicBezTo>
                    <a:pt x="225917" y="346078"/>
                    <a:pt x="225805" y="346011"/>
                    <a:pt x="225690" y="345948"/>
                  </a:cubicBezTo>
                  <a:cubicBezTo>
                    <a:pt x="223141" y="344547"/>
                    <a:pt x="220686" y="342978"/>
                    <a:pt x="218364" y="341209"/>
                  </a:cubicBezTo>
                  <a:lnTo>
                    <a:pt x="202164" y="347036"/>
                  </a:lnTo>
                  <a:cubicBezTo>
                    <a:pt x="195346" y="349491"/>
                    <a:pt x="187755" y="346625"/>
                    <a:pt x="184255" y="340279"/>
                  </a:cubicBezTo>
                  <a:lnTo>
                    <a:pt x="177849" y="328656"/>
                  </a:lnTo>
                  <a:cubicBezTo>
                    <a:pt x="174401" y="322405"/>
                    <a:pt x="175925" y="314584"/>
                    <a:pt x="181467" y="310085"/>
                  </a:cubicBezTo>
                  <a:lnTo>
                    <a:pt x="195239" y="298902"/>
                  </a:lnTo>
                  <a:cubicBezTo>
                    <a:pt x="195214" y="298571"/>
                    <a:pt x="195202" y="298240"/>
                    <a:pt x="195182" y="297905"/>
                  </a:cubicBezTo>
                  <a:cubicBezTo>
                    <a:pt x="195161" y="297589"/>
                    <a:pt x="195138" y="297269"/>
                    <a:pt x="195124" y="296950"/>
                  </a:cubicBezTo>
                  <a:cubicBezTo>
                    <a:pt x="195081" y="296045"/>
                    <a:pt x="195055" y="295140"/>
                    <a:pt x="195055" y="294233"/>
                  </a:cubicBezTo>
                  <a:cubicBezTo>
                    <a:pt x="195055" y="293239"/>
                    <a:pt x="195081" y="292251"/>
                    <a:pt x="195130" y="291271"/>
                  </a:cubicBezTo>
                  <a:lnTo>
                    <a:pt x="181188" y="281725"/>
                  </a:lnTo>
                  <a:cubicBezTo>
                    <a:pt x="175038" y="277514"/>
                    <a:pt x="172996" y="269376"/>
                    <a:pt x="176432" y="262760"/>
                  </a:cubicBezTo>
                  <a:lnTo>
                    <a:pt x="182933" y="250241"/>
                  </a:lnTo>
                  <a:cubicBezTo>
                    <a:pt x="186188" y="243973"/>
                    <a:pt x="193433" y="240893"/>
                    <a:pt x="200205" y="242896"/>
                  </a:cubicBezTo>
                  <a:lnTo>
                    <a:pt x="217411" y="247988"/>
                  </a:lnTo>
                  <a:cubicBezTo>
                    <a:pt x="221305" y="244895"/>
                    <a:pt x="225569" y="242317"/>
                    <a:pt x="230103" y="240303"/>
                  </a:cubicBezTo>
                  <a:lnTo>
                    <a:pt x="233268" y="222999"/>
                  </a:lnTo>
                  <a:cubicBezTo>
                    <a:pt x="234550" y="215993"/>
                    <a:pt x="240654" y="210907"/>
                    <a:pt x="247778" y="210907"/>
                  </a:cubicBezTo>
                  <a:lnTo>
                    <a:pt x="261789" y="210907"/>
                  </a:lnTo>
                  <a:cubicBezTo>
                    <a:pt x="269157" y="210907"/>
                    <a:pt x="275397" y="216348"/>
                    <a:pt x="276399" y="223647"/>
                  </a:cubicBezTo>
                  <a:lnTo>
                    <a:pt x="278732" y="240646"/>
                  </a:lnTo>
                  <a:cubicBezTo>
                    <a:pt x="278948" y="240747"/>
                    <a:pt x="279159" y="240862"/>
                    <a:pt x="279375" y="240963"/>
                  </a:cubicBezTo>
                  <a:cubicBezTo>
                    <a:pt x="279611" y="241075"/>
                    <a:pt x="279844" y="241196"/>
                    <a:pt x="280081" y="241311"/>
                  </a:cubicBezTo>
                  <a:cubicBezTo>
                    <a:pt x="280752" y="241643"/>
                    <a:pt x="281417" y="241980"/>
                    <a:pt x="282077" y="242337"/>
                  </a:cubicBezTo>
                  <a:cubicBezTo>
                    <a:pt x="282172" y="242388"/>
                    <a:pt x="282267" y="242443"/>
                    <a:pt x="282362" y="242495"/>
                  </a:cubicBezTo>
                  <a:cubicBezTo>
                    <a:pt x="284782" y="243823"/>
                    <a:pt x="287118" y="245306"/>
                    <a:pt x="289336" y="246965"/>
                  </a:cubicBezTo>
                  <a:lnTo>
                    <a:pt x="305260" y="240885"/>
                  </a:lnTo>
                  <a:cubicBezTo>
                    <a:pt x="311732" y="238413"/>
                    <a:pt x="319052" y="240781"/>
                    <a:pt x="322852" y="246574"/>
                  </a:cubicBezTo>
                  <a:lnTo>
                    <a:pt x="330903" y="258842"/>
                  </a:lnTo>
                  <a:cubicBezTo>
                    <a:pt x="335145" y="265312"/>
                    <a:pt x="333668" y="273960"/>
                    <a:pt x="327521" y="278655"/>
                  </a:cubicBezTo>
                  <a:lnTo>
                    <a:pt x="312879" y="289837"/>
                  </a:lnTo>
                  <a:cubicBezTo>
                    <a:pt x="312899" y="290120"/>
                    <a:pt x="312907" y="290402"/>
                    <a:pt x="312925" y="290684"/>
                  </a:cubicBezTo>
                  <a:cubicBezTo>
                    <a:pt x="312942" y="290972"/>
                    <a:pt x="312960" y="291260"/>
                    <a:pt x="312974" y="291548"/>
                  </a:cubicBezTo>
                  <a:cubicBezTo>
                    <a:pt x="313014" y="292441"/>
                    <a:pt x="313043" y="293337"/>
                    <a:pt x="313043" y="294233"/>
                  </a:cubicBezTo>
                  <a:cubicBezTo>
                    <a:pt x="313043" y="294973"/>
                    <a:pt x="313028" y="295711"/>
                    <a:pt x="313000" y="296448"/>
                  </a:cubicBezTo>
                  <a:lnTo>
                    <a:pt x="327192" y="306677"/>
                  </a:lnTo>
                  <a:cubicBezTo>
                    <a:pt x="333069" y="310911"/>
                    <a:pt x="335001" y="318793"/>
                    <a:pt x="331746" y="325265"/>
                  </a:cubicBezTo>
                  <a:close/>
                  <a:moveTo>
                    <a:pt x="246136" y="322644"/>
                  </a:moveTo>
                  <a:cubicBezTo>
                    <a:pt x="248656" y="323346"/>
                    <a:pt x="251307" y="323730"/>
                    <a:pt x="254046" y="323730"/>
                  </a:cubicBezTo>
                  <a:cubicBezTo>
                    <a:pt x="256549" y="323730"/>
                    <a:pt x="258977" y="323413"/>
                    <a:pt x="261297" y="322825"/>
                  </a:cubicBezTo>
                  <a:cubicBezTo>
                    <a:pt x="261916" y="322670"/>
                    <a:pt x="262524" y="322488"/>
                    <a:pt x="263125" y="322296"/>
                  </a:cubicBezTo>
                  <a:cubicBezTo>
                    <a:pt x="263338" y="322226"/>
                    <a:pt x="263549" y="322154"/>
                    <a:pt x="263760" y="322080"/>
                  </a:cubicBezTo>
                  <a:cubicBezTo>
                    <a:pt x="264195" y="321930"/>
                    <a:pt x="264621" y="321765"/>
                    <a:pt x="265047" y="321595"/>
                  </a:cubicBezTo>
                  <a:cubicBezTo>
                    <a:pt x="265398" y="321451"/>
                    <a:pt x="265747" y="321305"/>
                    <a:pt x="266093" y="321149"/>
                  </a:cubicBezTo>
                  <a:cubicBezTo>
                    <a:pt x="266421" y="321002"/>
                    <a:pt x="266749" y="320850"/>
                    <a:pt x="267072" y="320691"/>
                  </a:cubicBezTo>
                  <a:cubicBezTo>
                    <a:pt x="267374" y="320541"/>
                    <a:pt x="267674" y="320389"/>
                    <a:pt x="267971" y="320230"/>
                  </a:cubicBezTo>
                  <a:cubicBezTo>
                    <a:pt x="268250" y="320080"/>
                    <a:pt x="268521" y="319922"/>
                    <a:pt x="268795" y="319763"/>
                  </a:cubicBezTo>
                  <a:cubicBezTo>
                    <a:pt x="269250" y="319499"/>
                    <a:pt x="269697" y="319225"/>
                    <a:pt x="270134" y="318940"/>
                  </a:cubicBezTo>
                  <a:cubicBezTo>
                    <a:pt x="270373" y="318781"/>
                    <a:pt x="270612" y="318623"/>
                    <a:pt x="270845" y="318459"/>
                  </a:cubicBezTo>
                  <a:cubicBezTo>
                    <a:pt x="271116" y="318272"/>
                    <a:pt x="271387" y="318084"/>
                    <a:pt x="271652" y="317885"/>
                  </a:cubicBezTo>
                  <a:cubicBezTo>
                    <a:pt x="272078" y="317569"/>
                    <a:pt x="272496" y="317237"/>
                    <a:pt x="272905" y="316894"/>
                  </a:cubicBezTo>
                  <a:cubicBezTo>
                    <a:pt x="273107" y="316727"/>
                    <a:pt x="273303" y="316552"/>
                    <a:pt x="273499" y="316379"/>
                  </a:cubicBezTo>
                  <a:cubicBezTo>
                    <a:pt x="273870" y="316053"/>
                    <a:pt x="274233" y="315719"/>
                    <a:pt x="274587" y="315373"/>
                  </a:cubicBezTo>
                  <a:cubicBezTo>
                    <a:pt x="274688" y="315275"/>
                    <a:pt x="274795" y="315180"/>
                    <a:pt x="274892" y="315082"/>
                  </a:cubicBezTo>
                  <a:cubicBezTo>
                    <a:pt x="275348" y="314627"/>
                    <a:pt x="275783" y="314152"/>
                    <a:pt x="276212" y="313666"/>
                  </a:cubicBezTo>
                  <a:cubicBezTo>
                    <a:pt x="279510" y="309906"/>
                    <a:pt x="281875" y="305311"/>
                    <a:pt x="282930" y="300236"/>
                  </a:cubicBezTo>
                  <a:cubicBezTo>
                    <a:pt x="282996" y="299919"/>
                    <a:pt x="283048" y="299602"/>
                    <a:pt x="283102" y="299283"/>
                  </a:cubicBezTo>
                  <a:cubicBezTo>
                    <a:pt x="283134" y="299115"/>
                    <a:pt x="283166" y="298949"/>
                    <a:pt x="283194" y="298781"/>
                  </a:cubicBezTo>
                  <a:cubicBezTo>
                    <a:pt x="283264" y="298329"/>
                    <a:pt x="283321" y="297874"/>
                    <a:pt x="283371" y="297416"/>
                  </a:cubicBezTo>
                  <a:cubicBezTo>
                    <a:pt x="283376" y="297373"/>
                    <a:pt x="283382" y="297329"/>
                    <a:pt x="283388" y="297290"/>
                  </a:cubicBezTo>
                  <a:cubicBezTo>
                    <a:pt x="283492" y="296273"/>
                    <a:pt x="283546" y="295253"/>
                    <a:pt x="283546" y="294233"/>
                  </a:cubicBezTo>
                  <a:cubicBezTo>
                    <a:pt x="283546" y="293668"/>
                    <a:pt x="283525" y="293104"/>
                    <a:pt x="283492" y="292536"/>
                  </a:cubicBezTo>
                  <a:cubicBezTo>
                    <a:pt x="283483" y="292375"/>
                    <a:pt x="283468" y="292217"/>
                    <a:pt x="283457" y="292055"/>
                  </a:cubicBezTo>
                  <a:cubicBezTo>
                    <a:pt x="283425" y="291649"/>
                    <a:pt x="283391" y="291243"/>
                    <a:pt x="283344" y="290839"/>
                  </a:cubicBezTo>
                  <a:cubicBezTo>
                    <a:pt x="283321" y="290655"/>
                    <a:pt x="283298" y="290471"/>
                    <a:pt x="283273" y="290289"/>
                  </a:cubicBezTo>
                  <a:cubicBezTo>
                    <a:pt x="283220" y="289906"/>
                    <a:pt x="283163" y="289523"/>
                    <a:pt x="283096" y="289140"/>
                  </a:cubicBezTo>
                  <a:cubicBezTo>
                    <a:pt x="283062" y="288956"/>
                    <a:pt x="283034" y="288772"/>
                    <a:pt x="282996" y="288590"/>
                  </a:cubicBezTo>
                  <a:cubicBezTo>
                    <a:pt x="282921" y="288196"/>
                    <a:pt x="282832" y="287803"/>
                    <a:pt x="282739" y="287412"/>
                  </a:cubicBezTo>
                  <a:cubicBezTo>
                    <a:pt x="281501" y="282201"/>
                    <a:pt x="278880" y="277523"/>
                    <a:pt x="275279" y="273786"/>
                  </a:cubicBezTo>
                  <a:cubicBezTo>
                    <a:pt x="274965" y="273461"/>
                    <a:pt x="274645" y="273141"/>
                    <a:pt x="274317" y="272833"/>
                  </a:cubicBezTo>
                  <a:cubicBezTo>
                    <a:pt x="274190" y="272712"/>
                    <a:pt x="274066" y="272588"/>
                    <a:pt x="273939" y="272470"/>
                  </a:cubicBezTo>
                  <a:cubicBezTo>
                    <a:pt x="273525" y="272093"/>
                    <a:pt x="273098" y="271727"/>
                    <a:pt x="272666" y="271373"/>
                  </a:cubicBezTo>
                  <a:cubicBezTo>
                    <a:pt x="272488" y="271229"/>
                    <a:pt x="272303" y="271087"/>
                    <a:pt x="272122" y="270946"/>
                  </a:cubicBezTo>
                  <a:cubicBezTo>
                    <a:pt x="271828" y="270719"/>
                    <a:pt x="271534" y="270497"/>
                    <a:pt x="271232" y="270281"/>
                  </a:cubicBezTo>
                  <a:cubicBezTo>
                    <a:pt x="271030" y="270134"/>
                    <a:pt x="270828" y="269987"/>
                    <a:pt x="270621" y="269846"/>
                  </a:cubicBezTo>
                  <a:cubicBezTo>
                    <a:pt x="270189" y="269549"/>
                    <a:pt x="269748" y="269264"/>
                    <a:pt x="269299" y="268993"/>
                  </a:cubicBezTo>
                  <a:cubicBezTo>
                    <a:pt x="269071" y="268855"/>
                    <a:pt x="268838" y="268725"/>
                    <a:pt x="268604" y="268593"/>
                  </a:cubicBezTo>
                  <a:cubicBezTo>
                    <a:pt x="268322" y="268435"/>
                    <a:pt x="268040" y="268276"/>
                    <a:pt x="267755" y="268127"/>
                  </a:cubicBezTo>
                  <a:cubicBezTo>
                    <a:pt x="267504" y="267994"/>
                    <a:pt x="267250" y="267861"/>
                    <a:pt x="266997" y="267737"/>
                  </a:cubicBezTo>
                  <a:cubicBezTo>
                    <a:pt x="266646" y="267565"/>
                    <a:pt x="266288" y="267400"/>
                    <a:pt x="265928" y="267242"/>
                  </a:cubicBezTo>
                  <a:cubicBezTo>
                    <a:pt x="265606" y="267101"/>
                    <a:pt x="265283" y="266965"/>
                    <a:pt x="264955" y="266836"/>
                  </a:cubicBezTo>
                  <a:cubicBezTo>
                    <a:pt x="264600" y="266694"/>
                    <a:pt x="264249" y="266557"/>
                    <a:pt x="263889" y="266430"/>
                  </a:cubicBezTo>
                  <a:cubicBezTo>
                    <a:pt x="263653" y="266346"/>
                    <a:pt x="263417" y="266268"/>
                    <a:pt x="263178" y="266191"/>
                  </a:cubicBezTo>
                  <a:cubicBezTo>
                    <a:pt x="262774" y="266058"/>
                    <a:pt x="262365" y="265934"/>
                    <a:pt x="261956" y="265822"/>
                  </a:cubicBezTo>
                  <a:cubicBezTo>
                    <a:pt x="259436" y="265119"/>
                    <a:pt x="256786" y="264736"/>
                    <a:pt x="254046" y="264736"/>
                  </a:cubicBezTo>
                  <a:cubicBezTo>
                    <a:pt x="251364" y="264736"/>
                    <a:pt x="248769" y="265102"/>
                    <a:pt x="246300" y="265776"/>
                  </a:cubicBezTo>
                  <a:cubicBezTo>
                    <a:pt x="245883" y="265888"/>
                    <a:pt x="245465" y="266009"/>
                    <a:pt x="245056" y="266141"/>
                  </a:cubicBezTo>
                  <a:cubicBezTo>
                    <a:pt x="244759" y="266237"/>
                    <a:pt x="244463" y="266338"/>
                    <a:pt x="244171" y="266442"/>
                  </a:cubicBezTo>
                  <a:cubicBezTo>
                    <a:pt x="243912" y="266534"/>
                    <a:pt x="243659" y="266631"/>
                    <a:pt x="243402" y="266729"/>
                  </a:cubicBezTo>
                  <a:cubicBezTo>
                    <a:pt x="242789" y="266968"/>
                    <a:pt x="242184" y="267225"/>
                    <a:pt x="241590" y="267504"/>
                  </a:cubicBezTo>
                  <a:cubicBezTo>
                    <a:pt x="241463" y="267562"/>
                    <a:pt x="241334" y="267619"/>
                    <a:pt x="241208" y="267680"/>
                  </a:cubicBezTo>
                  <a:cubicBezTo>
                    <a:pt x="240830" y="267864"/>
                    <a:pt x="240458" y="268057"/>
                    <a:pt x="240090" y="268253"/>
                  </a:cubicBezTo>
                  <a:cubicBezTo>
                    <a:pt x="239997" y="268305"/>
                    <a:pt x="239905" y="268357"/>
                    <a:pt x="239813" y="268408"/>
                  </a:cubicBezTo>
                  <a:cubicBezTo>
                    <a:pt x="239047" y="268832"/>
                    <a:pt x="238298" y="269284"/>
                    <a:pt x="237575" y="269774"/>
                  </a:cubicBezTo>
                  <a:cubicBezTo>
                    <a:pt x="237572" y="269777"/>
                    <a:pt x="237566" y="269780"/>
                    <a:pt x="237563" y="269783"/>
                  </a:cubicBezTo>
                  <a:cubicBezTo>
                    <a:pt x="237189" y="270034"/>
                    <a:pt x="236823" y="270295"/>
                    <a:pt x="236460" y="270566"/>
                  </a:cubicBezTo>
                  <a:cubicBezTo>
                    <a:pt x="236402" y="270609"/>
                    <a:pt x="236345" y="270655"/>
                    <a:pt x="236287" y="270702"/>
                  </a:cubicBezTo>
                  <a:cubicBezTo>
                    <a:pt x="235636" y="271191"/>
                    <a:pt x="235009" y="271713"/>
                    <a:pt x="234400" y="272254"/>
                  </a:cubicBezTo>
                  <a:cubicBezTo>
                    <a:pt x="234326" y="272323"/>
                    <a:pt x="234248" y="272390"/>
                    <a:pt x="234170" y="272459"/>
                  </a:cubicBezTo>
                  <a:cubicBezTo>
                    <a:pt x="233868" y="272735"/>
                    <a:pt x="233571" y="273017"/>
                    <a:pt x="233280" y="273305"/>
                  </a:cubicBezTo>
                  <a:cubicBezTo>
                    <a:pt x="233170" y="273418"/>
                    <a:pt x="233061" y="273533"/>
                    <a:pt x="232951" y="273645"/>
                  </a:cubicBezTo>
                  <a:cubicBezTo>
                    <a:pt x="229233" y="277454"/>
                    <a:pt x="226539" y="282262"/>
                    <a:pt x="225306" y="287622"/>
                  </a:cubicBezTo>
                  <a:cubicBezTo>
                    <a:pt x="225188" y="288134"/>
                    <a:pt x="225084" y="288651"/>
                    <a:pt x="224995" y="289169"/>
                  </a:cubicBezTo>
                  <a:cubicBezTo>
                    <a:pt x="224990" y="289195"/>
                    <a:pt x="224984" y="289221"/>
                    <a:pt x="224981" y="289246"/>
                  </a:cubicBezTo>
                  <a:cubicBezTo>
                    <a:pt x="224892" y="289765"/>
                    <a:pt x="224817" y="290281"/>
                    <a:pt x="224756" y="290799"/>
                  </a:cubicBezTo>
                  <a:cubicBezTo>
                    <a:pt x="224750" y="290842"/>
                    <a:pt x="224745" y="290883"/>
                    <a:pt x="224742" y="290926"/>
                  </a:cubicBezTo>
                  <a:cubicBezTo>
                    <a:pt x="224685" y="291416"/>
                    <a:pt x="224644" y="291906"/>
                    <a:pt x="224615" y="292398"/>
                  </a:cubicBezTo>
                  <a:cubicBezTo>
                    <a:pt x="224610" y="292465"/>
                    <a:pt x="224601" y="292530"/>
                    <a:pt x="224598" y="292600"/>
                  </a:cubicBezTo>
                  <a:cubicBezTo>
                    <a:pt x="224566" y="293144"/>
                    <a:pt x="224552" y="293692"/>
                    <a:pt x="224552" y="294233"/>
                  </a:cubicBezTo>
                  <a:cubicBezTo>
                    <a:pt x="224552" y="294798"/>
                    <a:pt x="224572" y="295362"/>
                    <a:pt x="224604" y="295927"/>
                  </a:cubicBezTo>
                  <a:cubicBezTo>
                    <a:pt x="224613" y="296082"/>
                    <a:pt x="224627" y="296238"/>
                    <a:pt x="224638" y="296394"/>
                  </a:cubicBezTo>
                  <a:cubicBezTo>
                    <a:pt x="224670" y="296805"/>
                    <a:pt x="224705" y="297217"/>
                    <a:pt x="224753" y="297629"/>
                  </a:cubicBezTo>
                  <a:cubicBezTo>
                    <a:pt x="224774" y="297805"/>
                    <a:pt x="224797" y="297978"/>
                    <a:pt x="224820" y="298151"/>
                  </a:cubicBezTo>
                  <a:cubicBezTo>
                    <a:pt x="224871" y="298548"/>
                    <a:pt x="224935" y="298943"/>
                    <a:pt x="225004" y="299337"/>
                  </a:cubicBezTo>
                  <a:cubicBezTo>
                    <a:pt x="225033" y="299507"/>
                    <a:pt x="225062" y="299677"/>
                    <a:pt x="225093" y="299847"/>
                  </a:cubicBezTo>
                  <a:cubicBezTo>
                    <a:pt x="225174" y="300259"/>
                    <a:pt x="225267" y="300671"/>
                    <a:pt x="225364" y="301080"/>
                  </a:cubicBezTo>
                  <a:cubicBezTo>
                    <a:pt x="226600" y="306268"/>
                    <a:pt x="229210" y="310923"/>
                    <a:pt x="232791" y="314648"/>
                  </a:cubicBezTo>
                  <a:cubicBezTo>
                    <a:pt x="233052" y="314924"/>
                    <a:pt x="233320" y="315192"/>
                    <a:pt x="233594" y="315454"/>
                  </a:cubicBezTo>
                  <a:cubicBezTo>
                    <a:pt x="233773" y="315630"/>
                    <a:pt x="233951" y="315806"/>
                    <a:pt x="234136" y="315972"/>
                  </a:cubicBezTo>
                  <a:cubicBezTo>
                    <a:pt x="234524" y="316330"/>
                    <a:pt x="234922" y="316679"/>
                    <a:pt x="235328" y="317013"/>
                  </a:cubicBezTo>
                  <a:cubicBezTo>
                    <a:pt x="235544" y="317188"/>
                    <a:pt x="235766" y="317355"/>
                    <a:pt x="235985" y="317528"/>
                  </a:cubicBezTo>
                  <a:cubicBezTo>
                    <a:pt x="236230" y="317718"/>
                    <a:pt x="236478" y="317906"/>
                    <a:pt x="236728" y="318087"/>
                  </a:cubicBezTo>
                  <a:cubicBezTo>
                    <a:pt x="236973" y="318266"/>
                    <a:pt x="237218" y="318444"/>
                    <a:pt x="237468" y="318614"/>
                  </a:cubicBezTo>
                  <a:cubicBezTo>
                    <a:pt x="237762" y="318816"/>
                    <a:pt x="238059" y="319003"/>
                    <a:pt x="238358" y="319193"/>
                  </a:cubicBezTo>
                  <a:cubicBezTo>
                    <a:pt x="238736" y="319432"/>
                    <a:pt x="239122" y="319662"/>
                    <a:pt x="239514" y="319884"/>
                  </a:cubicBezTo>
                  <a:cubicBezTo>
                    <a:pt x="239764" y="320026"/>
                    <a:pt x="240012" y="320167"/>
                    <a:pt x="240265" y="320302"/>
                  </a:cubicBezTo>
                  <a:cubicBezTo>
                    <a:pt x="240539" y="320446"/>
                    <a:pt x="240813" y="320587"/>
                    <a:pt x="241093" y="320726"/>
                  </a:cubicBezTo>
                  <a:cubicBezTo>
                    <a:pt x="241398" y="320875"/>
                    <a:pt x="241706" y="321013"/>
                    <a:pt x="242014" y="321155"/>
                  </a:cubicBezTo>
                  <a:cubicBezTo>
                    <a:pt x="242380" y="321316"/>
                    <a:pt x="242749" y="321474"/>
                    <a:pt x="243123" y="321625"/>
                  </a:cubicBezTo>
                  <a:cubicBezTo>
                    <a:pt x="243474" y="321765"/>
                    <a:pt x="243828" y="321901"/>
                    <a:pt x="244186" y="322027"/>
                  </a:cubicBezTo>
                  <a:cubicBezTo>
                    <a:pt x="244425" y="322114"/>
                    <a:pt x="244667" y="322195"/>
                    <a:pt x="244909" y="322272"/>
                  </a:cubicBezTo>
                  <a:cubicBezTo>
                    <a:pt x="245312" y="322405"/>
                    <a:pt x="245724" y="322529"/>
                    <a:pt x="246136" y="322644"/>
                  </a:cubicBezTo>
                  <a:close/>
                </a:path>
              </a:pathLst>
            </a:custGeom>
            <a:solidFill>
              <a:schemeClr val="bg1"/>
            </a:solidFill>
            <a:ln w="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2FDB4A95-CF30-492F-97A3-7073E04767E0}"/>
              </a:ext>
            </a:extLst>
          </p:cNvPr>
          <p:cNvSpPr/>
          <p:nvPr/>
        </p:nvSpPr>
        <p:spPr>
          <a:xfrm>
            <a:off x="2909881" y="5505099"/>
            <a:ext cx="2588072" cy="703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ea typeface="Roboto Light" panose="02000000000000000000" pitchFamily="2" charset="0"/>
              </a:rPr>
              <a:t>Leverage are agile frames on works to provides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658B906-37E6-47C2-9326-1B5BFC017509}"/>
              </a:ext>
            </a:extLst>
          </p:cNvPr>
          <p:cNvSpPr/>
          <p:nvPr/>
        </p:nvSpPr>
        <p:spPr>
          <a:xfrm>
            <a:off x="2909881" y="4945815"/>
            <a:ext cx="1926501" cy="47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Step 01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169FEF1-DDBD-443E-A3A1-FF9859D7A0FE}"/>
              </a:ext>
            </a:extLst>
          </p:cNvPr>
          <p:cNvSpPr/>
          <p:nvPr/>
        </p:nvSpPr>
        <p:spPr>
          <a:xfrm>
            <a:off x="6318667" y="4478720"/>
            <a:ext cx="2588072" cy="703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ea typeface="Roboto Light" panose="02000000000000000000" pitchFamily="2" charset="0"/>
              </a:rPr>
              <a:t>Leverage are agile frames on works to provides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A35E7FE-CA04-4FCD-BF6A-ED36F1973F2A}"/>
              </a:ext>
            </a:extLst>
          </p:cNvPr>
          <p:cNvSpPr/>
          <p:nvPr/>
        </p:nvSpPr>
        <p:spPr>
          <a:xfrm>
            <a:off x="6318667" y="3919436"/>
            <a:ext cx="1926501" cy="47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Step 02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51A72E4-331F-424C-B59F-A0F3815673E5}"/>
              </a:ext>
            </a:extLst>
          </p:cNvPr>
          <p:cNvSpPr/>
          <p:nvPr/>
        </p:nvSpPr>
        <p:spPr>
          <a:xfrm>
            <a:off x="8396261" y="2540056"/>
            <a:ext cx="2588072" cy="703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ea typeface="Roboto Light" panose="02000000000000000000" pitchFamily="2" charset="0"/>
              </a:rPr>
              <a:t>Leverage are agile frames on works to provides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210B049-390A-4963-B64A-61EEC399B3A1}"/>
              </a:ext>
            </a:extLst>
          </p:cNvPr>
          <p:cNvSpPr/>
          <p:nvPr/>
        </p:nvSpPr>
        <p:spPr>
          <a:xfrm>
            <a:off x="8396261" y="1980772"/>
            <a:ext cx="1926501" cy="47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Step 03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C5D7916-8249-4F1B-B64F-06426987BEA4}"/>
              </a:ext>
            </a:extLst>
          </p:cNvPr>
          <p:cNvGrpSpPr/>
          <p:nvPr/>
        </p:nvGrpSpPr>
        <p:grpSpPr>
          <a:xfrm>
            <a:off x="1169307" y="1316988"/>
            <a:ext cx="4600747" cy="2046949"/>
            <a:chOff x="1169307" y="1316988"/>
            <a:chExt cx="4600747" cy="2046949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80288FA0-F99E-4821-B9C0-89B8E989BEF7}"/>
                </a:ext>
              </a:extLst>
            </p:cNvPr>
            <p:cNvSpPr/>
            <p:nvPr/>
          </p:nvSpPr>
          <p:spPr>
            <a:xfrm>
              <a:off x="1169308" y="1592546"/>
              <a:ext cx="4600746" cy="17713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5400" dirty="0">
                  <a:solidFill>
                    <a:schemeClr val="accent1"/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Creative mind</a:t>
              </a:r>
              <a:r>
                <a:rPr lang="en-US" sz="5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 </a:t>
              </a:r>
              <a:r>
                <a:rPr lang="en-US" sz="5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on process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918BB84B-7953-4E26-BD43-B2B09ED515C5}"/>
                </a:ext>
              </a:extLst>
            </p:cNvPr>
            <p:cNvSpPr txBox="1"/>
            <p:nvPr/>
          </p:nvSpPr>
          <p:spPr>
            <a:xfrm>
              <a:off x="1169307" y="1316988"/>
              <a:ext cx="3395782" cy="38369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just">
                <a:lnSpc>
                  <a:spcPct val="130000"/>
                </a:lnSpc>
                <a:defRPr sz="1600">
                  <a:solidFill>
                    <a:schemeClr val="tx1">
                      <a:lumMod val="65000"/>
                      <a:lumOff val="35000"/>
                    </a:schemeClr>
                  </a:solidFill>
                  <a:ea typeface="Roboto Light" panose="02000000000000000000" pitchFamily="2" charset="0"/>
                </a:defRPr>
              </a:lvl1pPr>
            </a:lstStyle>
            <a:p>
              <a:r>
                <a:rPr lang="id-ID" dirty="0"/>
                <a:t>Put your subtitle here.</a:t>
              </a:r>
              <a:endParaRPr lang="en-US" dirty="0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917F2EDF-EC41-4E99-9AAE-B968D467938B}"/>
              </a:ext>
            </a:extLst>
          </p:cNvPr>
          <p:cNvGrpSpPr/>
          <p:nvPr/>
        </p:nvGrpSpPr>
        <p:grpSpPr>
          <a:xfrm>
            <a:off x="7299513" y="1480280"/>
            <a:ext cx="914765" cy="914765"/>
            <a:chOff x="7299513" y="1480280"/>
            <a:chExt cx="914765" cy="914765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75EA333-058B-4119-A152-99510DF3C8C6}"/>
                </a:ext>
              </a:extLst>
            </p:cNvPr>
            <p:cNvSpPr/>
            <p:nvPr/>
          </p:nvSpPr>
          <p:spPr>
            <a:xfrm>
              <a:off x="7299513" y="1480280"/>
              <a:ext cx="914765" cy="91476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Graphic 168">
              <a:extLst>
                <a:ext uri="{FF2B5EF4-FFF2-40B4-BE49-F238E27FC236}">
                  <a16:creationId xmlns:a16="http://schemas.microsoft.com/office/drawing/2014/main" id="{377A4B19-B17A-4CD5-8C24-21279F8BF070}"/>
                </a:ext>
              </a:extLst>
            </p:cNvPr>
            <p:cNvSpPr/>
            <p:nvPr/>
          </p:nvSpPr>
          <p:spPr>
            <a:xfrm>
              <a:off x="7593653" y="1791800"/>
              <a:ext cx="377562" cy="324378"/>
            </a:xfrm>
            <a:custGeom>
              <a:avLst/>
              <a:gdLst>
                <a:gd name="connsiteX0" fmla="*/ 348065 w 377562"/>
                <a:gd name="connsiteY0" fmla="*/ 132737 h 324378"/>
                <a:gd name="connsiteX1" fmla="*/ 348065 w 377562"/>
                <a:gd name="connsiteY1" fmla="*/ 58994 h 324378"/>
                <a:gd name="connsiteX2" fmla="*/ 318568 w 377562"/>
                <a:gd name="connsiteY2" fmla="*/ 29497 h 324378"/>
                <a:gd name="connsiteX3" fmla="*/ 58994 w 377562"/>
                <a:gd name="connsiteY3" fmla="*/ 29497 h 324378"/>
                <a:gd name="connsiteX4" fmla="*/ 29497 w 377562"/>
                <a:gd name="connsiteY4" fmla="*/ 58994 h 324378"/>
                <a:gd name="connsiteX5" fmla="*/ 29497 w 377562"/>
                <a:gd name="connsiteY5" fmla="*/ 206479 h 324378"/>
                <a:gd name="connsiteX6" fmla="*/ 58994 w 377562"/>
                <a:gd name="connsiteY6" fmla="*/ 235976 h 324378"/>
                <a:gd name="connsiteX7" fmla="*/ 318568 w 377562"/>
                <a:gd name="connsiteY7" fmla="*/ 235976 h 324378"/>
                <a:gd name="connsiteX8" fmla="*/ 348065 w 377562"/>
                <a:gd name="connsiteY8" fmla="*/ 206479 h 324378"/>
                <a:gd name="connsiteX9" fmla="*/ 362814 w 377562"/>
                <a:gd name="connsiteY9" fmla="*/ 191731 h 324378"/>
                <a:gd name="connsiteX10" fmla="*/ 377562 w 377562"/>
                <a:gd name="connsiteY10" fmla="*/ 206479 h 324378"/>
                <a:gd name="connsiteX11" fmla="*/ 318568 w 377562"/>
                <a:gd name="connsiteY11" fmla="*/ 265473 h 324378"/>
                <a:gd name="connsiteX12" fmla="*/ 203530 w 377562"/>
                <a:gd name="connsiteY12" fmla="*/ 265473 h 324378"/>
                <a:gd name="connsiteX13" fmla="*/ 203530 w 377562"/>
                <a:gd name="connsiteY13" fmla="*/ 294881 h 324378"/>
                <a:gd name="connsiteX14" fmla="*/ 255149 w 377562"/>
                <a:gd name="connsiteY14" fmla="*/ 294881 h 324378"/>
                <a:gd name="connsiteX15" fmla="*/ 269898 w 377562"/>
                <a:gd name="connsiteY15" fmla="*/ 309630 h 324378"/>
                <a:gd name="connsiteX16" fmla="*/ 255149 w 377562"/>
                <a:gd name="connsiteY16" fmla="*/ 324378 h 324378"/>
                <a:gd name="connsiteX17" fmla="*/ 122413 w 377562"/>
                <a:gd name="connsiteY17" fmla="*/ 324378 h 324378"/>
                <a:gd name="connsiteX18" fmla="*/ 107664 w 377562"/>
                <a:gd name="connsiteY18" fmla="*/ 309630 h 324378"/>
                <a:gd name="connsiteX19" fmla="*/ 122413 w 377562"/>
                <a:gd name="connsiteY19" fmla="*/ 294881 h 324378"/>
                <a:gd name="connsiteX20" fmla="*/ 174032 w 377562"/>
                <a:gd name="connsiteY20" fmla="*/ 294881 h 324378"/>
                <a:gd name="connsiteX21" fmla="*/ 174032 w 377562"/>
                <a:gd name="connsiteY21" fmla="*/ 265473 h 324378"/>
                <a:gd name="connsiteX22" fmla="*/ 58994 w 377562"/>
                <a:gd name="connsiteY22" fmla="*/ 265473 h 324378"/>
                <a:gd name="connsiteX23" fmla="*/ 0 w 377562"/>
                <a:gd name="connsiteY23" fmla="*/ 206479 h 324378"/>
                <a:gd name="connsiteX24" fmla="*/ 0 w 377562"/>
                <a:gd name="connsiteY24" fmla="*/ 58994 h 324378"/>
                <a:gd name="connsiteX25" fmla="*/ 58994 w 377562"/>
                <a:gd name="connsiteY25" fmla="*/ 0 h 324378"/>
                <a:gd name="connsiteX26" fmla="*/ 318568 w 377562"/>
                <a:gd name="connsiteY26" fmla="*/ 0 h 324378"/>
                <a:gd name="connsiteX27" fmla="*/ 377562 w 377562"/>
                <a:gd name="connsiteY27" fmla="*/ 58994 h 324378"/>
                <a:gd name="connsiteX28" fmla="*/ 377562 w 377562"/>
                <a:gd name="connsiteY28" fmla="*/ 132737 h 324378"/>
                <a:gd name="connsiteX29" fmla="*/ 362814 w 377562"/>
                <a:gd name="connsiteY29" fmla="*/ 147485 h 324378"/>
                <a:gd name="connsiteX30" fmla="*/ 348065 w 377562"/>
                <a:gd name="connsiteY30" fmla="*/ 132737 h 324378"/>
                <a:gd name="connsiteX31" fmla="*/ 129914 w 377562"/>
                <a:gd name="connsiteY31" fmla="*/ 136409 h 324378"/>
                <a:gd name="connsiteX32" fmla="*/ 129856 w 377562"/>
                <a:gd name="connsiteY32" fmla="*/ 135450 h 324378"/>
                <a:gd name="connsiteX33" fmla="*/ 129787 w 377562"/>
                <a:gd name="connsiteY33" fmla="*/ 132737 h 324378"/>
                <a:gd name="connsiteX34" fmla="*/ 129864 w 377562"/>
                <a:gd name="connsiteY34" fmla="*/ 129724 h 324378"/>
                <a:gd name="connsiteX35" fmla="*/ 116075 w 377562"/>
                <a:gd name="connsiteY35" fmla="*/ 120192 h 324378"/>
                <a:gd name="connsiteX36" fmla="*/ 111285 w 377562"/>
                <a:gd name="connsiteY36" fmla="*/ 101437 h 324378"/>
                <a:gd name="connsiteX37" fmla="*/ 117576 w 377562"/>
                <a:gd name="connsiteY37" fmla="*/ 88917 h 324378"/>
                <a:gd name="connsiteX38" fmla="*/ 134940 w 377562"/>
                <a:gd name="connsiteY38" fmla="*/ 81399 h 324378"/>
                <a:gd name="connsiteX39" fmla="*/ 152143 w 377562"/>
                <a:gd name="connsiteY39" fmla="*/ 86489 h 324378"/>
                <a:gd name="connsiteX40" fmla="*/ 164440 w 377562"/>
                <a:gd name="connsiteY40" fmla="*/ 78982 h 324378"/>
                <a:gd name="connsiteX41" fmla="*/ 166802 w 377562"/>
                <a:gd name="connsiteY41" fmla="*/ 62111 h 324378"/>
                <a:gd name="connsiteX42" fmla="*/ 181407 w 377562"/>
                <a:gd name="connsiteY42" fmla="*/ 49408 h 324378"/>
                <a:gd name="connsiteX43" fmla="*/ 195418 w 377562"/>
                <a:gd name="connsiteY43" fmla="*/ 49408 h 324378"/>
                <a:gd name="connsiteX44" fmla="*/ 209933 w 377562"/>
                <a:gd name="connsiteY44" fmla="*/ 61543 h 324378"/>
                <a:gd name="connsiteX45" fmla="*/ 213070 w 377562"/>
                <a:gd name="connsiteY45" fmla="*/ 78968 h 324378"/>
                <a:gd name="connsiteX46" fmla="*/ 213914 w 377562"/>
                <a:gd name="connsiteY46" fmla="*/ 79377 h 324378"/>
                <a:gd name="connsiteX47" fmla="*/ 214839 w 377562"/>
                <a:gd name="connsiteY47" fmla="*/ 79826 h 324378"/>
                <a:gd name="connsiteX48" fmla="*/ 216673 w 377562"/>
                <a:gd name="connsiteY48" fmla="*/ 80768 h 324378"/>
                <a:gd name="connsiteX49" fmla="*/ 217290 w 377562"/>
                <a:gd name="connsiteY49" fmla="*/ 81108 h 324378"/>
                <a:gd name="connsiteX50" fmla="*/ 219327 w 377562"/>
                <a:gd name="connsiteY50" fmla="*/ 82280 h 324378"/>
                <a:gd name="connsiteX51" fmla="*/ 219439 w 377562"/>
                <a:gd name="connsiteY51" fmla="*/ 82353 h 324378"/>
                <a:gd name="connsiteX52" fmla="*/ 224071 w 377562"/>
                <a:gd name="connsiteY52" fmla="*/ 85466 h 324378"/>
                <a:gd name="connsiteX53" fmla="*/ 239994 w 377562"/>
                <a:gd name="connsiteY53" fmla="*/ 79385 h 324378"/>
                <a:gd name="connsiteX54" fmla="*/ 258171 w 377562"/>
                <a:gd name="connsiteY54" fmla="*/ 86043 h 324378"/>
                <a:gd name="connsiteX55" fmla="*/ 264937 w 377562"/>
                <a:gd name="connsiteY55" fmla="*/ 98314 h 324378"/>
                <a:gd name="connsiteX56" fmla="*/ 261316 w 377562"/>
                <a:gd name="connsiteY56" fmla="*/ 116885 h 324378"/>
                <a:gd name="connsiteX57" fmla="*/ 247588 w 377562"/>
                <a:gd name="connsiteY57" fmla="*/ 128030 h 324378"/>
                <a:gd name="connsiteX58" fmla="*/ 247651 w 377562"/>
                <a:gd name="connsiteY58" fmla="*/ 129052 h 324378"/>
                <a:gd name="connsiteX59" fmla="*/ 247709 w 377562"/>
                <a:gd name="connsiteY59" fmla="*/ 130012 h 324378"/>
                <a:gd name="connsiteX60" fmla="*/ 247778 w 377562"/>
                <a:gd name="connsiteY60" fmla="*/ 132737 h 324378"/>
                <a:gd name="connsiteX61" fmla="*/ 247735 w 377562"/>
                <a:gd name="connsiteY61" fmla="*/ 134952 h 324378"/>
                <a:gd name="connsiteX62" fmla="*/ 261927 w 377562"/>
                <a:gd name="connsiteY62" fmla="*/ 145181 h 324378"/>
                <a:gd name="connsiteX63" fmla="*/ 266481 w 377562"/>
                <a:gd name="connsiteY63" fmla="*/ 163769 h 324378"/>
                <a:gd name="connsiteX64" fmla="*/ 260521 w 377562"/>
                <a:gd name="connsiteY64" fmla="*/ 175628 h 324378"/>
                <a:gd name="connsiteX65" fmla="*/ 243157 w 377562"/>
                <a:gd name="connsiteY65" fmla="*/ 183146 h 324378"/>
                <a:gd name="connsiteX66" fmla="*/ 226396 w 377562"/>
                <a:gd name="connsiteY66" fmla="*/ 178186 h 324378"/>
                <a:gd name="connsiteX67" fmla="*/ 212699 w 377562"/>
                <a:gd name="connsiteY67" fmla="*/ 186681 h 324378"/>
                <a:gd name="connsiteX68" fmla="*/ 209985 w 377562"/>
                <a:gd name="connsiteY68" fmla="*/ 203648 h 324378"/>
                <a:gd name="connsiteX69" fmla="*/ 195421 w 377562"/>
                <a:gd name="connsiteY69" fmla="*/ 216066 h 324378"/>
                <a:gd name="connsiteX70" fmla="*/ 182147 w 377562"/>
                <a:gd name="connsiteY70" fmla="*/ 216066 h 324378"/>
                <a:gd name="connsiteX71" fmla="*/ 167632 w 377562"/>
                <a:gd name="connsiteY71" fmla="*/ 203930 h 324378"/>
                <a:gd name="connsiteX72" fmla="*/ 164495 w 377562"/>
                <a:gd name="connsiteY72" fmla="*/ 186508 h 324378"/>
                <a:gd name="connsiteX73" fmla="*/ 153099 w 377562"/>
                <a:gd name="connsiteY73" fmla="*/ 179713 h 324378"/>
                <a:gd name="connsiteX74" fmla="*/ 136899 w 377562"/>
                <a:gd name="connsiteY74" fmla="*/ 185540 h 324378"/>
                <a:gd name="connsiteX75" fmla="*/ 118993 w 377562"/>
                <a:gd name="connsiteY75" fmla="*/ 178782 h 324378"/>
                <a:gd name="connsiteX76" fmla="*/ 112584 w 377562"/>
                <a:gd name="connsiteY76" fmla="*/ 167160 h 324378"/>
                <a:gd name="connsiteX77" fmla="*/ 116202 w 377562"/>
                <a:gd name="connsiteY77" fmla="*/ 148585 h 324378"/>
                <a:gd name="connsiteX78" fmla="*/ 129974 w 377562"/>
                <a:gd name="connsiteY78" fmla="*/ 137403 h 324378"/>
                <a:gd name="connsiteX79" fmla="*/ 129914 w 377562"/>
                <a:gd name="connsiteY79" fmla="*/ 136409 h 324378"/>
                <a:gd name="connsiteX80" fmla="*/ 159284 w 377562"/>
                <a:gd name="connsiteY80" fmla="*/ 132737 h 324378"/>
                <a:gd name="connsiteX81" fmla="*/ 159336 w 377562"/>
                <a:gd name="connsiteY81" fmla="*/ 134431 h 324378"/>
                <a:gd name="connsiteX82" fmla="*/ 159370 w 377562"/>
                <a:gd name="connsiteY82" fmla="*/ 134900 h 324378"/>
                <a:gd name="connsiteX83" fmla="*/ 159485 w 377562"/>
                <a:gd name="connsiteY83" fmla="*/ 136130 h 324378"/>
                <a:gd name="connsiteX84" fmla="*/ 159552 w 377562"/>
                <a:gd name="connsiteY84" fmla="*/ 136660 h 324378"/>
                <a:gd name="connsiteX85" fmla="*/ 159733 w 377562"/>
                <a:gd name="connsiteY85" fmla="*/ 137832 h 324378"/>
                <a:gd name="connsiteX86" fmla="*/ 159828 w 377562"/>
                <a:gd name="connsiteY86" fmla="*/ 138360 h 324378"/>
                <a:gd name="connsiteX87" fmla="*/ 160088 w 377562"/>
                <a:gd name="connsiteY87" fmla="*/ 139558 h 324378"/>
                <a:gd name="connsiteX88" fmla="*/ 167531 w 377562"/>
                <a:gd name="connsiteY88" fmla="*/ 153163 h 324378"/>
                <a:gd name="connsiteX89" fmla="*/ 168314 w 377562"/>
                <a:gd name="connsiteY89" fmla="*/ 153949 h 324378"/>
                <a:gd name="connsiteX90" fmla="*/ 168871 w 377562"/>
                <a:gd name="connsiteY90" fmla="*/ 154479 h 324378"/>
                <a:gd name="connsiteX91" fmla="*/ 170057 w 377562"/>
                <a:gd name="connsiteY91" fmla="*/ 155514 h 324378"/>
                <a:gd name="connsiteX92" fmla="*/ 170723 w 377562"/>
                <a:gd name="connsiteY92" fmla="*/ 156038 h 324378"/>
                <a:gd name="connsiteX93" fmla="*/ 171454 w 377562"/>
                <a:gd name="connsiteY93" fmla="*/ 156588 h 324378"/>
                <a:gd name="connsiteX94" fmla="*/ 172201 w 377562"/>
                <a:gd name="connsiteY94" fmla="*/ 157120 h 324378"/>
                <a:gd name="connsiteX95" fmla="*/ 173073 w 377562"/>
                <a:gd name="connsiteY95" fmla="*/ 157685 h 324378"/>
                <a:gd name="connsiteX96" fmla="*/ 174246 w 377562"/>
                <a:gd name="connsiteY96" fmla="*/ 158391 h 324378"/>
                <a:gd name="connsiteX97" fmla="*/ 174995 w 377562"/>
                <a:gd name="connsiteY97" fmla="*/ 158803 h 324378"/>
                <a:gd name="connsiteX98" fmla="*/ 175824 w 377562"/>
                <a:gd name="connsiteY98" fmla="*/ 159229 h 324378"/>
                <a:gd name="connsiteX99" fmla="*/ 176746 w 377562"/>
                <a:gd name="connsiteY99" fmla="*/ 159659 h 324378"/>
                <a:gd name="connsiteX100" fmla="*/ 177852 w 377562"/>
                <a:gd name="connsiteY100" fmla="*/ 160125 h 324378"/>
                <a:gd name="connsiteX101" fmla="*/ 178918 w 377562"/>
                <a:gd name="connsiteY101" fmla="*/ 160531 h 324378"/>
                <a:gd name="connsiteX102" fmla="*/ 179638 w 377562"/>
                <a:gd name="connsiteY102" fmla="*/ 160776 h 324378"/>
                <a:gd name="connsiteX103" fmla="*/ 180868 w 377562"/>
                <a:gd name="connsiteY103" fmla="*/ 161147 h 324378"/>
                <a:gd name="connsiteX104" fmla="*/ 188781 w 377562"/>
                <a:gd name="connsiteY104" fmla="*/ 162234 h 324378"/>
                <a:gd name="connsiteX105" fmla="*/ 196028 w 377562"/>
                <a:gd name="connsiteY105" fmla="*/ 161329 h 324378"/>
                <a:gd name="connsiteX106" fmla="*/ 197861 w 377562"/>
                <a:gd name="connsiteY106" fmla="*/ 160799 h 324378"/>
                <a:gd name="connsiteX107" fmla="*/ 198488 w 377562"/>
                <a:gd name="connsiteY107" fmla="*/ 160586 h 324378"/>
                <a:gd name="connsiteX108" fmla="*/ 199785 w 377562"/>
                <a:gd name="connsiteY108" fmla="*/ 160097 h 324378"/>
                <a:gd name="connsiteX109" fmla="*/ 200816 w 377562"/>
                <a:gd name="connsiteY109" fmla="*/ 159656 h 324378"/>
                <a:gd name="connsiteX110" fmla="*/ 201807 w 377562"/>
                <a:gd name="connsiteY110" fmla="*/ 159195 h 324378"/>
                <a:gd name="connsiteX111" fmla="*/ 202700 w 377562"/>
                <a:gd name="connsiteY111" fmla="*/ 158734 h 324378"/>
                <a:gd name="connsiteX112" fmla="*/ 203535 w 377562"/>
                <a:gd name="connsiteY112" fmla="*/ 158261 h 324378"/>
                <a:gd name="connsiteX113" fmla="*/ 204864 w 377562"/>
                <a:gd name="connsiteY113" fmla="*/ 157446 h 324378"/>
                <a:gd name="connsiteX114" fmla="*/ 205580 w 377562"/>
                <a:gd name="connsiteY114" fmla="*/ 156963 h 324378"/>
                <a:gd name="connsiteX115" fmla="*/ 206381 w 377562"/>
                <a:gd name="connsiteY115" fmla="*/ 156392 h 324378"/>
                <a:gd name="connsiteX116" fmla="*/ 207637 w 377562"/>
                <a:gd name="connsiteY116" fmla="*/ 155398 h 324378"/>
                <a:gd name="connsiteX117" fmla="*/ 208231 w 377562"/>
                <a:gd name="connsiteY117" fmla="*/ 154885 h 324378"/>
                <a:gd name="connsiteX118" fmla="*/ 209320 w 377562"/>
                <a:gd name="connsiteY118" fmla="*/ 153880 h 324378"/>
                <a:gd name="connsiteX119" fmla="*/ 209625 w 377562"/>
                <a:gd name="connsiteY119" fmla="*/ 153586 h 324378"/>
                <a:gd name="connsiteX120" fmla="*/ 210941 w 377562"/>
                <a:gd name="connsiteY120" fmla="*/ 152172 h 324378"/>
                <a:gd name="connsiteX121" fmla="*/ 217662 w 377562"/>
                <a:gd name="connsiteY121" fmla="*/ 138740 h 324378"/>
                <a:gd name="connsiteX122" fmla="*/ 217834 w 377562"/>
                <a:gd name="connsiteY122" fmla="*/ 137795 h 324378"/>
                <a:gd name="connsiteX123" fmla="*/ 217926 w 377562"/>
                <a:gd name="connsiteY123" fmla="*/ 137285 h 324378"/>
                <a:gd name="connsiteX124" fmla="*/ 218103 w 377562"/>
                <a:gd name="connsiteY124" fmla="*/ 135922 h 324378"/>
                <a:gd name="connsiteX125" fmla="*/ 218119 w 377562"/>
                <a:gd name="connsiteY125" fmla="*/ 135793 h 324378"/>
                <a:gd name="connsiteX126" fmla="*/ 218275 w 377562"/>
                <a:gd name="connsiteY126" fmla="*/ 132740 h 324378"/>
                <a:gd name="connsiteX127" fmla="*/ 218223 w 377562"/>
                <a:gd name="connsiteY127" fmla="*/ 131043 h 324378"/>
                <a:gd name="connsiteX128" fmla="*/ 218189 w 377562"/>
                <a:gd name="connsiteY128" fmla="*/ 130565 h 324378"/>
                <a:gd name="connsiteX129" fmla="*/ 218074 w 377562"/>
                <a:gd name="connsiteY129" fmla="*/ 129341 h 324378"/>
                <a:gd name="connsiteX130" fmla="*/ 218007 w 377562"/>
                <a:gd name="connsiteY130" fmla="*/ 128802 h 324378"/>
                <a:gd name="connsiteX131" fmla="*/ 217826 w 377562"/>
                <a:gd name="connsiteY131" fmla="*/ 127635 h 324378"/>
                <a:gd name="connsiteX132" fmla="*/ 217731 w 377562"/>
                <a:gd name="connsiteY132" fmla="*/ 127102 h 324378"/>
                <a:gd name="connsiteX133" fmla="*/ 217465 w 377562"/>
                <a:gd name="connsiteY133" fmla="*/ 125896 h 324378"/>
                <a:gd name="connsiteX134" fmla="*/ 210008 w 377562"/>
                <a:gd name="connsiteY134" fmla="*/ 112290 h 324378"/>
                <a:gd name="connsiteX135" fmla="*/ 209054 w 377562"/>
                <a:gd name="connsiteY135" fmla="*/ 111342 h 324378"/>
                <a:gd name="connsiteX136" fmla="*/ 208669 w 377562"/>
                <a:gd name="connsiteY136" fmla="*/ 110974 h 324378"/>
                <a:gd name="connsiteX137" fmla="*/ 207401 w 377562"/>
                <a:gd name="connsiteY137" fmla="*/ 109882 h 324378"/>
                <a:gd name="connsiteX138" fmla="*/ 206848 w 377562"/>
                <a:gd name="connsiteY138" fmla="*/ 109447 h 324378"/>
                <a:gd name="connsiteX139" fmla="*/ 205970 w 377562"/>
                <a:gd name="connsiteY139" fmla="*/ 108790 h 324378"/>
                <a:gd name="connsiteX140" fmla="*/ 205350 w 377562"/>
                <a:gd name="connsiteY140" fmla="*/ 108350 h 324378"/>
                <a:gd name="connsiteX141" fmla="*/ 204034 w 377562"/>
                <a:gd name="connsiteY141" fmla="*/ 107500 h 324378"/>
                <a:gd name="connsiteX142" fmla="*/ 203333 w 377562"/>
                <a:gd name="connsiteY142" fmla="*/ 107096 h 324378"/>
                <a:gd name="connsiteX143" fmla="*/ 202490 w 377562"/>
                <a:gd name="connsiteY143" fmla="*/ 106630 h 324378"/>
                <a:gd name="connsiteX144" fmla="*/ 201729 w 377562"/>
                <a:gd name="connsiteY144" fmla="*/ 106241 h 324378"/>
                <a:gd name="connsiteX145" fmla="*/ 200655 w 377562"/>
                <a:gd name="connsiteY145" fmla="*/ 105745 h 324378"/>
                <a:gd name="connsiteX146" fmla="*/ 199693 w 377562"/>
                <a:gd name="connsiteY146" fmla="*/ 105340 h 324378"/>
                <a:gd name="connsiteX147" fmla="*/ 198618 w 377562"/>
                <a:gd name="connsiteY147" fmla="*/ 104933 h 324378"/>
                <a:gd name="connsiteX148" fmla="*/ 197913 w 377562"/>
                <a:gd name="connsiteY148" fmla="*/ 104695 h 324378"/>
                <a:gd name="connsiteX149" fmla="*/ 196677 w 377562"/>
                <a:gd name="connsiteY149" fmla="*/ 104323 h 324378"/>
                <a:gd name="connsiteX150" fmla="*/ 188778 w 377562"/>
                <a:gd name="connsiteY150" fmla="*/ 103240 h 324378"/>
                <a:gd name="connsiteX151" fmla="*/ 181026 w 377562"/>
                <a:gd name="connsiteY151" fmla="*/ 104279 h 324378"/>
                <a:gd name="connsiteX152" fmla="*/ 179788 w 377562"/>
                <a:gd name="connsiteY152" fmla="*/ 104645 h 324378"/>
                <a:gd name="connsiteX153" fmla="*/ 178901 w 377562"/>
                <a:gd name="connsiteY153" fmla="*/ 104945 h 324378"/>
                <a:gd name="connsiteX154" fmla="*/ 178137 w 377562"/>
                <a:gd name="connsiteY154" fmla="*/ 105233 h 324378"/>
                <a:gd name="connsiteX155" fmla="*/ 176317 w 377562"/>
                <a:gd name="connsiteY155" fmla="*/ 106011 h 324378"/>
                <a:gd name="connsiteX156" fmla="*/ 175942 w 377562"/>
                <a:gd name="connsiteY156" fmla="*/ 106183 h 324378"/>
                <a:gd name="connsiteX157" fmla="*/ 174819 w 377562"/>
                <a:gd name="connsiteY157" fmla="*/ 106757 h 324378"/>
                <a:gd name="connsiteX158" fmla="*/ 174551 w 377562"/>
                <a:gd name="connsiteY158" fmla="*/ 106907 h 324378"/>
                <a:gd name="connsiteX159" fmla="*/ 172298 w 377562"/>
                <a:gd name="connsiteY159" fmla="*/ 108284 h 324378"/>
                <a:gd name="connsiteX160" fmla="*/ 171190 w 377562"/>
                <a:gd name="connsiteY160" fmla="*/ 109073 h 324378"/>
                <a:gd name="connsiteX161" fmla="*/ 171028 w 377562"/>
                <a:gd name="connsiteY161" fmla="*/ 109197 h 324378"/>
                <a:gd name="connsiteX162" fmla="*/ 169121 w 377562"/>
                <a:gd name="connsiteY162" fmla="*/ 110769 h 324378"/>
                <a:gd name="connsiteX163" fmla="*/ 168908 w 377562"/>
                <a:gd name="connsiteY163" fmla="*/ 110957 h 324378"/>
                <a:gd name="connsiteX164" fmla="*/ 168009 w 377562"/>
                <a:gd name="connsiteY164" fmla="*/ 111815 h 324378"/>
                <a:gd name="connsiteX165" fmla="*/ 167704 w 377562"/>
                <a:gd name="connsiteY165" fmla="*/ 112126 h 324378"/>
                <a:gd name="connsiteX166" fmla="*/ 160036 w 377562"/>
                <a:gd name="connsiteY166" fmla="*/ 126134 h 324378"/>
                <a:gd name="connsiteX167" fmla="*/ 159728 w 377562"/>
                <a:gd name="connsiteY167" fmla="*/ 127661 h 324378"/>
                <a:gd name="connsiteX168" fmla="*/ 159713 w 377562"/>
                <a:gd name="connsiteY168" fmla="*/ 127750 h 324378"/>
                <a:gd name="connsiteX169" fmla="*/ 159488 w 377562"/>
                <a:gd name="connsiteY169" fmla="*/ 129297 h 324378"/>
                <a:gd name="connsiteX170" fmla="*/ 159474 w 377562"/>
                <a:gd name="connsiteY170" fmla="*/ 129427 h 324378"/>
                <a:gd name="connsiteX171" fmla="*/ 159347 w 377562"/>
                <a:gd name="connsiteY171" fmla="*/ 130896 h 324378"/>
                <a:gd name="connsiteX172" fmla="*/ 159330 w 377562"/>
                <a:gd name="connsiteY172" fmla="*/ 131100 h 324378"/>
                <a:gd name="connsiteX173" fmla="*/ 159284 w 377562"/>
                <a:gd name="connsiteY173" fmla="*/ 132737 h 324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377562" h="324378">
                  <a:moveTo>
                    <a:pt x="348065" y="132737"/>
                  </a:moveTo>
                  <a:lnTo>
                    <a:pt x="348065" y="58994"/>
                  </a:lnTo>
                  <a:cubicBezTo>
                    <a:pt x="348065" y="42730"/>
                    <a:pt x="334832" y="29497"/>
                    <a:pt x="318568" y="29497"/>
                  </a:cubicBezTo>
                  <a:lnTo>
                    <a:pt x="58994" y="29497"/>
                  </a:lnTo>
                  <a:cubicBezTo>
                    <a:pt x="42730" y="29497"/>
                    <a:pt x="29497" y="42730"/>
                    <a:pt x="29497" y="58994"/>
                  </a:cubicBezTo>
                  <a:lnTo>
                    <a:pt x="29497" y="206479"/>
                  </a:lnTo>
                  <a:cubicBezTo>
                    <a:pt x="29497" y="222743"/>
                    <a:pt x="42730" y="235976"/>
                    <a:pt x="58994" y="235976"/>
                  </a:cubicBezTo>
                  <a:lnTo>
                    <a:pt x="318568" y="235976"/>
                  </a:lnTo>
                  <a:cubicBezTo>
                    <a:pt x="334832" y="235976"/>
                    <a:pt x="348065" y="222743"/>
                    <a:pt x="348065" y="206479"/>
                  </a:cubicBezTo>
                  <a:cubicBezTo>
                    <a:pt x="348065" y="198333"/>
                    <a:pt x="354667" y="191731"/>
                    <a:pt x="362814" y="191731"/>
                  </a:cubicBezTo>
                  <a:cubicBezTo>
                    <a:pt x="370960" y="191731"/>
                    <a:pt x="377562" y="198333"/>
                    <a:pt x="377562" y="206479"/>
                  </a:cubicBezTo>
                  <a:cubicBezTo>
                    <a:pt x="377562" y="239009"/>
                    <a:pt x="351098" y="265473"/>
                    <a:pt x="318568" y="265473"/>
                  </a:cubicBezTo>
                  <a:lnTo>
                    <a:pt x="203530" y="265473"/>
                  </a:lnTo>
                  <a:lnTo>
                    <a:pt x="203530" y="294881"/>
                  </a:lnTo>
                  <a:lnTo>
                    <a:pt x="255149" y="294881"/>
                  </a:lnTo>
                  <a:cubicBezTo>
                    <a:pt x="263296" y="294881"/>
                    <a:pt x="269898" y="301483"/>
                    <a:pt x="269898" y="309630"/>
                  </a:cubicBezTo>
                  <a:cubicBezTo>
                    <a:pt x="269898" y="317776"/>
                    <a:pt x="263296" y="324378"/>
                    <a:pt x="255149" y="324378"/>
                  </a:cubicBezTo>
                  <a:lnTo>
                    <a:pt x="122413" y="324378"/>
                  </a:lnTo>
                  <a:cubicBezTo>
                    <a:pt x="114266" y="324378"/>
                    <a:pt x="107664" y="317776"/>
                    <a:pt x="107664" y="309630"/>
                  </a:cubicBezTo>
                  <a:cubicBezTo>
                    <a:pt x="107664" y="301483"/>
                    <a:pt x="114266" y="294881"/>
                    <a:pt x="122413" y="294881"/>
                  </a:cubicBezTo>
                  <a:lnTo>
                    <a:pt x="174032" y="294881"/>
                  </a:lnTo>
                  <a:lnTo>
                    <a:pt x="174032" y="265473"/>
                  </a:lnTo>
                  <a:lnTo>
                    <a:pt x="58994" y="265473"/>
                  </a:lnTo>
                  <a:cubicBezTo>
                    <a:pt x="26464" y="265473"/>
                    <a:pt x="0" y="239009"/>
                    <a:pt x="0" y="206479"/>
                  </a:cubicBezTo>
                  <a:lnTo>
                    <a:pt x="0" y="58994"/>
                  </a:lnTo>
                  <a:cubicBezTo>
                    <a:pt x="0" y="26464"/>
                    <a:pt x="26464" y="0"/>
                    <a:pt x="58994" y="0"/>
                  </a:cubicBezTo>
                  <a:lnTo>
                    <a:pt x="318568" y="0"/>
                  </a:lnTo>
                  <a:cubicBezTo>
                    <a:pt x="351098" y="0"/>
                    <a:pt x="377562" y="26464"/>
                    <a:pt x="377562" y="58994"/>
                  </a:cubicBezTo>
                  <a:lnTo>
                    <a:pt x="377562" y="132737"/>
                  </a:lnTo>
                  <a:cubicBezTo>
                    <a:pt x="377562" y="140883"/>
                    <a:pt x="370960" y="147485"/>
                    <a:pt x="362814" y="147485"/>
                  </a:cubicBezTo>
                  <a:cubicBezTo>
                    <a:pt x="354667" y="147485"/>
                    <a:pt x="348065" y="140883"/>
                    <a:pt x="348065" y="132737"/>
                  </a:cubicBezTo>
                  <a:close/>
                  <a:moveTo>
                    <a:pt x="129914" y="136409"/>
                  </a:moveTo>
                  <a:cubicBezTo>
                    <a:pt x="129894" y="136093"/>
                    <a:pt x="129870" y="135773"/>
                    <a:pt x="129856" y="135450"/>
                  </a:cubicBezTo>
                  <a:cubicBezTo>
                    <a:pt x="129813" y="134546"/>
                    <a:pt x="129787" y="133641"/>
                    <a:pt x="129787" y="132737"/>
                  </a:cubicBezTo>
                  <a:cubicBezTo>
                    <a:pt x="129787" y="131726"/>
                    <a:pt x="129813" y="130723"/>
                    <a:pt x="129864" y="129724"/>
                  </a:cubicBezTo>
                  <a:lnTo>
                    <a:pt x="116075" y="120192"/>
                  </a:lnTo>
                  <a:cubicBezTo>
                    <a:pt x="110023" y="116009"/>
                    <a:pt x="107981" y="108010"/>
                    <a:pt x="111285" y="101437"/>
                  </a:cubicBezTo>
                  <a:lnTo>
                    <a:pt x="117576" y="88917"/>
                  </a:lnTo>
                  <a:cubicBezTo>
                    <a:pt x="120782" y="82540"/>
                    <a:pt x="128093" y="79371"/>
                    <a:pt x="134940" y="81399"/>
                  </a:cubicBezTo>
                  <a:lnTo>
                    <a:pt x="152143" y="86489"/>
                  </a:lnTo>
                  <a:cubicBezTo>
                    <a:pt x="155925" y="83488"/>
                    <a:pt x="160050" y="80970"/>
                    <a:pt x="164440" y="78982"/>
                  </a:cubicBezTo>
                  <a:lnTo>
                    <a:pt x="166802" y="62111"/>
                  </a:lnTo>
                  <a:cubicBezTo>
                    <a:pt x="167822" y="54826"/>
                    <a:pt x="174052" y="49408"/>
                    <a:pt x="181407" y="49408"/>
                  </a:cubicBezTo>
                  <a:lnTo>
                    <a:pt x="195418" y="49408"/>
                  </a:lnTo>
                  <a:cubicBezTo>
                    <a:pt x="202556" y="49408"/>
                    <a:pt x="208669" y="54518"/>
                    <a:pt x="209933" y="61543"/>
                  </a:cubicBezTo>
                  <a:lnTo>
                    <a:pt x="213070" y="78968"/>
                  </a:lnTo>
                  <a:cubicBezTo>
                    <a:pt x="213355" y="79098"/>
                    <a:pt x="213632" y="79245"/>
                    <a:pt x="213914" y="79377"/>
                  </a:cubicBezTo>
                  <a:cubicBezTo>
                    <a:pt x="214225" y="79524"/>
                    <a:pt x="214533" y="79677"/>
                    <a:pt x="214839" y="79826"/>
                  </a:cubicBezTo>
                  <a:cubicBezTo>
                    <a:pt x="215455" y="80132"/>
                    <a:pt x="216069" y="80443"/>
                    <a:pt x="216673" y="80768"/>
                  </a:cubicBezTo>
                  <a:cubicBezTo>
                    <a:pt x="216881" y="80881"/>
                    <a:pt x="217086" y="80996"/>
                    <a:pt x="217290" y="81108"/>
                  </a:cubicBezTo>
                  <a:cubicBezTo>
                    <a:pt x="217976" y="81489"/>
                    <a:pt x="218659" y="81874"/>
                    <a:pt x="219327" y="82280"/>
                  </a:cubicBezTo>
                  <a:cubicBezTo>
                    <a:pt x="219364" y="82303"/>
                    <a:pt x="219401" y="82330"/>
                    <a:pt x="219439" y="82353"/>
                  </a:cubicBezTo>
                  <a:cubicBezTo>
                    <a:pt x="221026" y="83320"/>
                    <a:pt x="222579" y="84352"/>
                    <a:pt x="224071" y="85466"/>
                  </a:cubicBezTo>
                  <a:lnTo>
                    <a:pt x="239994" y="79385"/>
                  </a:lnTo>
                  <a:cubicBezTo>
                    <a:pt x="246868" y="76765"/>
                    <a:pt x="254619" y="79601"/>
                    <a:pt x="258171" y="86043"/>
                  </a:cubicBezTo>
                  <a:lnTo>
                    <a:pt x="264937" y="98314"/>
                  </a:lnTo>
                  <a:cubicBezTo>
                    <a:pt x="268382" y="104565"/>
                    <a:pt x="266859" y="112385"/>
                    <a:pt x="261316" y="116885"/>
                  </a:cubicBezTo>
                  <a:lnTo>
                    <a:pt x="247588" y="128030"/>
                  </a:lnTo>
                  <a:cubicBezTo>
                    <a:pt x="247617" y="128370"/>
                    <a:pt x="247628" y="128713"/>
                    <a:pt x="247651" y="129052"/>
                  </a:cubicBezTo>
                  <a:cubicBezTo>
                    <a:pt x="247671" y="129373"/>
                    <a:pt x="247695" y="129692"/>
                    <a:pt x="247709" y="130012"/>
                  </a:cubicBezTo>
                  <a:cubicBezTo>
                    <a:pt x="247749" y="130919"/>
                    <a:pt x="247778" y="131827"/>
                    <a:pt x="247778" y="132737"/>
                  </a:cubicBezTo>
                  <a:cubicBezTo>
                    <a:pt x="247778" y="133474"/>
                    <a:pt x="247763" y="134214"/>
                    <a:pt x="247735" y="134952"/>
                  </a:cubicBezTo>
                  <a:lnTo>
                    <a:pt x="261927" y="145181"/>
                  </a:lnTo>
                  <a:cubicBezTo>
                    <a:pt x="267807" y="149415"/>
                    <a:pt x="269736" y="157297"/>
                    <a:pt x="266481" y="163769"/>
                  </a:cubicBezTo>
                  <a:lnTo>
                    <a:pt x="260521" y="175628"/>
                  </a:lnTo>
                  <a:cubicBezTo>
                    <a:pt x="257316" y="182006"/>
                    <a:pt x="250004" y="185171"/>
                    <a:pt x="243157" y="183146"/>
                  </a:cubicBezTo>
                  <a:lnTo>
                    <a:pt x="226396" y="178186"/>
                  </a:lnTo>
                  <a:cubicBezTo>
                    <a:pt x="222230" y="181646"/>
                    <a:pt x="217633" y="184497"/>
                    <a:pt x="212699" y="186681"/>
                  </a:cubicBezTo>
                  <a:lnTo>
                    <a:pt x="209985" y="203648"/>
                  </a:lnTo>
                  <a:cubicBezTo>
                    <a:pt x="208838" y="210803"/>
                    <a:pt x="202665" y="216066"/>
                    <a:pt x="195421" y="216066"/>
                  </a:cubicBezTo>
                  <a:lnTo>
                    <a:pt x="182147" y="216066"/>
                  </a:lnTo>
                  <a:cubicBezTo>
                    <a:pt x="175009" y="216066"/>
                    <a:pt x="168896" y="210955"/>
                    <a:pt x="167632" y="203930"/>
                  </a:cubicBezTo>
                  <a:lnTo>
                    <a:pt x="164495" y="186508"/>
                  </a:lnTo>
                  <a:cubicBezTo>
                    <a:pt x="160456" y="184682"/>
                    <a:pt x="156634" y="182404"/>
                    <a:pt x="153099" y="179713"/>
                  </a:cubicBezTo>
                  <a:lnTo>
                    <a:pt x="136899" y="185540"/>
                  </a:lnTo>
                  <a:cubicBezTo>
                    <a:pt x="130080" y="187992"/>
                    <a:pt x="122490" y="185129"/>
                    <a:pt x="118993" y="178782"/>
                  </a:cubicBezTo>
                  <a:lnTo>
                    <a:pt x="112584" y="167160"/>
                  </a:lnTo>
                  <a:cubicBezTo>
                    <a:pt x="109136" y="160909"/>
                    <a:pt x="110660" y="153085"/>
                    <a:pt x="116202" y="148585"/>
                  </a:cubicBezTo>
                  <a:lnTo>
                    <a:pt x="129974" y="137403"/>
                  </a:lnTo>
                  <a:cubicBezTo>
                    <a:pt x="129945" y="137075"/>
                    <a:pt x="129934" y="136741"/>
                    <a:pt x="129914" y="136409"/>
                  </a:cubicBezTo>
                  <a:close/>
                  <a:moveTo>
                    <a:pt x="159284" y="132737"/>
                  </a:moveTo>
                  <a:cubicBezTo>
                    <a:pt x="159284" y="133302"/>
                    <a:pt x="159304" y="133866"/>
                    <a:pt x="159336" y="134431"/>
                  </a:cubicBezTo>
                  <a:cubicBezTo>
                    <a:pt x="159344" y="134589"/>
                    <a:pt x="159359" y="134745"/>
                    <a:pt x="159370" y="134900"/>
                  </a:cubicBezTo>
                  <a:cubicBezTo>
                    <a:pt x="159402" y="135309"/>
                    <a:pt x="159440" y="135721"/>
                    <a:pt x="159485" y="136130"/>
                  </a:cubicBezTo>
                  <a:cubicBezTo>
                    <a:pt x="159506" y="136309"/>
                    <a:pt x="159529" y="136484"/>
                    <a:pt x="159552" y="136660"/>
                  </a:cubicBezTo>
                  <a:cubicBezTo>
                    <a:pt x="159604" y="137052"/>
                    <a:pt x="159664" y="137444"/>
                    <a:pt x="159733" y="137832"/>
                  </a:cubicBezTo>
                  <a:cubicBezTo>
                    <a:pt x="159765" y="138008"/>
                    <a:pt x="159794" y="138184"/>
                    <a:pt x="159828" y="138360"/>
                  </a:cubicBezTo>
                  <a:cubicBezTo>
                    <a:pt x="159906" y="138760"/>
                    <a:pt x="159996" y="139160"/>
                    <a:pt x="160088" y="139558"/>
                  </a:cubicBezTo>
                  <a:cubicBezTo>
                    <a:pt x="161327" y="144760"/>
                    <a:pt x="163942" y="149430"/>
                    <a:pt x="167531" y="153163"/>
                  </a:cubicBezTo>
                  <a:cubicBezTo>
                    <a:pt x="167787" y="153431"/>
                    <a:pt x="168050" y="153693"/>
                    <a:pt x="168314" y="153949"/>
                  </a:cubicBezTo>
                  <a:cubicBezTo>
                    <a:pt x="168499" y="154128"/>
                    <a:pt x="168683" y="154306"/>
                    <a:pt x="168871" y="154479"/>
                  </a:cubicBezTo>
                  <a:cubicBezTo>
                    <a:pt x="169256" y="154837"/>
                    <a:pt x="169654" y="155179"/>
                    <a:pt x="170057" y="155514"/>
                  </a:cubicBezTo>
                  <a:cubicBezTo>
                    <a:pt x="170273" y="155692"/>
                    <a:pt x="170501" y="155862"/>
                    <a:pt x="170723" y="156038"/>
                  </a:cubicBezTo>
                  <a:cubicBezTo>
                    <a:pt x="170965" y="156225"/>
                    <a:pt x="171207" y="156409"/>
                    <a:pt x="171454" y="156588"/>
                  </a:cubicBezTo>
                  <a:cubicBezTo>
                    <a:pt x="171702" y="156769"/>
                    <a:pt x="171950" y="156948"/>
                    <a:pt x="172201" y="157120"/>
                  </a:cubicBezTo>
                  <a:cubicBezTo>
                    <a:pt x="172488" y="157317"/>
                    <a:pt x="172780" y="157501"/>
                    <a:pt x="173073" y="157685"/>
                  </a:cubicBezTo>
                  <a:cubicBezTo>
                    <a:pt x="173460" y="157930"/>
                    <a:pt x="173851" y="158163"/>
                    <a:pt x="174246" y="158391"/>
                  </a:cubicBezTo>
                  <a:cubicBezTo>
                    <a:pt x="174496" y="158532"/>
                    <a:pt x="174744" y="158670"/>
                    <a:pt x="174995" y="158803"/>
                  </a:cubicBezTo>
                  <a:cubicBezTo>
                    <a:pt x="175268" y="158950"/>
                    <a:pt x="175545" y="159091"/>
                    <a:pt x="175824" y="159229"/>
                  </a:cubicBezTo>
                  <a:cubicBezTo>
                    <a:pt x="176130" y="159379"/>
                    <a:pt x="176438" y="159520"/>
                    <a:pt x="176746" y="159659"/>
                  </a:cubicBezTo>
                  <a:cubicBezTo>
                    <a:pt x="177112" y="159822"/>
                    <a:pt x="177481" y="159978"/>
                    <a:pt x="177852" y="160125"/>
                  </a:cubicBezTo>
                  <a:cubicBezTo>
                    <a:pt x="178203" y="160266"/>
                    <a:pt x="178558" y="160405"/>
                    <a:pt x="178918" y="160531"/>
                  </a:cubicBezTo>
                  <a:cubicBezTo>
                    <a:pt x="179157" y="160618"/>
                    <a:pt x="179396" y="160698"/>
                    <a:pt x="179638" y="160776"/>
                  </a:cubicBezTo>
                  <a:cubicBezTo>
                    <a:pt x="180047" y="160909"/>
                    <a:pt x="180456" y="161032"/>
                    <a:pt x="180868" y="161147"/>
                  </a:cubicBezTo>
                  <a:cubicBezTo>
                    <a:pt x="183389" y="161850"/>
                    <a:pt x="186039" y="162234"/>
                    <a:pt x="188781" y="162234"/>
                  </a:cubicBezTo>
                  <a:cubicBezTo>
                    <a:pt x="191282" y="162234"/>
                    <a:pt x="193710" y="161920"/>
                    <a:pt x="196028" y="161329"/>
                  </a:cubicBezTo>
                  <a:cubicBezTo>
                    <a:pt x="196648" y="161174"/>
                    <a:pt x="197258" y="160992"/>
                    <a:pt x="197861" y="160799"/>
                  </a:cubicBezTo>
                  <a:cubicBezTo>
                    <a:pt x="198071" y="160730"/>
                    <a:pt x="198281" y="160658"/>
                    <a:pt x="198488" y="160586"/>
                  </a:cubicBezTo>
                  <a:cubicBezTo>
                    <a:pt x="198927" y="160434"/>
                    <a:pt x="199356" y="160269"/>
                    <a:pt x="199785" y="160097"/>
                  </a:cubicBezTo>
                  <a:cubicBezTo>
                    <a:pt x="200131" y="159955"/>
                    <a:pt x="200476" y="159811"/>
                    <a:pt x="200816" y="159656"/>
                  </a:cubicBezTo>
                  <a:cubicBezTo>
                    <a:pt x="201150" y="159509"/>
                    <a:pt x="201482" y="159353"/>
                    <a:pt x="201807" y="159195"/>
                  </a:cubicBezTo>
                  <a:cubicBezTo>
                    <a:pt x="202106" y="159045"/>
                    <a:pt x="202406" y="158892"/>
                    <a:pt x="202700" y="158734"/>
                  </a:cubicBezTo>
                  <a:cubicBezTo>
                    <a:pt x="202982" y="158584"/>
                    <a:pt x="203259" y="158423"/>
                    <a:pt x="203535" y="158261"/>
                  </a:cubicBezTo>
                  <a:cubicBezTo>
                    <a:pt x="203985" y="158002"/>
                    <a:pt x="204428" y="157729"/>
                    <a:pt x="204864" y="157446"/>
                  </a:cubicBezTo>
                  <a:cubicBezTo>
                    <a:pt x="205105" y="157288"/>
                    <a:pt x="205344" y="157126"/>
                    <a:pt x="205580" y="156963"/>
                  </a:cubicBezTo>
                  <a:cubicBezTo>
                    <a:pt x="205849" y="156775"/>
                    <a:pt x="206119" y="156588"/>
                    <a:pt x="206381" y="156392"/>
                  </a:cubicBezTo>
                  <a:cubicBezTo>
                    <a:pt x="206807" y="156072"/>
                    <a:pt x="207228" y="155741"/>
                    <a:pt x="207637" y="155398"/>
                  </a:cubicBezTo>
                  <a:cubicBezTo>
                    <a:pt x="207839" y="155231"/>
                    <a:pt x="208034" y="155059"/>
                    <a:pt x="208231" y="154885"/>
                  </a:cubicBezTo>
                  <a:cubicBezTo>
                    <a:pt x="208599" y="154560"/>
                    <a:pt x="208965" y="154226"/>
                    <a:pt x="209320" y="153880"/>
                  </a:cubicBezTo>
                  <a:cubicBezTo>
                    <a:pt x="209420" y="153779"/>
                    <a:pt x="209527" y="153687"/>
                    <a:pt x="209625" y="153586"/>
                  </a:cubicBezTo>
                  <a:cubicBezTo>
                    <a:pt x="210080" y="153131"/>
                    <a:pt x="210515" y="152659"/>
                    <a:pt x="210941" y="152172"/>
                  </a:cubicBezTo>
                  <a:cubicBezTo>
                    <a:pt x="214242" y="148413"/>
                    <a:pt x="216607" y="143815"/>
                    <a:pt x="217662" y="138740"/>
                  </a:cubicBezTo>
                  <a:cubicBezTo>
                    <a:pt x="217728" y="138426"/>
                    <a:pt x="217780" y="138109"/>
                    <a:pt x="217834" y="137795"/>
                  </a:cubicBezTo>
                  <a:cubicBezTo>
                    <a:pt x="217864" y="137625"/>
                    <a:pt x="217898" y="137458"/>
                    <a:pt x="217926" y="137285"/>
                  </a:cubicBezTo>
                  <a:cubicBezTo>
                    <a:pt x="217996" y="136833"/>
                    <a:pt x="218053" y="136378"/>
                    <a:pt x="218103" y="135922"/>
                  </a:cubicBezTo>
                  <a:cubicBezTo>
                    <a:pt x="218108" y="135880"/>
                    <a:pt x="218114" y="135836"/>
                    <a:pt x="218119" y="135793"/>
                  </a:cubicBezTo>
                  <a:cubicBezTo>
                    <a:pt x="218223" y="134779"/>
                    <a:pt x="218275" y="133757"/>
                    <a:pt x="218275" y="132740"/>
                  </a:cubicBezTo>
                  <a:cubicBezTo>
                    <a:pt x="218275" y="132172"/>
                    <a:pt x="218258" y="131608"/>
                    <a:pt x="218223" y="131043"/>
                  </a:cubicBezTo>
                  <a:cubicBezTo>
                    <a:pt x="218215" y="130881"/>
                    <a:pt x="218201" y="130723"/>
                    <a:pt x="218189" y="130565"/>
                  </a:cubicBezTo>
                  <a:cubicBezTo>
                    <a:pt x="218157" y="130156"/>
                    <a:pt x="218122" y="129746"/>
                    <a:pt x="218074" y="129341"/>
                  </a:cubicBezTo>
                  <a:cubicBezTo>
                    <a:pt x="218053" y="129159"/>
                    <a:pt x="218030" y="128980"/>
                    <a:pt x="218007" y="128802"/>
                  </a:cubicBezTo>
                  <a:cubicBezTo>
                    <a:pt x="217953" y="128413"/>
                    <a:pt x="217892" y="128021"/>
                    <a:pt x="217826" y="127635"/>
                  </a:cubicBezTo>
                  <a:cubicBezTo>
                    <a:pt x="217794" y="127457"/>
                    <a:pt x="217766" y="127278"/>
                    <a:pt x="217731" y="127102"/>
                  </a:cubicBezTo>
                  <a:cubicBezTo>
                    <a:pt x="217650" y="126696"/>
                    <a:pt x="217561" y="126296"/>
                    <a:pt x="217465" y="125896"/>
                  </a:cubicBezTo>
                  <a:cubicBezTo>
                    <a:pt x="216224" y="120690"/>
                    <a:pt x="213603" y="116021"/>
                    <a:pt x="210008" y="112290"/>
                  </a:cubicBezTo>
                  <a:cubicBezTo>
                    <a:pt x="209697" y="111965"/>
                    <a:pt x="209377" y="111651"/>
                    <a:pt x="209054" y="111342"/>
                  </a:cubicBezTo>
                  <a:cubicBezTo>
                    <a:pt x="208925" y="111219"/>
                    <a:pt x="208798" y="111095"/>
                    <a:pt x="208669" y="110974"/>
                  </a:cubicBezTo>
                  <a:cubicBezTo>
                    <a:pt x="208253" y="110597"/>
                    <a:pt x="207833" y="110233"/>
                    <a:pt x="207401" y="109882"/>
                  </a:cubicBezTo>
                  <a:cubicBezTo>
                    <a:pt x="207220" y="109733"/>
                    <a:pt x="207032" y="109591"/>
                    <a:pt x="206848" y="109447"/>
                  </a:cubicBezTo>
                  <a:cubicBezTo>
                    <a:pt x="206560" y="109222"/>
                    <a:pt x="206266" y="109003"/>
                    <a:pt x="205970" y="108790"/>
                  </a:cubicBezTo>
                  <a:cubicBezTo>
                    <a:pt x="205765" y="108641"/>
                    <a:pt x="205560" y="108491"/>
                    <a:pt x="205350" y="108350"/>
                  </a:cubicBezTo>
                  <a:cubicBezTo>
                    <a:pt x="204918" y="108053"/>
                    <a:pt x="204480" y="107771"/>
                    <a:pt x="204034" y="107500"/>
                  </a:cubicBezTo>
                  <a:cubicBezTo>
                    <a:pt x="203803" y="107362"/>
                    <a:pt x="203567" y="107229"/>
                    <a:pt x="203333" y="107096"/>
                  </a:cubicBezTo>
                  <a:cubicBezTo>
                    <a:pt x="203054" y="106939"/>
                    <a:pt x="202772" y="106780"/>
                    <a:pt x="202490" y="106630"/>
                  </a:cubicBezTo>
                  <a:cubicBezTo>
                    <a:pt x="202236" y="106498"/>
                    <a:pt x="201985" y="106368"/>
                    <a:pt x="201729" y="106241"/>
                  </a:cubicBezTo>
                  <a:cubicBezTo>
                    <a:pt x="201375" y="106068"/>
                    <a:pt x="201018" y="105904"/>
                    <a:pt x="200655" y="105745"/>
                  </a:cubicBezTo>
                  <a:cubicBezTo>
                    <a:pt x="200338" y="105605"/>
                    <a:pt x="200015" y="105469"/>
                    <a:pt x="199693" y="105340"/>
                  </a:cubicBezTo>
                  <a:cubicBezTo>
                    <a:pt x="199336" y="105198"/>
                    <a:pt x="198978" y="105060"/>
                    <a:pt x="198618" y="104933"/>
                  </a:cubicBezTo>
                  <a:cubicBezTo>
                    <a:pt x="198385" y="104850"/>
                    <a:pt x="198149" y="104772"/>
                    <a:pt x="197913" y="104695"/>
                  </a:cubicBezTo>
                  <a:cubicBezTo>
                    <a:pt x="197503" y="104559"/>
                    <a:pt x="197092" y="104435"/>
                    <a:pt x="196677" y="104323"/>
                  </a:cubicBezTo>
                  <a:cubicBezTo>
                    <a:pt x="194162" y="103623"/>
                    <a:pt x="191515" y="103240"/>
                    <a:pt x="188778" y="103240"/>
                  </a:cubicBezTo>
                  <a:cubicBezTo>
                    <a:pt x="186096" y="103240"/>
                    <a:pt x="183498" y="103605"/>
                    <a:pt x="181026" y="104279"/>
                  </a:cubicBezTo>
                  <a:cubicBezTo>
                    <a:pt x="180612" y="104392"/>
                    <a:pt x="180197" y="104513"/>
                    <a:pt x="179788" y="104645"/>
                  </a:cubicBezTo>
                  <a:cubicBezTo>
                    <a:pt x="179491" y="104740"/>
                    <a:pt x="179194" y="104841"/>
                    <a:pt x="178901" y="104945"/>
                  </a:cubicBezTo>
                  <a:cubicBezTo>
                    <a:pt x="178644" y="105037"/>
                    <a:pt x="178391" y="105135"/>
                    <a:pt x="178137" y="105233"/>
                  </a:cubicBezTo>
                  <a:cubicBezTo>
                    <a:pt x="177521" y="105472"/>
                    <a:pt x="176913" y="105731"/>
                    <a:pt x="176317" y="106011"/>
                  </a:cubicBezTo>
                  <a:cubicBezTo>
                    <a:pt x="176190" y="106068"/>
                    <a:pt x="176066" y="106123"/>
                    <a:pt x="175942" y="106183"/>
                  </a:cubicBezTo>
                  <a:cubicBezTo>
                    <a:pt x="175562" y="106365"/>
                    <a:pt x="175187" y="106558"/>
                    <a:pt x="174819" y="106757"/>
                  </a:cubicBezTo>
                  <a:cubicBezTo>
                    <a:pt x="174729" y="106806"/>
                    <a:pt x="174640" y="106857"/>
                    <a:pt x="174551" y="106907"/>
                  </a:cubicBezTo>
                  <a:cubicBezTo>
                    <a:pt x="173779" y="107333"/>
                    <a:pt x="173027" y="107791"/>
                    <a:pt x="172298" y="108284"/>
                  </a:cubicBezTo>
                  <a:cubicBezTo>
                    <a:pt x="171924" y="108537"/>
                    <a:pt x="171555" y="108799"/>
                    <a:pt x="171190" y="109073"/>
                  </a:cubicBezTo>
                  <a:cubicBezTo>
                    <a:pt x="171134" y="109113"/>
                    <a:pt x="171083" y="109156"/>
                    <a:pt x="171028" y="109197"/>
                  </a:cubicBezTo>
                  <a:cubicBezTo>
                    <a:pt x="170368" y="109695"/>
                    <a:pt x="169735" y="110219"/>
                    <a:pt x="169121" y="110769"/>
                  </a:cubicBezTo>
                  <a:cubicBezTo>
                    <a:pt x="169049" y="110833"/>
                    <a:pt x="168980" y="110893"/>
                    <a:pt x="168908" y="110957"/>
                  </a:cubicBezTo>
                  <a:cubicBezTo>
                    <a:pt x="168603" y="111236"/>
                    <a:pt x="168303" y="111521"/>
                    <a:pt x="168009" y="111815"/>
                  </a:cubicBezTo>
                  <a:cubicBezTo>
                    <a:pt x="167905" y="111916"/>
                    <a:pt x="167805" y="112022"/>
                    <a:pt x="167704" y="112126"/>
                  </a:cubicBezTo>
                  <a:cubicBezTo>
                    <a:pt x="163973" y="115940"/>
                    <a:pt x="161271" y="120759"/>
                    <a:pt x="160036" y="126134"/>
                  </a:cubicBezTo>
                  <a:cubicBezTo>
                    <a:pt x="159920" y="126641"/>
                    <a:pt x="159817" y="127151"/>
                    <a:pt x="159728" y="127661"/>
                  </a:cubicBezTo>
                  <a:cubicBezTo>
                    <a:pt x="159725" y="127693"/>
                    <a:pt x="159719" y="127721"/>
                    <a:pt x="159713" y="127750"/>
                  </a:cubicBezTo>
                  <a:cubicBezTo>
                    <a:pt x="159624" y="128266"/>
                    <a:pt x="159552" y="128782"/>
                    <a:pt x="159488" y="129297"/>
                  </a:cubicBezTo>
                  <a:cubicBezTo>
                    <a:pt x="159485" y="129341"/>
                    <a:pt x="159477" y="129384"/>
                    <a:pt x="159474" y="129427"/>
                  </a:cubicBezTo>
                  <a:cubicBezTo>
                    <a:pt x="159417" y="129917"/>
                    <a:pt x="159379" y="130406"/>
                    <a:pt x="159347" y="130896"/>
                  </a:cubicBezTo>
                  <a:cubicBezTo>
                    <a:pt x="159341" y="130965"/>
                    <a:pt x="159333" y="131032"/>
                    <a:pt x="159330" y="131100"/>
                  </a:cubicBezTo>
                  <a:cubicBezTo>
                    <a:pt x="159301" y="131647"/>
                    <a:pt x="159284" y="132192"/>
                    <a:pt x="159284" y="132737"/>
                  </a:cubicBezTo>
                  <a:close/>
                </a:path>
              </a:pathLst>
            </a:custGeom>
            <a:solidFill>
              <a:schemeClr val="bg1"/>
            </a:solidFill>
            <a:ln w="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0314F1E-3EE5-4563-ACEE-87C57237A5BE}"/>
              </a:ext>
            </a:extLst>
          </p:cNvPr>
          <p:cNvGrpSpPr/>
          <p:nvPr/>
        </p:nvGrpSpPr>
        <p:grpSpPr>
          <a:xfrm>
            <a:off x="5228550" y="3416476"/>
            <a:ext cx="914765" cy="914765"/>
            <a:chOff x="5228550" y="3416476"/>
            <a:chExt cx="914765" cy="914765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C3B9A13-C274-421C-93F7-C2EE0EDA2C66}"/>
                </a:ext>
              </a:extLst>
            </p:cNvPr>
            <p:cNvSpPr/>
            <p:nvPr/>
          </p:nvSpPr>
          <p:spPr>
            <a:xfrm>
              <a:off x="5228550" y="3416476"/>
              <a:ext cx="914765" cy="91476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Graphic 208">
              <a:extLst>
                <a:ext uri="{FF2B5EF4-FFF2-40B4-BE49-F238E27FC236}">
                  <a16:creationId xmlns:a16="http://schemas.microsoft.com/office/drawing/2014/main" id="{86D47B19-0CDA-4EE0-BE7F-67CB731C383A}"/>
                </a:ext>
              </a:extLst>
            </p:cNvPr>
            <p:cNvSpPr/>
            <p:nvPr/>
          </p:nvSpPr>
          <p:spPr>
            <a:xfrm>
              <a:off x="5497152" y="3685078"/>
              <a:ext cx="377562" cy="377562"/>
            </a:xfrm>
            <a:custGeom>
              <a:avLst/>
              <a:gdLst>
                <a:gd name="connsiteX0" fmla="*/ 377562 w 377562"/>
                <a:gd name="connsiteY0" fmla="*/ 44983 h 377562"/>
                <a:gd name="connsiteX1" fmla="*/ 377562 w 377562"/>
                <a:gd name="connsiteY1" fmla="*/ 200580 h 377562"/>
                <a:gd name="connsiteX2" fmla="*/ 362814 w 377562"/>
                <a:gd name="connsiteY2" fmla="*/ 215328 h 377562"/>
                <a:gd name="connsiteX3" fmla="*/ 348065 w 377562"/>
                <a:gd name="connsiteY3" fmla="*/ 200580 h 377562"/>
                <a:gd name="connsiteX4" fmla="*/ 348065 w 377562"/>
                <a:gd name="connsiteY4" fmla="*/ 59731 h 377562"/>
                <a:gd name="connsiteX5" fmla="*/ 207217 w 377562"/>
                <a:gd name="connsiteY5" fmla="*/ 59731 h 377562"/>
                <a:gd name="connsiteX6" fmla="*/ 207217 w 377562"/>
                <a:gd name="connsiteY6" fmla="*/ 207217 h 377562"/>
                <a:gd name="connsiteX7" fmla="*/ 192468 w 377562"/>
                <a:gd name="connsiteY7" fmla="*/ 221965 h 377562"/>
                <a:gd name="connsiteX8" fmla="*/ 192077 w 377562"/>
                <a:gd name="connsiteY8" fmla="*/ 221945 h 377562"/>
                <a:gd name="connsiteX9" fmla="*/ 180231 w 377562"/>
                <a:gd name="connsiteY9" fmla="*/ 216451 h 377562"/>
                <a:gd name="connsiteX10" fmla="*/ 121074 w 377562"/>
                <a:gd name="connsiteY10" fmla="*/ 142807 h 377562"/>
                <a:gd name="connsiteX11" fmla="*/ 98530 w 377562"/>
                <a:gd name="connsiteY11" fmla="*/ 131999 h 377562"/>
                <a:gd name="connsiteX12" fmla="*/ 44246 w 377562"/>
                <a:gd name="connsiteY12" fmla="*/ 131999 h 377562"/>
                <a:gd name="connsiteX13" fmla="*/ 29497 w 377562"/>
                <a:gd name="connsiteY13" fmla="*/ 146748 h 377562"/>
                <a:gd name="connsiteX14" fmla="*/ 29497 w 377562"/>
                <a:gd name="connsiteY14" fmla="*/ 227127 h 377562"/>
                <a:gd name="connsiteX15" fmla="*/ 44246 w 377562"/>
                <a:gd name="connsiteY15" fmla="*/ 241876 h 377562"/>
                <a:gd name="connsiteX16" fmla="*/ 58994 w 377562"/>
                <a:gd name="connsiteY16" fmla="*/ 256624 h 377562"/>
                <a:gd name="connsiteX17" fmla="*/ 58994 w 377562"/>
                <a:gd name="connsiteY17" fmla="*/ 362814 h 377562"/>
                <a:gd name="connsiteX18" fmla="*/ 44246 w 377562"/>
                <a:gd name="connsiteY18" fmla="*/ 377562 h 377562"/>
                <a:gd name="connsiteX19" fmla="*/ 29497 w 377562"/>
                <a:gd name="connsiteY19" fmla="*/ 362814 h 377562"/>
                <a:gd name="connsiteX20" fmla="*/ 29497 w 377562"/>
                <a:gd name="connsiteY20" fmla="*/ 268846 h 377562"/>
                <a:gd name="connsiteX21" fmla="*/ 0 w 377562"/>
                <a:gd name="connsiteY21" fmla="*/ 227127 h 377562"/>
                <a:gd name="connsiteX22" fmla="*/ 0 w 377562"/>
                <a:gd name="connsiteY22" fmla="*/ 146748 h 377562"/>
                <a:gd name="connsiteX23" fmla="*/ 44246 w 377562"/>
                <a:gd name="connsiteY23" fmla="*/ 102502 h 377562"/>
                <a:gd name="connsiteX24" fmla="*/ 98530 w 377562"/>
                <a:gd name="connsiteY24" fmla="*/ 102502 h 377562"/>
                <a:gd name="connsiteX25" fmla="*/ 144069 w 377562"/>
                <a:gd name="connsiteY25" fmla="*/ 124334 h 377562"/>
                <a:gd name="connsiteX26" fmla="*/ 177720 w 377562"/>
                <a:gd name="connsiteY26" fmla="*/ 166223 h 377562"/>
                <a:gd name="connsiteX27" fmla="*/ 177720 w 377562"/>
                <a:gd name="connsiteY27" fmla="*/ 44983 h 377562"/>
                <a:gd name="connsiteX28" fmla="*/ 192468 w 377562"/>
                <a:gd name="connsiteY28" fmla="*/ 30234 h 377562"/>
                <a:gd name="connsiteX29" fmla="*/ 263998 w 377562"/>
                <a:gd name="connsiteY29" fmla="*/ 30234 h 377562"/>
                <a:gd name="connsiteX30" fmla="*/ 263998 w 377562"/>
                <a:gd name="connsiteY30" fmla="*/ 14749 h 377562"/>
                <a:gd name="connsiteX31" fmla="*/ 278747 w 377562"/>
                <a:gd name="connsiteY31" fmla="*/ 0 h 377562"/>
                <a:gd name="connsiteX32" fmla="*/ 293495 w 377562"/>
                <a:gd name="connsiteY32" fmla="*/ 14749 h 377562"/>
                <a:gd name="connsiteX33" fmla="*/ 293495 w 377562"/>
                <a:gd name="connsiteY33" fmla="*/ 30234 h 377562"/>
                <a:gd name="connsiteX34" fmla="*/ 362814 w 377562"/>
                <a:gd name="connsiteY34" fmla="*/ 30234 h 377562"/>
                <a:gd name="connsiteX35" fmla="*/ 377562 w 377562"/>
                <a:gd name="connsiteY35" fmla="*/ 44983 h 377562"/>
                <a:gd name="connsiteX36" fmla="*/ 244088 w 377562"/>
                <a:gd name="connsiteY36" fmla="*/ 118726 h 377562"/>
                <a:gd name="connsiteX37" fmla="*/ 311194 w 377562"/>
                <a:gd name="connsiteY37" fmla="*/ 118726 h 377562"/>
                <a:gd name="connsiteX38" fmla="*/ 325942 w 377562"/>
                <a:gd name="connsiteY38" fmla="*/ 103977 h 377562"/>
                <a:gd name="connsiteX39" fmla="*/ 311194 w 377562"/>
                <a:gd name="connsiteY39" fmla="*/ 89229 h 377562"/>
                <a:gd name="connsiteX40" fmla="*/ 244088 w 377562"/>
                <a:gd name="connsiteY40" fmla="*/ 89229 h 377562"/>
                <a:gd name="connsiteX41" fmla="*/ 229339 w 377562"/>
                <a:gd name="connsiteY41" fmla="*/ 103977 h 377562"/>
                <a:gd name="connsiteX42" fmla="*/ 244088 w 377562"/>
                <a:gd name="connsiteY42" fmla="*/ 118726 h 377562"/>
                <a:gd name="connsiteX43" fmla="*/ 244088 w 377562"/>
                <a:gd name="connsiteY43" fmla="*/ 170345 h 377562"/>
                <a:gd name="connsiteX44" fmla="*/ 311194 w 377562"/>
                <a:gd name="connsiteY44" fmla="*/ 170345 h 377562"/>
                <a:gd name="connsiteX45" fmla="*/ 325942 w 377562"/>
                <a:gd name="connsiteY45" fmla="*/ 155597 h 377562"/>
                <a:gd name="connsiteX46" fmla="*/ 311194 w 377562"/>
                <a:gd name="connsiteY46" fmla="*/ 140848 h 377562"/>
                <a:gd name="connsiteX47" fmla="*/ 244088 w 377562"/>
                <a:gd name="connsiteY47" fmla="*/ 140848 h 377562"/>
                <a:gd name="connsiteX48" fmla="*/ 229339 w 377562"/>
                <a:gd name="connsiteY48" fmla="*/ 155597 h 377562"/>
                <a:gd name="connsiteX49" fmla="*/ 244088 w 377562"/>
                <a:gd name="connsiteY49" fmla="*/ 170345 h 377562"/>
                <a:gd name="connsiteX50" fmla="*/ 244088 w 377562"/>
                <a:gd name="connsiteY50" fmla="*/ 222703 h 377562"/>
                <a:gd name="connsiteX51" fmla="*/ 274322 w 377562"/>
                <a:gd name="connsiteY51" fmla="*/ 222703 h 377562"/>
                <a:gd name="connsiteX52" fmla="*/ 289071 w 377562"/>
                <a:gd name="connsiteY52" fmla="*/ 207954 h 377562"/>
                <a:gd name="connsiteX53" fmla="*/ 274322 w 377562"/>
                <a:gd name="connsiteY53" fmla="*/ 193206 h 377562"/>
                <a:gd name="connsiteX54" fmla="*/ 244088 w 377562"/>
                <a:gd name="connsiteY54" fmla="*/ 193206 h 377562"/>
                <a:gd name="connsiteX55" fmla="*/ 229339 w 377562"/>
                <a:gd name="connsiteY55" fmla="*/ 207954 h 377562"/>
                <a:gd name="connsiteX56" fmla="*/ 244088 w 377562"/>
                <a:gd name="connsiteY56" fmla="*/ 222703 h 377562"/>
                <a:gd name="connsiteX57" fmla="*/ 362814 w 377562"/>
                <a:gd name="connsiteY57" fmla="*/ 259574 h 377562"/>
                <a:gd name="connsiteX58" fmla="*/ 348065 w 377562"/>
                <a:gd name="connsiteY58" fmla="*/ 274322 h 377562"/>
                <a:gd name="connsiteX59" fmla="*/ 333316 w 377562"/>
                <a:gd name="connsiteY59" fmla="*/ 289071 h 377562"/>
                <a:gd name="connsiteX60" fmla="*/ 221965 w 377562"/>
                <a:gd name="connsiteY60" fmla="*/ 289071 h 377562"/>
                <a:gd name="connsiteX61" fmla="*/ 207217 w 377562"/>
                <a:gd name="connsiteY61" fmla="*/ 274322 h 377562"/>
                <a:gd name="connsiteX62" fmla="*/ 207217 w 377562"/>
                <a:gd name="connsiteY62" fmla="*/ 266211 h 377562"/>
                <a:gd name="connsiteX63" fmla="*/ 192468 w 377562"/>
                <a:gd name="connsiteY63" fmla="*/ 251462 h 377562"/>
                <a:gd name="connsiteX64" fmla="*/ 177720 w 377562"/>
                <a:gd name="connsiteY64" fmla="*/ 266211 h 377562"/>
                <a:gd name="connsiteX65" fmla="*/ 177720 w 377562"/>
                <a:gd name="connsiteY65" fmla="*/ 274322 h 377562"/>
                <a:gd name="connsiteX66" fmla="*/ 221965 w 377562"/>
                <a:gd name="connsiteY66" fmla="*/ 318568 h 377562"/>
                <a:gd name="connsiteX67" fmla="*/ 263998 w 377562"/>
                <a:gd name="connsiteY67" fmla="*/ 318568 h 377562"/>
                <a:gd name="connsiteX68" fmla="*/ 263998 w 377562"/>
                <a:gd name="connsiteY68" fmla="*/ 348065 h 377562"/>
                <a:gd name="connsiteX69" fmla="*/ 236714 w 377562"/>
                <a:gd name="connsiteY69" fmla="*/ 348065 h 377562"/>
                <a:gd name="connsiteX70" fmla="*/ 221965 w 377562"/>
                <a:gd name="connsiteY70" fmla="*/ 362814 h 377562"/>
                <a:gd name="connsiteX71" fmla="*/ 236714 w 377562"/>
                <a:gd name="connsiteY71" fmla="*/ 377562 h 377562"/>
                <a:gd name="connsiteX72" fmla="*/ 321518 w 377562"/>
                <a:gd name="connsiteY72" fmla="*/ 377562 h 377562"/>
                <a:gd name="connsiteX73" fmla="*/ 336266 w 377562"/>
                <a:gd name="connsiteY73" fmla="*/ 362814 h 377562"/>
                <a:gd name="connsiteX74" fmla="*/ 321518 w 377562"/>
                <a:gd name="connsiteY74" fmla="*/ 348065 h 377562"/>
                <a:gd name="connsiteX75" fmla="*/ 293495 w 377562"/>
                <a:gd name="connsiteY75" fmla="*/ 348065 h 377562"/>
                <a:gd name="connsiteX76" fmla="*/ 293495 w 377562"/>
                <a:gd name="connsiteY76" fmla="*/ 318568 h 377562"/>
                <a:gd name="connsiteX77" fmla="*/ 333316 w 377562"/>
                <a:gd name="connsiteY77" fmla="*/ 318568 h 377562"/>
                <a:gd name="connsiteX78" fmla="*/ 377562 w 377562"/>
                <a:gd name="connsiteY78" fmla="*/ 274322 h 377562"/>
                <a:gd name="connsiteX79" fmla="*/ 362814 w 377562"/>
                <a:gd name="connsiteY79" fmla="*/ 259574 h 377562"/>
                <a:gd name="connsiteX80" fmla="*/ 103240 w 377562"/>
                <a:gd name="connsiteY80" fmla="*/ 168133 h 377562"/>
                <a:gd name="connsiteX81" fmla="*/ 88491 w 377562"/>
                <a:gd name="connsiteY81" fmla="*/ 182882 h 377562"/>
                <a:gd name="connsiteX82" fmla="*/ 88491 w 377562"/>
                <a:gd name="connsiteY82" fmla="*/ 362814 h 377562"/>
                <a:gd name="connsiteX83" fmla="*/ 103240 w 377562"/>
                <a:gd name="connsiteY83" fmla="*/ 377562 h 377562"/>
                <a:gd name="connsiteX84" fmla="*/ 117988 w 377562"/>
                <a:gd name="connsiteY84" fmla="*/ 362814 h 377562"/>
                <a:gd name="connsiteX85" fmla="*/ 117988 w 377562"/>
                <a:gd name="connsiteY85" fmla="*/ 182882 h 377562"/>
                <a:gd name="connsiteX86" fmla="*/ 103240 w 377562"/>
                <a:gd name="connsiteY86" fmla="*/ 168133 h 377562"/>
                <a:gd name="connsiteX87" fmla="*/ 29497 w 377562"/>
                <a:gd name="connsiteY87" fmla="*/ 44246 h 377562"/>
                <a:gd name="connsiteX88" fmla="*/ 73743 w 377562"/>
                <a:gd name="connsiteY88" fmla="*/ 0 h 377562"/>
                <a:gd name="connsiteX89" fmla="*/ 117988 w 377562"/>
                <a:gd name="connsiteY89" fmla="*/ 44246 h 377562"/>
                <a:gd name="connsiteX90" fmla="*/ 73743 w 377562"/>
                <a:gd name="connsiteY90" fmla="*/ 88491 h 377562"/>
                <a:gd name="connsiteX91" fmla="*/ 29497 w 377562"/>
                <a:gd name="connsiteY91" fmla="*/ 44246 h 377562"/>
                <a:gd name="connsiteX92" fmla="*/ 58994 w 377562"/>
                <a:gd name="connsiteY92" fmla="*/ 44246 h 377562"/>
                <a:gd name="connsiteX93" fmla="*/ 73743 w 377562"/>
                <a:gd name="connsiteY93" fmla="*/ 58994 h 377562"/>
                <a:gd name="connsiteX94" fmla="*/ 88491 w 377562"/>
                <a:gd name="connsiteY94" fmla="*/ 44246 h 377562"/>
                <a:gd name="connsiteX95" fmla="*/ 73743 w 377562"/>
                <a:gd name="connsiteY95" fmla="*/ 29497 h 377562"/>
                <a:gd name="connsiteX96" fmla="*/ 58994 w 377562"/>
                <a:gd name="connsiteY96" fmla="*/ 44246 h 377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377562" h="377562">
                  <a:moveTo>
                    <a:pt x="377562" y="44983"/>
                  </a:moveTo>
                  <a:lnTo>
                    <a:pt x="377562" y="200580"/>
                  </a:lnTo>
                  <a:cubicBezTo>
                    <a:pt x="377562" y="208726"/>
                    <a:pt x="370960" y="215328"/>
                    <a:pt x="362814" y="215328"/>
                  </a:cubicBezTo>
                  <a:cubicBezTo>
                    <a:pt x="354667" y="215328"/>
                    <a:pt x="348065" y="208726"/>
                    <a:pt x="348065" y="200580"/>
                  </a:cubicBezTo>
                  <a:lnTo>
                    <a:pt x="348065" y="59731"/>
                  </a:lnTo>
                  <a:lnTo>
                    <a:pt x="207217" y="59731"/>
                  </a:lnTo>
                  <a:lnTo>
                    <a:pt x="207217" y="207217"/>
                  </a:lnTo>
                  <a:cubicBezTo>
                    <a:pt x="207217" y="215363"/>
                    <a:pt x="200614" y="221965"/>
                    <a:pt x="192468" y="221965"/>
                  </a:cubicBezTo>
                  <a:cubicBezTo>
                    <a:pt x="192335" y="221965"/>
                    <a:pt x="192206" y="221948"/>
                    <a:pt x="192077" y="221945"/>
                  </a:cubicBezTo>
                  <a:cubicBezTo>
                    <a:pt x="187646" y="222046"/>
                    <a:pt x="183222" y="220173"/>
                    <a:pt x="180231" y="216451"/>
                  </a:cubicBezTo>
                  <a:lnTo>
                    <a:pt x="121074" y="142807"/>
                  </a:lnTo>
                  <a:cubicBezTo>
                    <a:pt x="115557" y="135940"/>
                    <a:pt x="107339" y="131999"/>
                    <a:pt x="98530" y="131999"/>
                  </a:cubicBezTo>
                  <a:lnTo>
                    <a:pt x="44246" y="131999"/>
                  </a:lnTo>
                  <a:cubicBezTo>
                    <a:pt x="36114" y="131999"/>
                    <a:pt x="29497" y="138616"/>
                    <a:pt x="29497" y="146748"/>
                  </a:cubicBezTo>
                  <a:lnTo>
                    <a:pt x="29497" y="227127"/>
                  </a:lnTo>
                  <a:cubicBezTo>
                    <a:pt x="29497" y="235259"/>
                    <a:pt x="36114" y="241876"/>
                    <a:pt x="44246" y="241876"/>
                  </a:cubicBezTo>
                  <a:cubicBezTo>
                    <a:pt x="52392" y="241876"/>
                    <a:pt x="58994" y="248478"/>
                    <a:pt x="58994" y="256624"/>
                  </a:cubicBezTo>
                  <a:lnTo>
                    <a:pt x="58994" y="362814"/>
                  </a:lnTo>
                  <a:cubicBezTo>
                    <a:pt x="58994" y="370960"/>
                    <a:pt x="52392" y="377562"/>
                    <a:pt x="44246" y="377562"/>
                  </a:cubicBezTo>
                  <a:cubicBezTo>
                    <a:pt x="36099" y="377562"/>
                    <a:pt x="29497" y="370960"/>
                    <a:pt x="29497" y="362814"/>
                  </a:cubicBezTo>
                  <a:lnTo>
                    <a:pt x="29497" y="268846"/>
                  </a:lnTo>
                  <a:cubicBezTo>
                    <a:pt x="12329" y="262757"/>
                    <a:pt x="0" y="246355"/>
                    <a:pt x="0" y="227127"/>
                  </a:cubicBezTo>
                  <a:lnTo>
                    <a:pt x="0" y="146748"/>
                  </a:lnTo>
                  <a:cubicBezTo>
                    <a:pt x="0" y="122349"/>
                    <a:pt x="19847" y="102502"/>
                    <a:pt x="44246" y="102502"/>
                  </a:cubicBezTo>
                  <a:lnTo>
                    <a:pt x="98530" y="102502"/>
                  </a:lnTo>
                  <a:cubicBezTo>
                    <a:pt x="116326" y="102502"/>
                    <a:pt x="132927" y="110458"/>
                    <a:pt x="144069" y="124334"/>
                  </a:cubicBezTo>
                  <a:lnTo>
                    <a:pt x="177720" y="166223"/>
                  </a:lnTo>
                  <a:lnTo>
                    <a:pt x="177720" y="44983"/>
                  </a:lnTo>
                  <a:cubicBezTo>
                    <a:pt x="177720" y="36837"/>
                    <a:pt x="184322" y="30234"/>
                    <a:pt x="192468" y="30234"/>
                  </a:cubicBezTo>
                  <a:lnTo>
                    <a:pt x="263998" y="30234"/>
                  </a:lnTo>
                  <a:lnTo>
                    <a:pt x="263998" y="14749"/>
                  </a:lnTo>
                  <a:cubicBezTo>
                    <a:pt x="263998" y="6602"/>
                    <a:pt x="270601" y="0"/>
                    <a:pt x="278747" y="0"/>
                  </a:cubicBezTo>
                  <a:cubicBezTo>
                    <a:pt x="286893" y="0"/>
                    <a:pt x="293495" y="6602"/>
                    <a:pt x="293495" y="14749"/>
                  </a:cubicBezTo>
                  <a:lnTo>
                    <a:pt x="293495" y="30234"/>
                  </a:lnTo>
                  <a:lnTo>
                    <a:pt x="362814" y="30234"/>
                  </a:lnTo>
                  <a:cubicBezTo>
                    <a:pt x="370960" y="30234"/>
                    <a:pt x="377562" y="36837"/>
                    <a:pt x="377562" y="44983"/>
                  </a:cubicBezTo>
                  <a:close/>
                  <a:moveTo>
                    <a:pt x="244088" y="118726"/>
                  </a:moveTo>
                  <a:lnTo>
                    <a:pt x="311194" y="118726"/>
                  </a:lnTo>
                  <a:cubicBezTo>
                    <a:pt x="319340" y="118726"/>
                    <a:pt x="325942" y="112123"/>
                    <a:pt x="325942" y="103977"/>
                  </a:cubicBezTo>
                  <a:cubicBezTo>
                    <a:pt x="325942" y="95831"/>
                    <a:pt x="319340" y="89229"/>
                    <a:pt x="311194" y="89229"/>
                  </a:cubicBezTo>
                  <a:lnTo>
                    <a:pt x="244088" y="89229"/>
                  </a:lnTo>
                  <a:cubicBezTo>
                    <a:pt x="235942" y="89229"/>
                    <a:pt x="229339" y="95831"/>
                    <a:pt x="229339" y="103977"/>
                  </a:cubicBezTo>
                  <a:cubicBezTo>
                    <a:pt x="229339" y="112123"/>
                    <a:pt x="235942" y="118726"/>
                    <a:pt x="244088" y="118726"/>
                  </a:cubicBezTo>
                  <a:close/>
                  <a:moveTo>
                    <a:pt x="244088" y="170345"/>
                  </a:moveTo>
                  <a:lnTo>
                    <a:pt x="311194" y="170345"/>
                  </a:lnTo>
                  <a:cubicBezTo>
                    <a:pt x="319340" y="170345"/>
                    <a:pt x="325942" y="163743"/>
                    <a:pt x="325942" y="155597"/>
                  </a:cubicBezTo>
                  <a:cubicBezTo>
                    <a:pt x="325942" y="147451"/>
                    <a:pt x="319340" y="140848"/>
                    <a:pt x="311194" y="140848"/>
                  </a:cubicBezTo>
                  <a:lnTo>
                    <a:pt x="244088" y="140848"/>
                  </a:lnTo>
                  <a:cubicBezTo>
                    <a:pt x="235942" y="140848"/>
                    <a:pt x="229339" y="147451"/>
                    <a:pt x="229339" y="155597"/>
                  </a:cubicBezTo>
                  <a:cubicBezTo>
                    <a:pt x="229339" y="163743"/>
                    <a:pt x="235942" y="170345"/>
                    <a:pt x="244088" y="170345"/>
                  </a:cubicBezTo>
                  <a:close/>
                  <a:moveTo>
                    <a:pt x="244088" y="222703"/>
                  </a:moveTo>
                  <a:lnTo>
                    <a:pt x="274322" y="222703"/>
                  </a:lnTo>
                  <a:cubicBezTo>
                    <a:pt x="282469" y="222703"/>
                    <a:pt x="289071" y="216100"/>
                    <a:pt x="289071" y="207954"/>
                  </a:cubicBezTo>
                  <a:cubicBezTo>
                    <a:pt x="289071" y="199808"/>
                    <a:pt x="282469" y="193206"/>
                    <a:pt x="274322" y="193206"/>
                  </a:cubicBezTo>
                  <a:lnTo>
                    <a:pt x="244088" y="193206"/>
                  </a:lnTo>
                  <a:cubicBezTo>
                    <a:pt x="235942" y="193206"/>
                    <a:pt x="229339" y="199808"/>
                    <a:pt x="229339" y="207954"/>
                  </a:cubicBezTo>
                  <a:cubicBezTo>
                    <a:pt x="229339" y="216100"/>
                    <a:pt x="235942" y="222703"/>
                    <a:pt x="244088" y="222703"/>
                  </a:cubicBezTo>
                  <a:close/>
                  <a:moveTo>
                    <a:pt x="362814" y="259574"/>
                  </a:moveTo>
                  <a:cubicBezTo>
                    <a:pt x="354667" y="259574"/>
                    <a:pt x="348065" y="266176"/>
                    <a:pt x="348065" y="274322"/>
                  </a:cubicBezTo>
                  <a:cubicBezTo>
                    <a:pt x="348065" y="282454"/>
                    <a:pt x="341448" y="289071"/>
                    <a:pt x="333316" y="289071"/>
                  </a:cubicBezTo>
                  <a:lnTo>
                    <a:pt x="221965" y="289071"/>
                  </a:lnTo>
                  <a:cubicBezTo>
                    <a:pt x="213834" y="289071"/>
                    <a:pt x="207217" y="282454"/>
                    <a:pt x="207217" y="274322"/>
                  </a:cubicBezTo>
                  <a:lnTo>
                    <a:pt x="207217" y="266211"/>
                  </a:lnTo>
                  <a:cubicBezTo>
                    <a:pt x="207217" y="258064"/>
                    <a:pt x="200614" y="251462"/>
                    <a:pt x="192468" y="251462"/>
                  </a:cubicBezTo>
                  <a:cubicBezTo>
                    <a:pt x="184322" y="251462"/>
                    <a:pt x="177720" y="258064"/>
                    <a:pt x="177720" y="266211"/>
                  </a:cubicBezTo>
                  <a:lnTo>
                    <a:pt x="177720" y="274322"/>
                  </a:lnTo>
                  <a:cubicBezTo>
                    <a:pt x="177720" y="298721"/>
                    <a:pt x="197567" y="318568"/>
                    <a:pt x="221965" y="318568"/>
                  </a:cubicBezTo>
                  <a:lnTo>
                    <a:pt x="263998" y="318568"/>
                  </a:lnTo>
                  <a:lnTo>
                    <a:pt x="263998" y="348065"/>
                  </a:lnTo>
                  <a:lnTo>
                    <a:pt x="236714" y="348065"/>
                  </a:lnTo>
                  <a:cubicBezTo>
                    <a:pt x="228567" y="348065"/>
                    <a:pt x="221965" y="354667"/>
                    <a:pt x="221965" y="362814"/>
                  </a:cubicBezTo>
                  <a:cubicBezTo>
                    <a:pt x="221965" y="370960"/>
                    <a:pt x="228567" y="377562"/>
                    <a:pt x="236714" y="377562"/>
                  </a:cubicBezTo>
                  <a:lnTo>
                    <a:pt x="321518" y="377562"/>
                  </a:lnTo>
                  <a:cubicBezTo>
                    <a:pt x="329664" y="377562"/>
                    <a:pt x="336266" y="370960"/>
                    <a:pt x="336266" y="362814"/>
                  </a:cubicBezTo>
                  <a:cubicBezTo>
                    <a:pt x="336266" y="354667"/>
                    <a:pt x="329664" y="348065"/>
                    <a:pt x="321518" y="348065"/>
                  </a:cubicBezTo>
                  <a:lnTo>
                    <a:pt x="293495" y="348065"/>
                  </a:lnTo>
                  <a:lnTo>
                    <a:pt x="293495" y="318568"/>
                  </a:lnTo>
                  <a:lnTo>
                    <a:pt x="333316" y="318568"/>
                  </a:lnTo>
                  <a:cubicBezTo>
                    <a:pt x="357715" y="318568"/>
                    <a:pt x="377562" y="298721"/>
                    <a:pt x="377562" y="274322"/>
                  </a:cubicBezTo>
                  <a:cubicBezTo>
                    <a:pt x="377562" y="266176"/>
                    <a:pt x="370960" y="259574"/>
                    <a:pt x="362814" y="259574"/>
                  </a:cubicBezTo>
                  <a:close/>
                  <a:moveTo>
                    <a:pt x="103240" y="168133"/>
                  </a:moveTo>
                  <a:cubicBezTo>
                    <a:pt x="95093" y="168133"/>
                    <a:pt x="88491" y="174735"/>
                    <a:pt x="88491" y="182882"/>
                  </a:cubicBezTo>
                  <a:lnTo>
                    <a:pt x="88491" y="362814"/>
                  </a:lnTo>
                  <a:cubicBezTo>
                    <a:pt x="88491" y="370960"/>
                    <a:pt x="95093" y="377562"/>
                    <a:pt x="103240" y="377562"/>
                  </a:cubicBezTo>
                  <a:cubicBezTo>
                    <a:pt x="111386" y="377562"/>
                    <a:pt x="117988" y="370960"/>
                    <a:pt x="117988" y="362814"/>
                  </a:cubicBezTo>
                  <a:lnTo>
                    <a:pt x="117988" y="182882"/>
                  </a:lnTo>
                  <a:cubicBezTo>
                    <a:pt x="117988" y="174735"/>
                    <a:pt x="111386" y="168133"/>
                    <a:pt x="103240" y="168133"/>
                  </a:cubicBezTo>
                  <a:close/>
                  <a:moveTo>
                    <a:pt x="29497" y="44246"/>
                  </a:moveTo>
                  <a:cubicBezTo>
                    <a:pt x="29497" y="19847"/>
                    <a:pt x="49344" y="0"/>
                    <a:pt x="73743" y="0"/>
                  </a:cubicBezTo>
                  <a:cubicBezTo>
                    <a:pt x="98141" y="0"/>
                    <a:pt x="117988" y="19847"/>
                    <a:pt x="117988" y="44246"/>
                  </a:cubicBezTo>
                  <a:cubicBezTo>
                    <a:pt x="117988" y="68644"/>
                    <a:pt x="98141" y="88491"/>
                    <a:pt x="73743" y="88491"/>
                  </a:cubicBezTo>
                  <a:cubicBezTo>
                    <a:pt x="49344" y="88491"/>
                    <a:pt x="29497" y="68644"/>
                    <a:pt x="29497" y="44246"/>
                  </a:cubicBezTo>
                  <a:close/>
                  <a:moveTo>
                    <a:pt x="58994" y="44246"/>
                  </a:moveTo>
                  <a:cubicBezTo>
                    <a:pt x="58994" y="52377"/>
                    <a:pt x="65611" y="58994"/>
                    <a:pt x="73743" y="58994"/>
                  </a:cubicBezTo>
                  <a:cubicBezTo>
                    <a:pt x="81874" y="58994"/>
                    <a:pt x="88491" y="52377"/>
                    <a:pt x="88491" y="44246"/>
                  </a:cubicBezTo>
                  <a:cubicBezTo>
                    <a:pt x="88491" y="36114"/>
                    <a:pt x="81874" y="29497"/>
                    <a:pt x="73743" y="29497"/>
                  </a:cubicBezTo>
                  <a:cubicBezTo>
                    <a:pt x="65611" y="29497"/>
                    <a:pt x="58994" y="36114"/>
                    <a:pt x="58994" y="44246"/>
                  </a:cubicBezTo>
                  <a:close/>
                </a:path>
              </a:pathLst>
            </a:custGeom>
            <a:solidFill>
              <a:schemeClr val="bg1"/>
            </a:solidFill>
            <a:ln w="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53F1210-D9D9-4999-B8C3-97707FCE0C49}"/>
              </a:ext>
            </a:extLst>
          </p:cNvPr>
          <p:cNvGrpSpPr/>
          <p:nvPr/>
        </p:nvGrpSpPr>
        <p:grpSpPr>
          <a:xfrm rot="701062">
            <a:off x="9620216" y="5199507"/>
            <a:ext cx="3719482" cy="3719482"/>
            <a:chOff x="-370072" y="5352350"/>
            <a:chExt cx="4950630" cy="4950630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5A2E013-EA54-46F4-8CC5-670A17E4DF1B}"/>
                </a:ext>
              </a:extLst>
            </p:cNvPr>
            <p:cNvSpPr/>
            <p:nvPr/>
          </p:nvSpPr>
          <p:spPr>
            <a:xfrm>
              <a:off x="-17040" y="5697591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Block Arc 48">
              <a:extLst>
                <a:ext uri="{FF2B5EF4-FFF2-40B4-BE49-F238E27FC236}">
                  <a16:creationId xmlns:a16="http://schemas.microsoft.com/office/drawing/2014/main" id="{82E72AE9-9F92-41C5-8750-6AD5DE13D51D}"/>
                </a:ext>
              </a:extLst>
            </p:cNvPr>
            <p:cNvSpPr/>
            <p:nvPr/>
          </p:nvSpPr>
          <p:spPr>
            <a:xfrm rot="12817100">
              <a:off x="-370072" y="5352350"/>
              <a:ext cx="4950630" cy="4950630"/>
            </a:xfrm>
            <a:prstGeom prst="blockArc">
              <a:avLst>
                <a:gd name="adj1" fmla="val 13069614"/>
                <a:gd name="adj2" fmla="val 21133290"/>
                <a:gd name="adj3" fmla="val 1538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50" name="Oval 49">
            <a:extLst>
              <a:ext uri="{FF2B5EF4-FFF2-40B4-BE49-F238E27FC236}">
                <a16:creationId xmlns:a16="http://schemas.microsoft.com/office/drawing/2014/main" id="{0E8936BC-1166-4C80-A910-49768EA8F9E7}"/>
              </a:ext>
            </a:extLst>
          </p:cNvPr>
          <p:cNvSpPr/>
          <p:nvPr/>
        </p:nvSpPr>
        <p:spPr>
          <a:xfrm>
            <a:off x="-2931158" y="5634045"/>
            <a:ext cx="5709866" cy="570986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1F67AE47-343C-4337-89A0-DFF517B22394}"/>
              </a:ext>
            </a:extLst>
          </p:cNvPr>
          <p:cNvSpPr/>
          <p:nvPr/>
        </p:nvSpPr>
        <p:spPr>
          <a:xfrm>
            <a:off x="7109285" y="1413134"/>
            <a:ext cx="444573" cy="44457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6B24B6EE-8C78-45D4-8E1C-38302031660C}"/>
              </a:ext>
            </a:extLst>
          </p:cNvPr>
          <p:cNvSpPr/>
          <p:nvPr/>
        </p:nvSpPr>
        <p:spPr>
          <a:xfrm rot="21369732">
            <a:off x="10486575" y="293948"/>
            <a:ext cx="2328929" cy="92859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457200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F3C49F3-9DF1-4253-87A7-FA56480FB75B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bg1"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24</a:t>
            </a:fld>
            <a:endParaRPr lang="id-ID" sz="49600" i="0" strike="noStrike" spc="0" dirty="0">
              <a:solidFill>
                <a:schemeClr val="bg1"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0200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B085AAE-78D3-4857-AD50-C29CE196886F}"/>
              </a:ext>
            </a:extLst>
          </p:cNvPr>
          <p:cNvSpPr/>
          <p:nvPr/>
        </p:nvSpPr>
        <p:spPr>
          <a:xfrm rot="21443050">
            <a:off x="1336865" y="2862796"/>
            <a:ext cx="2651066" cy="66955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Step 01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7280B4E-A791-4785-8BC0-AD8D270C574F}"/>
              </a:ext>
            </a:extLst>
          </p:cNvPr>
          <p:cNvSpPr/>
          <p:nvPr/>
        </p:nvSpPr>
        <p:spPr>
          <a:xfrm rot="21418058">
            <a:off x="1476850" y="3698644"/>
            <a:ext cx="2588072" cy="703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ea typeface="Roboto Light" panose="02000000000000000000" pitchFamily="2" charset="0"/>
              </a:rPr>
              <a:t>Leverage are agile frames on works to provides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B4D4970-169C-4820-B65D-D48BAC3F841F}"/>
              </a:ext>
            </a:extLst>
          </p:cNvPr>
          <p:cNvSpPr/>
          <p:nvPr/>
        </p:nvSpPr>
        <p:spPr>
          <a:xfrm rot="21443050">
            <a:off x="4731972" y="2662690"/>
            <a:ext cx="2651066" cy="66955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Step 03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8034B29-2436-458E-9176-93E3B505E714}"/>
              </a:ext>
            </a:extLst>
          </p:cNvPr>
          <p:cNvSpPr/>
          <p:nvPr/>
        </p:nvSpPr>
        <p:spPr>
          <a:xfrm rot="21418058">
            <a:off x="4871957" y="3498538"/>
            <a:ext cx="2588072" cy="703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ea typeface="Roboto Light" panose="02000000000000000000" pitchFamily="2" charset="0"/>
              </a:rPr>
              <a:t>Leverage are agile frames on works to provides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520C4F7-D50D-4720-8252-D967E94AE0D8}"/>
              </a:ext>
            </a:extLst>
          </p:cNvPr>
          <p:cNvSpPr/>
          <p:nvPr/>
        </p:nvSpPr>
        <p:spPr>
          <a:xfrm rot="21443050">
            <a:off x="8127079" y="2490836"/>
            <a:ext cx="2651066" cy="669557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Step 05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236F174-5EA7-422F-B952-852948DAFD15}"/>
              </a:ext>
            </a:extLst>
          </p:cNvPr>
          <p:cNvSpPr/>
          <p:nvPr/>
        </p:nvSpPr>
        <p:spPr>
          <a:xfrm rot="21418058">
            <a:off x="8267064" y="3326684"/>
            <a:ext cx="2588072" cy="703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ea typeface="Roboto Light" panose="02000000000000000000" pitchFamily="2" charset="0"/>
              </a:rPr>
              <a:t>Leverage are agile frames on works to provides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17F0A75F-C8CB-4C8A-8998-823C70C8546B}"/>
              </a:ext>
            </a:extLst>
          </p:cNvPr>
          <p:cNvSpPr/>
          <p:nvPr/>
        </p:nvSpPr>
        <p:spPr>
          <a:xfrm rot="21443050">
            <a:off x="3230060" y="4568716"/>
            <a:ext cx="2651066" cy="66955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Step 02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133EF04-5918-4333-8624-3FA907889B44}"/>
              </a:ext>
            </a:extLst>
          </p:cNvPr>
          <p:cNvSpPr/>
          <p:nvPr/>
        </p:nvSpPr>
        <p:spPr>
          <a:xfrm rot="21418058">
            <a:off x="3370045" y="5404564"/>
            <a:ext cx="2588072" cy="703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ea typeface="Roboto Light" panose="02000000000000000000" pitchFamily="2" charset="0"/>
              </a:rPr>
              <a:t>Leverage are agile frames on works to provides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A44D6E4A-DEA5-4F75-ACE8-2CEAF899ADE3}"/>
              </a:ext>
            </a:extLst>
          </p:cNvPr>
          <p:cNvSpPr/>
          <p:nvPr/>
        </p:nvSpPr>
        <p:spPr>
          <a:xfrm rot="21443050">
            <a:off x="6625167" y="4384108"/>
            <a:ext cx="2651066" cy="66955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Step 04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4A77C8E-1577-43B5-9687-918D29B430A2}"/>
              </a:ext>
            </a:extLst>
          </p:cNvPr>
          <p:cNvSpPr/>
          <p:nvPr/>
        </p:nvSpPr>
        <p:spPr>
          <a:xfrm rot="21418058">
            <a:off x="6765152" y="5219956"/>
            <a:ext cx="2588072" cy="703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ea typeface="Roboto Light" panose="02000000000000000000" pitchFamily="2" charset="0"/>
              </a:rPr>
              <a:t>Leverage are agile frames on works to provides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8FA6250-482F-4F0F-BA79-5F826F0C2ABA}"/>
              </a:ext>
            </a:extLst>
          </p:cNvPr>
          <p:cNvGrpSpPr/>
          <p:nvPr/>
        </p:nvGrpSpPr>
        <p:grpSpPr>
          <a:xfrm>
            <a:off x="1364221" y="888450"/>
            <a:ext cx="9061606" cy="1244446"/>
            <a:chOff x="1364221" y="888450"/>
            <a:chExt cx="9061606" cy="1244446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E7ED35A-8EFF-4C87-B7D9-01A01EA39410}"/>
                </a:ext>
              </a:extLst>
            </p:cNvPr>
            <p:cNvSpPr/>
            <p:nvPr/>
          </p:nvSpPr>
          <p:spPr>
            <a:xfrm rot="21433399">
              <a:off x="1364221" y="1209566"/>
              <a:ext cx="9061606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5400" dirty="0">
                  <a:solidFill>
                    <a:schemeClr val="accent1"/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Steps </a:t>
              </a:r>
              <a:r>
                <a:rPr lang="en-US" sz="5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of creative process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A5E5037-97EB-439B-921A-815AA06C19FB}"/>
                </a:ext>
              </a:extLst>
            </p:cNvPr>
            <p:cNvSpPr txBox="1"/>
            <p:nvPr/>
          </p:nvSpPr>
          <p:spPr>
            <a:xfrm rot="21433399">
              <a:off x="4197133" y="888450"/>
              <a:ext cx="3395782" cy="38369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just">
                <a:lnSpc>
                  <a:spcPct val="130000"/>
                </a:lnSpc>
                <a:defRPr sz="1600">
                  <a:solidFill>
                    <a:schemeClr val="tx1">
                      <a:lumMod val="65000"/>
                      <a:lumOff val="35000"/>
                    </a:schemeClr>
                  </a:solidFill>
                  <a:ea typeface="Roboto Light" panose="02000000000000000000" pitchFamily="2" charset="0"/>
                </a:defRPr>
              </a:lvl1pPr>
            </a:lstStyle>
            <a:p>
              <a:pPr algn="ctr"/>
              <a:r>
                <a:rPr lang="id-ID" dirty="0"/>
                <a:t>Put your subtitle here.</a:t>
              </a:r>
              <a:endParaRPr lang="en-US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5852C2F-6FA9-4BAB-9C89-B4058415C808}"/>
              </a:ext>
            </a:extLst>
          </p:cNvPr>
          <p:cNvGrpSpPr/>
          <p:nvPr/>
        </p:nvGrpSpPr>
        <p:grpSpPr>
          <a:xfrm rot="8237805">
            <a:off x="10911672" y="4696784"/>
            <a:ext cx="3719482" cy="3719482"/>
            <a:chOff x="-370072" y="5352350"/>
            <a:chExt cx="4950630" cy="4950630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1FF544E2-8CB0-463E-9D24-8315D681CE03}"/>
                </a:ext>
              </a:extLst>
            </p:cNvPr>
            <p:cNvSpPr/>
            <p:nvPr/>
          </p:nvSpPr>
          <p:spPr>
            <a:xfrm>
              <a:off x="-17040" y="5697591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Block Arc 30">
              <a:extLst>
                <a:ext uri="{FF2B5EF4-FFF2-40B4-BE49-F238E27FC236}">
                  <a16:creationId xmlns:a16="http://schemas.microsoft.com/office/drawing/2014/main" id="{871CF762-D126-4286-BA05-D136FABB5B21}"/>
                </a:ext>
              </a:extLst>
            </p:cNvPr>
            <p:cNvSpPr/>
            <p:nvPr/>
          </p:nvSpPr>
          <p:spPr>
            <a:xfrm rot="12817100">
              <a:off x="-370072" y="5352350"/>
              <a:ext cx="4950630" cy="4950630"/>
            </a:xfrm>
            <a:prstGeom prst="blockArc">
              <a:avLst>
                <a:gd name="adj1" fmla="val 13069614"/>
                <a:gd name="adj2" fmla="val 21133290"/>
                <a:gd name="adj3" fmla="val 1538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32" name="Oval 31">
            <a:extLst>
              <a:ext uri="{FF2B5EF4-FFF2-40B4-BE49-F238E27FC236}">
                <a16:creationId xmlns:a16="http://schemas.microsoft.com/office/drawing/2014/main" id="{DBEE3E2C-20D1-4A03-BA69-210E33564D8F}"/>
              </a:ext>
            </a:extLst>
          </p:cNvPr>
          <p:cNvSpPr/>
          <p:nvPr/>
        </p:nvSpPr>
        <p:spPr>
          <a:xfrm>
            <a:off x="-4047149" y="5049923"/>
            <a:ext cx="7273325" cy="72733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D7934D0-D040-4D68-A6AC-27C8CC809767}"/>
              </a:ext>
            </a:extLst>
          </p:cNvPr>
          <p:cNvSpPr/>
          <p:nvPr/>
        </p:nvSpPr>
        <p:spPr>
          <a:xfrm>
            <a:off x="711382" y="5049923"/>
            <a:ext cx="444573" cy="4445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A432AFF-EE4A-4B0D-8B62-BB1432032860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tx1">
                    <a:lumMod val="85000"/>
                    <a:lumOff val="15000"/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25</a:t>
            </a:fld>
            <a:endParaRPr lang="id-ID" sz="49600" i="0" strike="noStrike" spc="0" dirty="0">
              <a:solidFill>
                <a:schemeClr val="tx1">
                  <a:lumMod val="85000"/>
                  <a:lumOff val="15000"/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6304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roup 71">
            <a:extLst>
              <a:ext uri="{FF2B5EF4-FFF2-40B4-BE49-F238E27FC236}">
                <a16:creationId xmlns:a16="http://schemas.microsoft.com/office/drawing/2014/main" id="{DFD5897D-512E-4976-AB50-AC283483B54F}"/>
              </a:ext>
            </a:extLst>
          </p:cNvPr>
          <p:cNvGrpSpPr/>
          <p:nvPr/>
        </p:nvGrpSpPr>
        <p:grpSpPr>
          <a:xfrm>
            <a:off x="4154750" y="2876982"/>
            <a:ext cx="3814057" cy="3031249"/>
            <a:chOff x="4154750" y="2876982"/>
            <a:chExt cx="3814057" cy="3031249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DBE7AAE1-6D63-4F69-922E-ABD9C73F545A}"/>
                </a:ext>
              </a:extLst>
            </p:cNvPr>
            <p:cNvSpPr/>
            <p:nvPr/>
          </p:nvSpPr>
          <p:spPr>
            <a:xfrm rot="21366485">
              <a:off x="5761866" y="2876982"/>
              <a:ext cx="1706900" cy="1119578"/>
            </a:xfrm>
            <a:custGeom>
              <a:avLst/>
              <a:gdLst>
                <a:gd name="connsiteX0" fmla="*/ 262700 w 885825"/>
                <a:gd name="connsiteY0" fmla="*/ 205454 h 581025"/>
                <a:gd name="connsiteX1" fmla="*/ 47625 w 885825"/>
                <a:gd name="connsiteY1" fmla="*/ 355854 h 581025"/>
                <a:gd name="connsiteX2" fmla="*/ 7144 w 885825"/>
                <a:gd name="connsiteY2" fmla="*/ 581120 h 581025"/>
                <a:gd name="connsiteX3" fmla="*/ 380905 w 885825"/>
                <a:gd name="connsiteY3" fmla="*/ 531019 h 581025"/>
                <a:gd name="connsiteX4" fmla="*/ 781812 w 885825"/>
                <a:gd name="connsiteY4" fmla="*/ 542068 h 581025"/>
                <a:gd name="connsiteX5" fmla="*/ 887349 w 885825"/>
                <a:gd name="connsiteY5" fmla="*/ 277844 h 581025"/>
                <a:gd name="connsiteX6" fmla="*/ 325279 w 885825"/>
                <a:gd name="connsiteY6" fmla="*/ 7144 h 581025"/>
                <a:gd name="connsiteX7" fmla="*/ 262700 w 885825"/>
                <a:gd name="connsiteY7" fmla="*/ 205454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5825" h="581025">
                  <a:moveTo>
                    <a:pt x="262700" y="205454"/>
                  </a:moveTo>
                  <a:cubicBezTo>
                    <a:pt x="224028" y="235172"/>
                    <a:pt x="76486" y="276701"/>
                    <a:pt x="47625" y="355854"/>
                  </a:cubicBezTo>
                  <a:cubicBezTo>
                    <a:pt x="23908" y="421196"/>
                    <a:pt x="24860" y="519589"/>
                    <a:pt x="7144" y="581120"/>
                  </a:cubicBezTo>
                  <a:cubicBezTo>
                    <a:pt x="103632" y="563690"/>
                    <a:pt x="296228" y="531019"/>
                    <a:pt x="380905" y="531019"/>
                  </a:cubicBezTo>
                  <a:cubicBezTo>
                    <a:pt x="393764" y="531019"/>
                    <a:pt x="728472" y="570833"/>
                    <a:pt x="781812" y="542068"/>
                  </a:cubicBezTo>
                  <a:cubicBezTo>
                    <a:pt x="797052" y="516350"/>
                    <a:pt x="845534" y="390811"/>
                    <a:pt x="887349" y="277844"/>
                  </a:cubicBezTo>
                  <a:cubicBezTo>
                    <a:pt x="736759" y="133922"/>
                    <a:pt x="537782" y="38100"/>
                    <a:pt x="325279" y="7144"/>
                  </a:cubicBezTo>
                  <a:cubicBezTo>
                    <a:pt x="296513" y="179451"/>
                    <a:pt x="271177" y="198882"/>
                    <a:pt x="262700" y="205454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DDA4DA1C-F404-46EE-8E6A-706DA5FC5734}"/>
                </a:ext>
              </a:extLst>
            </p:cNvPr>
            <p:cNvSpPr/>
            <p:nvPr/>
          </p:nvSpPr>
          <p:spPr>
            <a:xfrm rot="21366485">
              <a:off x="4154750" y="2941166"/>
              <a:ext cx="2165744" cy="2018912"/>
            </a:xfrm>
            <a:custGeom>
              <a:avLst/>
              <a:gdLst>
                <a:gd name="connsiteX0" fmla="*/ 791722 w 1123950"/>
                <a:gd name="connsiteY0" fmla="*/ 613719 h 1047750"/>
                <a:gd name="connsiteX1" fmla="*/ 851253 w 1123950"/>
                <a:gd name="connsiteY1" fmla="*/ 354639 h 1047750"/>
                <a:gd name="connsiteX2" fmla="*/ 1082711 w 1123950"/>
                <a:gd name="connsiteY2" fmla="*/ 181665 h 1047750"/>
                <a:gd name="connsiteX3" fmla="*/ 1126145 w 1123950"/>
                <a:gd name="connsiteY3" fmla="*/ 16787 h 1047750"/>
                <a:gd name="connsiteX4" fmla="*/ 206411 w 1123950"/>
                <a:gd name="connsiteY4" fmla="*/ 251959 h 1047750"/>
                <a:gd name="connsiteX5" fmla="*/ 27341 w 1123950"/>
                <a:gd name="connsiteY5" fmla="*/ 849177 h 1047750"/>
                <a:gd name="connsiteX6" fmla="*/ 457394 w 1123950"/>
                <a:gd name="connsiteY6" fmla="*/ 1048440 h 1047750"/>
                <a:gd name="connsiteX7" fmla="*/ 565408 w 1123950"/>
                <a:gd name="connsiteY7" fmla="*/ 908041 h 1047750"/>
                <a:gd name="connsiteX8" fmla="*/ 791722 w 1123950"/>
                <a:gd name="connsiteY8" fmla="*/ 613719 h 1047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3950" h="1047750">
                  <a:moveTo>
                    <a:pt x="791722" y="613719"/>
                  </a:moveTo>
                  <a:cubicBezTo>
                    <a:pt x="828774" y="584953"/>
                    <a:pt x="817439" y="447603"/>
                    <a:pt x="851253" y="354639"/>
                  </a:cubicBezTo>
                  <a:cubicBezTo>
                    <a:pt x="888687" y="251673"/>
                    <a:pt x="1050326" y="206620"/>
                    <a:pt x="1082711" y="181665"/>
                  </a:cubicBezTo>
                  <a:cubicBezTo>
                    <a:pt x="1090045" y="175759"/>
                    <a:pt x="1107476" y="126991"/>
                    <a:pt x="1126145" y="16787"/>
                  </a:cubicBezTo>
                  <a:cubicBezTo>
                    <a:pt x="734286" y="-23980"/>
                    <a:pt x="456537" y="66412"/>
                    <a:pt x="206411" y="251959"/>
                  </a:cubicBezTo>
                  <a:cubicBezTo>
                    <a:pt x="40676" y="374927"/>
                    <a:pt x="-31333" y="685156"/>
                    <a:pt x="27341" y="849177"/>
                  </a:cubicBezTo>
                  <a:cubicBezTo>
                    <a:pt x="90301" y="1025389"/>
                    <a:pt x="328235" y="1025961"/>
                    <a:pt x="457394" y="1048440"/>
                  </a:cubicBezTo>
                  <a:cubicBezTo>
                    <a:pt x="485969" y="1011197"/>
                    <a:pt x="521498" y="965096"/>
                    <a:pt x="565408" y="908041"/>
                  </a:cubicBezTo>
                  <a:cubicBezTo>
                    <a:pt x="700377" y="732591"/>
                    <a:pt x="789150" y="617814"/>
                    <a:pt x="791722" y="613719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7F8F891D-9501-4C11-844A-5566E5797B2E}"/>
                </a:ext>
              </a:extLst>
            </p:cNvPr>
            <p:cNvSpPr/>
            <p:nvPr/>
          </p:nvSpPr>
          <p:spPr>
            <a:xfrm rot="21366485">
              <a:off x="5144128" y="3493911"/>
              <a:ext cx="2824679" cy="1724544"/>
            </a:xfrm>
            <a:custGeom>
              <a:avLst/>
              <a:gdLst>
                <a:gd name="connsiteX0" fmla="*/ 2514266 w 2881455"/>
                <a:gd name="connsiteY0" fmla="*/ 0 h 1759208"/>
                <a:gd name="connsiteX1" fmla="*/ 2292403 w 2881455"/>
                <a:gd name="connsiteY1" fmla="*/ 1324629 h 1759208"/>
                <a:gd name="connsiteX2" fmla="*/ 2293714 w 2881455"/>
                <a:gd name="connsiteY2" fmla="*/ 1298895 h 1759208"/>
                <a:gd name="connsiteX3" fmla="*/ 2286532 w 2881455"/>
                <a:gd name="connsiteY3" fmla="*/ 1295593 h 1759208"/>
                <a:gd name="connsiteX4" fmla="*/ 2284244 w 2881455"/>
                <a:gd name="connsiteY4" fmla="*/ 1288488 h 1759208"/>
                <a:gd name="connsiteX5" fmla="*/ 2275890 w 2881455"/>
                <a:gd name="connsiteY5" fmla="*/ 1281698 h 1759208"/>
                <a:gd name="connsiteX6" fmla="*/ 2275737 w 2881455"/>
                <a:gd name="connsiteY6" fmla="*/ 1281707 h 1759208"/>
                <a:gd name="connsiteX7" fmla="*/ 2253700 w 2881455"/>
                <a:gd name="connsiteY7" fmla="*/ 1271577 h 1759208"/>
                <a:gd name="connsiteX8" fmla="*/ 2233401 w 2881455"/>
                <a:gd name="connsiteY8" fmla="*/ 1269071 h 1759208"/>
                <a:gd name="connsiteX9" fmla="*/ 2223257 w 2881455"/>
                <a:gd name="connsiteY9" fmla="*/ 1266187 h 1759208"/>
                <a:gd name="connsiteX10" fmla="*/ 2195914 w 2881455"/>
                <a:gd name="connsiteY10" fmla="*/ 1267963 h 1759208"/>
                <a:gd name="connsiteX11" fmla="*/ 2193312 w 2881455"/>
                <a:gd name="connsiteY11" fmla="*/ 1266767 h 1759208"/>
                <a:gd name="connsiteX12" fmla="*/ 2064615 w 2881455"/>
                <a:gd name="connsiteY12" fmla="*/ 1259078 h 1759208"/>
                <a:gd name="connsiteX13" fmla="*/ 1237194 w 2881455"/>
                <a:gd name="connsiteY13" fmla="*/ 1367313 h 1759208"/>
                <a:gd name="connsiteX14" fmla="*/ 606239 w 2881455"/>
                <a:gd name="connsiteY14" fmla="*/ 1757681 h 1759208"/>
                <a:gd name="connsiteX15" fmla="*/ 0 w 2881455"/>
                <a:gd name="connsiteY15" fmla="*/ 1464109 h 1759208"/>
                <a:gd name="connsiteX16" fmla="*/ 642187 w 2881455"/>
                <a:gd name="connsiteY16" fmla="*/ 630390 h 1759208"/>
                <a:gd name="connsiteX17" fmla="*/ 1440335 w 2881455"/>
                <a:gd name="connsiteY17" fmla="*/ 518616 h 1759208"/>
                <a:gd name="connsiteX18" fmla="*/ 2243350 w 2881455"/>
                <a:gd name="connsiteY18" fmla="*/ 541643 h 1759208"/>
                <a:gd name="connsiteX19" fmla="*/ 2245606 w 2881455"/>
                <a:gd name="connsiteY19" fmla="*/ 548435 h 1759208"/>
                <a:gd name="connsiteX20" fmla="*/ 2289068 w 2881455"/>
                <a:gd name="connsiteY20" fmla="*/ 523870 h 1759208"/>
                <a:gd name="connsiteX21" fmla="*/ 2326985 w 2881455"/>
                <a:gd name="connsiteY21" fmla="*/ 484828 h 1759208"/>
                <a:gd name="connsiteX22" fmla="*/ 2323857 w 2881455"/>
                <a:gd name="connsiteY22" fmla="*/ 476118 h 1759208"/>
                <a:gd name="connsiteX23" fmla="*/ 2514266 w 2881455"/>
                <a:gd name="connsiteY23" fmla="*/ 0 h 1759208"/>
                <a:gd name="connsiteX0" fmla="*/ 2514266 w 2881455"/>
                <a:gd name="connsiteY0" fmla="*/ 0 h 1759208"/>
                <a:gd name="connsiteX1" fmla="*/ 2292403 w 2881455"/>
                <a:gd name="connsiteY1" fmla="*/ 1324629 h 1759208"/>
                <a:gd name="connsiteX2" fmla="*/ 2293714 w 2881455"/>
                <a:gd name="connsiteY2" fmla="*/ 1298895 h 1759208"/>
                <a:gd name="connsiteX3" fmla="*/ 2286532 w 2881455"/>
                <a:gd name="connsiteY3" fmla="*/ 1295593 h 1759208"/>
                <a:gd name="connsiteX4" fmla="*/ 2284244 w 2881455"/>
                <a:gd name="connsiteY4" fmla="*/ 1288488 h 1759208"/>
                <a:gd name="connsiteX5" fmla="*/ 2275890 w 2881455"/>
                <a:gd name="connsiteY5" fmla="*/ 1281698 h 1759208"/>
                <a:gd name="connsiteX6" fmla="*/ 2275737 w 2881455"/>
                <a:gd name="connsiteY6" fmla="*/ 1281707 h 1759208"/>
                <a:gd name="connsiteX7" fmla="*/ 2253700 w 2881455"/>
                <a:gd name="connsiteY7" fmla="*/ 1271577 h 1759208"/>
                <a:gd name="connsiteX8" fmla="*/ 2233401 w 2881455"/>
                <a:gd name="connsiteY8" fmla="*/ 1269071 h 1759208"/>
                <a:gd name="connsiteX9" fmla="*/ 2223257 w 2881455"/>
                <a:gd name="connsiteY9" fmla="*/ 1266187 h 1759208"/>
                <a:gd name="connsiteX10" fmla="*/ 2195914 w 2881455"/>
                <a:gd name="connsiteY10" fmla="*/ 1267963 h 1759208"/>
                <a:gd name="connsiteX11" fmla="*/ 2193312 w 2881455"/>
                <a:gd name="connsiteY11" fmla="*/ 1266767 h 1759208"/>
                <a:gd name="connsiteX12" fmla="*/ 2064615 w 2881455"/>
                <a:gd name="connsiteY12" fmla="*/ 1259078 h 1759208"/>
                <a:gd name="connsiteX13" fmla="*/ 1237194 w 2881455"/>
                <a:gd name="connsiteY13" fmla="*/ 1367313 h 1759208"/>
                <a:gd name="connsiteX14" fmla="*/ 606239 w 2881455"/>
                <a:gd name="connsiteY14" fmla="*/ 1757681 h 1759208"/>
                <a:gd name="connsiteX15" fmla="*/ 0 w 2881455"/>
                <a:gd name="connsiteY15" fmla="*/ 1464109 h 1759208"/>
                <a:gd name="connsiteX16" fmla="*/ 642187 w 2881455"/>
                <a:gd name="connsiteY16" fmla="*/ 630390 h 1759208"/>
                <a:gd name="connsiteX17" fmla="*/ 1440335 w 2881455"/>
                <a:gd name="connsiteY17" fmla="*/ 518616 h 1759208"/>
                <a:gd name="connsiteX18" fmla="*/ 2243350 w 2881455"/>
                <a:gd name="connsiteY18" fmla="*/ 541643 h 1759208"/>
                <a:gd name="connsiteX19" fmla="*/ 2245606 w 2881455"/>
                <a:gd name="connsiteY19" fmla="*/ 548435 h 1759208"/>
                <a:gd name="connsiteX20" fmla="*/ 2326985 w 2881455"/>
                <a:gd name="connsiteY20" fmla="*/ 484828 h 1759208"/>
                <a:gd name="connsiteX21" fmla="*/ 2323857 w 2881455"/>
                <a:gd name="connsiteY21" fmla="*/ 476118 h 1759208"/>
                <a:gd name="connsiteX22" fmla="*/ 2514266 w 2881455"/>
                <a:gd name="connsiteY22" fmla="*/ 0 h 1759208"/>
                <a:gd name="connsiteX0" fmla="*/ 2514266 w 2881455"/>
                <a:gd name="connsiteY0" fmla="*/ 0 h 1759208"/>
                <a:gd name="connsiteX1" fmla="*/ 2292403 w 2881455"/>
                <a:gd name="connsiteY1" fmla="*/ 1324629 h 1759208"/>
                <a:gd name="connsiteX2" fmla="*/ 2293714 w 2881455"/>
                <a:gd name="connsiteY2" fmla="*/ 1298895 h 1759208"/>
                <a:gd name="connsiteX3" fmla="*/ 2286532 w 2881455"/>
                <a:gd name="connsiteY3" fmla="*/ 1295593 h 1759208"/>
                <a:gd name="connsiteX4" fmla="*/ 2284244 w 2881455"/>
                <a:gd name="connsiteY4" fmla="*/ 1288488 h 1759208"/>
                <a:gd name="connsiteX5" fmla="*/ 2275890 w 2881455"/>
                <a:gd name="connsiteY5" fmla="*/ 1281698 h 1759208"/>
                <a:gd name="connsiteX6" fmla="*/ 2275737 w 2881455"/>
                <a:gd name="connsiteY6" fmla="*/ 1281707 h 1759208"/>
                <a:gd name="connsiteX7" fmla="*/ 2253700 w 2881455"/>
                <a:gd name="connsiteY7" fmla="*/ 1271577 h 1759208"/>
                <a:gd name="connsiteX8" fmla="*/ 2233401 w 2881455"/>
                <a:gd name="connsiteY8" fmla="*/ 1269071 h 1759208"/>
                <a:gd name="connsiteX9" fmla="*/ 2223257 w 2881455"/>
                <a:gd name="connsiteY9" fmla="*/ 1266187 h 1759208"/>
                <a:gd name="connsiteX10" fmla="*/ 2195914 w 2881455"/>
                <a:gd name="connsiteY10" fmla="*/ 1267963 h 1759208"/>
                <a:gd name="connsiteX11" fmla="*/ 2193312 w 2881455"/>
                <a:gd name="connsiteY11" fmla="*/ 1266767 h 1759208"/>
                <a:gd name="connsiteX12" fmla="*/ 2064615 w 2881455"/>
                <a:gd name="connsiteY12" fmla="*/ 1259078 h 1759208"/>
                <a:gd name="connsiteX13" fmla="*/ 1237194 w 2881455"/>
                <a:gd name="connsiteY13" fmla="*/ 1367313 h 1759208"/>
                <a:gd name="connsiteX14" fmla="*/ 606239 w 2881455"/>
                <a:gd name="connsiteY14" fmla="*/ 1757681 h 1759208"/>
                <a:gd name="connsiteX15" fmla="*/ 0 w 2881455"/>
                <a:gd name="connsiteY15" fmla="*/ 1464109 h 1759208"/>
                <a:gd name="connsiteX16" fmla="*/ 642187 w 2881455"/>
                <a:gd name="connsiteY16" fmla="*/ 630390 h 1759208"/>
                <a:gd name="connsiteX17" fmla="*/ 1440335 w 2881455"/>
                <a:gd name="connsiteY17" fmla="*/ 518616 h 1759208"/>
                <a:gd name="connsiteX18" fmla="*/ 2243350 w 2881455"/>
                <a:gd name="connsiteY18" fmla="*/ 541643 h 1759208"/>
                <a:gd name="connsiteX19" fmla="*/ 2245606 w 2881455"/>
                <a:gd name="connsiteY19" fmla="*/ 548435 h 1759208"/>
                <a:gd name="connsiteX20" fmla="*/ 2326985 w 2881455"/>
                <a:gd name="connsiteY20" fmla="*/ 484828 h 1759208"/>
                <a:gd name="connsiteX21" fmla="*/ 2514266 w 2881455"/>
                <a:gd name="connsiteY21" fmla="*/ 0 h 1759208"/>
                <a:gd name="connsiteX0" fmla="*/ 2514266 w 2881455"/>
                <a:gd name="connsiteY0" fmla="*/ 0 h 1759208"/>
                <a:gd name="connsiteX1" fmla="*/ 2292403 w 2881455"/>
                <a:gd name="connsiteY1" fmla="*/ 1324629 h 1759208"/>
                <a:gd name="connsiteX2" fmla="*/ 2293714 w 2881455"/>
                <a:gd name="connsiteY2" fmla="*/ 1298895 h 1759208"/>
                <a:gd name="connsiteX3" fmla="*/ 2286532 w 2881455"/>
                <a:gd name="connsiteY3" fmla="*/ 1295593 h 1759208"/>
                <a:gd name="connsiteX4" fmla="*/ 2284244 w 2881455"/>
                <a:gd name="connsiteY4" fmla="*/ 1288488 h 1759208"/>
                <a:gd name="connsiteX5" fmla="*/ 2275890 w 2881455"/>
                <a:gd name="connsiteY5" fmla="*/ 1281698 h 1759208"/>
                <a:gd name="connsiteX6" fmla="*/ 2275737 w 2881455"/>
                <a:gd name="connsiteY6" fmla="*/ 1281707 h 1759208"/>
                <a:gd name="connsiteX7" fmla="*/ 2253700 w 2881455"/>
                <a:gd name="connsiteY7" fmla="*/ 1271577 h 1759208"/>
                <a:gd name="connsiteX8" fmla="*/ 2233401 w 2881455"/>
                <a:gd name="connsiteY8" fmla="*/ 1269071 h 1759208"/>
                <a:gd name="connsiteX9" fmla="*/ 2223257 w 2881455"/>
                <a:gd name="connsiteY9" fmla="*/ 1266187 h 1759208"/>
                <a:gd name="connsiteX10" fmla="*/ 2195914 w 2881455"/>
                <a:gd name="connsiteY10" fmla="*/ 1267963 h 1759208"/>
                <a:gd name="connsiteX11" fmla="*/ 2193312 w 2881455"/>
                <a:gd name="connsiteY11" fmla="*/ 1266767 h 1759208"/>
                <a:gd name="connsiteX12" fmla="*/ 2064615 w 2881455"/>
                <a:gd name="connsiteY12" fmla="*/ 1259078 h 1759208"/>
                <a:gd name="connsiteX13" fmla="*/ 1237194 w 2881455"/>
                <a:gd name="connsiteY13" fmla="*/ 1367313 h 1759208"/>
                <a:gd name="connsiteX14" fmla="*/ 606239 w 2881455"/>
                <a:gd name="connsiteY14" fmla="*/ 1757681 h 1759208"/>
                <a:gd name="connsiteX15" fmla="*/ 0 w 2881455"/>
                <a:gd name="connsiteY15" fmla="*/ 1464109 h 1759208"/>
                <a:gd name="connsiteX16" fmla="*/ 642187 w 2881455"/>
                <a:gd name="connsiteY16" fmla="*/ 630390 h 1759208"/>
                <a:gd name="connsiteX17" fmla="*/ 1440335 w 2881455"/>
                <a:gd name="connsiteY17" fmla="*/ 518616 h 1759208"/>
                <a:gd name="connsiteX18" fmla="*/ 2243350 w 2881455"/>
                <a:gd name="connsiteY18" fmla="*/ 541643 h 1759208"/>
                <a:gd name="connsiteX19" fmla="*/ 2326985 w 2881455"/>
                <a:gd name="connsiteY19" fmla="*/ 484828 h 1759208"/>
                <a:gd name="connsiteX20" fmla="*/ 2514266 w 2881455"/>
                <a:gd name="connsiteY20" fmla="*/ 0 h 1759208"/>
                <a:gd name="connsiteX0" fmla="*/ 2514266 w 2881455"/>
                <a:gd name="connsiteY0" fmla="*/ 0 h 1759208"/>
                <a:gd name="connsiteX1" fmla="*/ 2292403 w 2881455"/>
                <a:gd name="connsiteY1" fmla="*/ 1324629 h 1759208"/>
                <a:gd name="connsiteX2" fmla="*/ 2293714 w 2881455"/>
                <a:gd name="connsiteY2" fmla="*/ 1298895 h 1759208"/>
                <a:gd name="connsiteX3" fmla="*/ 2286532 w 2881455"/>
                <a:gd name="connsiteY3" fmla="*/ 1295593 h 1759208"/>
                <a:gd name="connsiteX4" fmla="*/ 2284244 w 2881455"/>
                <a:gd name="connsiteY4" fmla="*/ 1288488 h 1759208"/>
                <a:gd name="connsiteX5" fmla="*/ 2275890 w 2881455"/>
                <a:gd name="connsiteY5" fmla="*/ 1281698 h 1759208"/>
                <a:gd name="connsiteX6" fmla="*/ 2275737 w 2881455"/>
                <a:gd name="connsiteY6" fmla="*/ 1281707 h 1759208"/>
                <a:gd name="connsiteX7" fmla="*/ 2253700 w 2881455"/>
                <a:gd name="connsiteY7" fmla="*/ 1271577 h 1759208"/>
                <a:gd name="connsiteX8" fmla="*/ 2233401 w 2881455"/>
                <a:gd name="connsiteY8" fmla="*/ 1269071 h 1759208"/>
                <a:gd name="connsiteX9" fmla="*/ 2223257 w 2881455"/>
                <a:gd name="connsiteY9" fmla="*/ 1266187 h 1759208"/>
                <a:gd name="connsiteX10" fmla="*/ 2195914 w 2881455"/>
                <a:gd name="connsiteY10" fmla="*/ 1267963 h 1759208"/>
                <a:gd name="connsiteX11" fmla="*/ 2193312 w 2881455"/>
                <a:gd name="connsiteY11" fmla="*/ 1266767 h 1759208"/>
                <a:gd name="connsiteX12" fmla="*/ 2064615 w 2881455"/>
                <a:gd name="connsiteY12" fmla="*/ 1259078 h 1759208"/>
                <a:gd name="connsiteX13" fmla="*/ 1237194 w 2881455"/>
                <a:gd name="connsiteY13" fmla="*/ 1367313 h 1759208"/>
                <a:gd name="connsiteX14" fmla="*/ 606239 w 2881455"/>
                <a:gd name="connsiteY14" fmla="*/ 1757681 h 1759208"/>
                <a:gd name="connsiteX15" fmla="*/ 0 w 2881455"/>
                <a:gd name="connsiteY15" fmla="*/ 1464109 h 1759208"/>
                <a:gd name="connsiteX16" fmla="*/ 642187 w 2881455"/>
                <a:gd name="connsiteY16" fmla="*/ 630390 h 1759208"/>
                <a:gd name="connsiteX17" fmla="*/ 1440335 w 2881455"/>
                <a:gd name="connsiteY17" fmla="*/ 518616 h 1759208"/>
                <a:gd name="connsiteX18" fmla="*/ 2243350 w 2881455"/>
                <a:gd name="connsiteY18" fmla="*/ 541643 h 1759208"/>
                <a:gd name="connsiteX19" fmla="*/ 2284516 w 2881455"/>
                <a:gd name="connsiteY19" fmla="*/ 515888 h 1759208"/>
                <a:gd name="connsiteX20" fmla="*/ 2326985 w 2881455"/>
                <a:gd name="connsiteY20" fmla="*/ 484828 h 1759208"/>
                <a:gd name="connsiteX21" fmla="*/ 2514266 w 2881455"/>
                <a:gd name="connsiteY21" fmla="*/ 0 h 1759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881455" h="1759208">
                  <a:moveTo>
                    <a:pt x="2514266" y="0"/>
                  </a:moveTo>
                  <a:cubicBezTo>
                    <a:pt x="3033634" y="559433"/>
                    <a:pt x="3038690" y="1332118"/>
                    <a:pt x="2292403" y="1324629"/>
                  </a:cubicBezTo>
                  <a:lnTo>
                    <a:pt x="2293714" y="1298895"/>
                  </a:lnTo>
                  <a:lnTo>
                    <a:pt x="2286532" y="1295593"/>
                  </a:lnTo>
                  <a:lnTo>
                    <a:pt x="2284244" y="1288488"/>
                  </a:lnTo>
                  <a:lnTo>
                    <a:pt x="2275890" y="1281698"/>
                  </a:lnTo>
                  <a:lnTo>
                    <a:pt x="2275737" y="1281707"/>
                  </a:lnTo>
                  <a:lnTo>
                    <a:pt x="2253700" y="1271577"/>
                  </a:lnTo>
                  <a:lnTo>
                    <a:pt x="2233401" y="1269071"/>
                  </a:lnTo>
                  <a:lnTo>
                    <a:pt x="2223257" y="1266187"/>
                  </a:lnTo>
                  <a:lnTo>
                    <a:pt x="2195914" y="1267963"/>
                  </a:lnTo>
                  <a:lnTo>
                    <a:pt x="2193312" y="1266767"/>
                  </a:lnTo>
                  <a:lnTo>
                    <a:pt x="2064615" y="1259078"/>
                  </a:lnTo>
                  <a:cubicBezTo>
                    <a:pt x="1749244" y="1252248"/>
                    <a:pt x="1392662" y="1321606"/>
                    <a:pt x="1237194" y="1367313"/>
                  </a:cubicBezTo>
                  <a:cubicBezTo>
                    <a:pt x="1051278" y="1421984"/>
                    <a:pt x="772309" y="1648154"/>
                    <a:pt x="606239" y="1757681"/>
                  </a:cubicBezTo>
                  <a:cubicBezTo>
                    <a:pt x="344308" y="1771536"/>
                    <a:pt x="131058" y="1692526"/>
                    <a:pt x="0" y="1464109"/>
                  </a:cubicBezTo>
                  <a:cubicBezTo>
                    <a:pt x="200332" y="1201432"/>
                    <a:pt x="468815" y="854126"/>
                    <a:pt x="642187" y="630390"/>
                  </a:cubicBezTo>
                  <a:cubicBezTo>
                    <a:pt x="733742" y="613352"/>
                    <a:pt x="1253295" y="518616"/>
                    <a:pt x="1440335" y="518616"/>
                  </a:cubicBezTo>
                  <a:cubicBezTo>
                    <a:pt x="1473849" y="518616"/>
                    <a:pt x="2049196" y="595191"/>
                    <a:pt x="2243350" y="541643"/>
                  </a:cubicBezTo>
                  <a:cubicBezTo>
                    <a:pt x="2255831" y="531187"/>
                    <a:pt x="2272035" y="526344"/>
                    <a:pt x="2284516" y="515888"/>
                  </a:cubicBezTo>
                  <a:lnTo>
                    <a:pt x="2326985" y="484828"/>
                  </a:lnTo>
                  <a:lnTo>
                    <a:pt x="2514266" y="0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A980DDE-4781-48A4-8D5F-4540DEF48384}"/>
                </a:ext>
              </a:extLst>
            </p:cNvPr>
            <p:cNvSpPr/>
            <p:nvPr/>
          </p:nvSpPr>
          <p:spPr>
            <a:xfrm rot="21366485">
              <a:off x="5905328" y="4807006"/>
              <a:ext cx="1468301" cy="1101225"/>
            </a:xfrm>
            <a:custGeom>
              <a:avLst/>
              <a:gdLst>
                <a:gd name="connsiteX0" fmla="*/ 762857 w 762000"/>
                <a:gd name="connsiteY0" fmla="*/ 45768 h 571500"/>
                <a:gd name="connsiteX1" fmla="*/ 757618 w 762000"/>
                <a:gd name="connsiteY1" fmla="*/ 11573 h 571500"/>
                <a:gd name="connsiteX2" fmla="*/ 283940 w 762000"/>
                <a:gd name="connsiteY2" fmla="*/ 60436 h 571500"/>
                <a:gd name="connsiteX3" fmla="*/ 7144 w 762000"/>
                <a:gd name="connsiteY3" fmla="*/ 232077 h 571500"/>
                <a:gd name="connsiteX4" fmla="*/ 358712 w 762000"/>
                <a:gd name="connsiteY4" fmla="*/ 569548 h 571500"/>
                <a:gd name="connsiteX5" fmla="*/ 438721 w 762000"/>
                <a:gd name="connsiteY5" fmla="*/ 531543 h 571500"/>
                <a:gd name="connsiteX6" fmla="*/ 248507 w 762000"/>
                <a:gd name="connsiteY6" fmla="*/ 392192 h 571500"/>
                <a:gd name="connsiteX7" fmla="*/ 238030 w 762000"/>
                <a:gd name="connsiteY7" fmla="*/ 377810 h 571500"/>
                <a:gd name="connsiteX8" fmla="*/ 255556 w 762000"/>
                <a:gd name="connsiteY8" fmla="*/ 374761 h 571500"/>
                <a:gd name="connsiteX9" fmla="*/ 762857 w 762000"/>
                <a:gd name="connsiteY9" fmla="*/ 45768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2000" h="571500">
                  <a:moveTo>
                    <a:pt x="762857" y="45768"/>
                  </a:moveTo>
                  <a:cubicBezTo>
                    <a:pt x="760381" y="34814"/>
                    <a:pt x="758571" y="23289"/>
                    <a:pt x="757618" y="11573"/>
                  </a:cubicBezTo>
                  <a:cubicBezTo>
                    <a:pt x="607695" y="-5000"/>
                    <a:pt x="394621" y="27956"/>
                    <a:pt x="283940" y="60436"/>
                  </a:cubicBezTo>
                  <a:cubicBezTo>
                    <a:pt x="208883" y="82534"/>
                    <a:pt x="87725" y="175498"/>
                    <a:pt x="7144" y="232077"/>
                  </a:cubicBezTo>
                  <a:cubicBezTo>
                    <a:pt x="84201" y="385715"/>
                    <a:pt x="196215" y="509826"/>
                    <a:pt x="358712" y="569548"/>
                  </a:cubicBezTo>
                  <a:cubicBezTo>
                    <a:pt x="390906" y="582788"/>
                    <a:pt x="422624" y="559737"/>
                    <a:pt x="438721" y="531543"/>
                  </a:cubicBezTo>
                  <a:cubicBezTo>
                    <a:pt x="391763" y="516398"/>
                    <a:pt x="302990" y="467440"/>
                    <a:pt x="248507" y="392192"/>
                  </a:cubicBezTo>
                  <a:lnTo>
                    <a:pt x="238030" y="377810"/>
                  </a:lnTo>
                  <a:lnTo>
                    <a:pt x="255556" y="374761"/>
                  </a:lnTo>
                  <a:cubicBezTo>
                    <a:pt x="671989" y="303229"/>
                    <a:pt x="752380" y="81868"/>
                    <a:pt x="762857" y="45768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2878999-40CA-48E2-A418-2064F39A2B26}"/>
              </a:ext>
            </a:extLst>
          </p:cNvPr>
          <p:cNvGrpSpPr/>
          <p:nvPr/>
        </p:nvGrpSpPr>
        <p:grpSpPr>
          <a:xfrm>
            <a:off x="1565197" y="963400"/>
            <a:ext cx="9061606" cy="1244446"/>
            <a:chOff x="1364221" y="888450"/>
            <a:chExt cx="9061606" cy="1244446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EBA94D3-250D-4BBF-BA4C-8D3D8068142C}"/>
                </a:ext>
              </a:extLst>
            </p:cNvPr>
            <p:cNvSpPr/>
            <p:nvPr/>
          </p:nvSpPr>
          <p:spPr>
            <a:xfrm>
              <a:off x="1364221" y="1209566"/>
              <a:ext cx="9061606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5400" dirty="0">
                  <a:solidFill>
                    <a:schemeClr val="accent1"/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Behind</a:t>
              </a:r>
              <a:r>
                <a:rPr lang="en-US" sz="5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 </a:t>
              </a:r>
              <a:r>
                <a:rPr lang="en-US" sz="5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creative ideas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D1F0A12-E85A-4FC1-87D3-5E8CB3E587C4}"/>
                </a:ext>
              </a:extLst>
            </p:cNvPr>
            <p:cNvSpPr txBox="1"/>
            <p:nvPr/>
          </p:nvSpPr>
          <p:spPr>
            <a:xfrm>
              <a:off x="4197133" y="888450"/>
              <a:ext cx="3395782" cy="38369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just">
                <a:lnSpc>
                  <a:spcPct val="130000"/>
                </a:lnSpc>
                <a:defRPr sz="1600">
                  <a:solidFill>
                    <a:schemeClr val="tx1">
                      <a:lumMod val="65000"/>
                      <a:lumOff val="35000"/>
                    </a:schemeClr>
                  </a:solidFill>
                  <a:ea typeface="Roboto Light" panose="02000000000000000000" pitchFamily="2" charset="0"/>
                </a:defRPr>
              </a:lvl1pPr>
            </a:lstStyle>
            <a:p>
              <a:pPr algn="ctr"/>
              <a:r>
                <a:rPr lang="id-ID" dirty="0"/>
                <a:t>Put your subtitle here.</a:t>
              </a:r>
              <a:endParaRPr lang="en-US" dirty="0"/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A53B7BFC-10CC-4355-BB5B-603D1DBC9DBE}"/>
              </a:ext>
            </a:extLst>
          </p:cNvPr>
          <p:cNvSpPr/>
          <p:nvPr/>
        </p:nvSpPr>
        <p:spPr>
          <a:xfrm>
            <a:off x="1109597" y="3429000"/>
            <a:ext cx="2588072" cy="703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Roboto Light" panose="02000000000000000000" pitchFamily="2" charset="0"/>
              </a:rPr>
              <a:t>Leverage are agile frames on works to provides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1C3285A-0303-4247-92C3-BB6420FBEEF4}"/>
              </a:ext>
            </a:extLst>
          </p:cNvPr>
          <p:cNvSpPr/>
          <p:nvPr/>
        </p:nvSpPr>
        <p:spPr>
          <a:xfrm>
            <a:off x="1771168" y="2869716"/>
            <a:ext cx="1926501" cy="47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2400" dirty="0">
                <a:solidFill>
                  <a:schemeClr val="accent1"/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Sample 01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C3D9E87-75A7-4EB5-B5BA-871060048E04}"/>
              </a:ext>
            </a:extLst>
          </p:cNvPr>
          <p:cNvSpPr/>
          <p:nvPr/>
        </p:nvSpPr>
        <p:spPr>
          <a:xfrm>
            <a:off x="1109597" y="5244142"/>
            <a:ext cx="2588072" cy="703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Roboto Light" panose="02000000000000000000" pitchFamily="2" charset="0"/>
              </a:rPr>
              <a:t>Leverage are agile frames on works to provides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ADE20BD-0174-4308-B95B-534E9870892B}"/>
              </a:ext>
            </a:extLst>
          </p:cNvPr>
          <p:cNvSpPr/>
          <p:nvPr/>
        </p:nvSpPr>
        <p:spPr>
          <a:xfrm>
            <a:off x="1771168" y="4684858"/>
            <a:ext cx="1926501" cy="47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2400" dirty="0">
                <a:solidFill>
                  <a:schemeClr val="accent3"/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Sample 03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53D79FE-FD08-4A98-99D8-F8491B894362}"/>
              </a:ext>
            </a:extLst>
          </p:cNvPr>
          <p:cNvSpPr/>
          <p:nvPr/>
        </p:nvSpPr>
        <p:spPr>
          <a:xfrm>
            <a:off x="8494332" y="3429000"/>
            <a:ext cx="2588072" cy="703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Roboto Light" panose="02000000000000000000" pitchFamily="2" charset="0"/>
              </a:rPr>
              <a:t>Leverage are agile frames on works to provides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122166D-8129-4597-9C3D-36BF7EDD2B14}"/>
              </a:ext>
            </a:extLst>
          </p:cNvPr>
          <p:cNvSpPr/>
          <p:nvPr/>
        </p:nvSpPr>
        <p:spPr>
          <a:xfrm>
            <a:off x="8494332" y="2869716"/>
            <a:ext cx="1926501" cy="47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dirty="0">
                <a:solidFill>
                  <a:schemeClr val="accent2"/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Sample 02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FCE7994-EDC1-4256-A570-16D0F54DB627}"/>
              </a:ext>
            </a:extLst>
          </p:cNvPr>
          <p:cNvSpPr/>
          <p:nvPr/>
        </p:nvSpPr>
        <p:spPr>
          <a:xfrm>
            <a:off x="8494332" y="5139478"/>
            <a:ext cx="2588072" cy="703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Roboto Light" panose="02000000000000000000" pitchFamily="2" charset="0"/>
              </a:rPr>
              <a:t>Leverage are agile frames on works to provides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16356F2-B4DA-4B6A-BA98-8642321C1DC0}"/>
              </a:ext>
            </a:extLst>
          </p:cNvPr>
          <p:cNvSpPr/>
          <p:nvPr/>
        </p:nvSpPr>
        <p:spPr>
          <a:xfrm>
            <a:off x="8494332" y="4580194"/>
            <a:ext cx="1926501" cy="47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dirty="0">
                <a:solidFill>
                  <a:schemeClr val="accent4"/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Sample 04</a:t>
            </a: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84416816-C117-477F-9DBB-E0622B7D057B}"/>
              </a:ext>
            </a:extLst>
          </p:cNvPr>
          <p:cNvCxnSpPr/>
          <p:nvPr/>
        </p:nvCxnSpPr>
        <p:spPr>
          <a:xfrm flipH="1">
            <a:off x="3947082" y="3343692"/>
            <a:ext cx="1037342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  <a:alpha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7571F476-37FD-4C12-B25F-32CDB27E7A26}"/>
              </a:ext>
            </a:extLst>
          </p:cNvPr>
          <p:cNvCxnSpPr>
            <a:cxnSpLocks/>
          </p:cNvCxnSpPr>
          <p:nvPr/>
        </p:nvCxnSpPr>
        <p:spPr>
          <a:xfrm flipH="1">
            <a:off x="6807200" y="3343692"/>
            <a:ext cx="1437719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  <a:alpha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70CFEEC1-7D6A-48EA-9989-AC4A05C1D0C7}"/>
              </a:ext>
            </a:extLst>
          </p:cNvPr>
          <p:cNvCxnSpPr>
            <a:cxnSpLocks/>
          </p:cNvCxnSpPr>
          <p:nvPr/>
        </p:nvCxnSpPr>
        <p:spPr>
          <a:xfrm flipH="1">
            <a:off x="3947082" y="5155180"/>
            <a:ext cx="1681961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  <a:alpha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CD98FD86-4952-46B9-846F-094EE870E447}"/>
              </a:ext>
            </a:extLst>
          </p:cNvPr>
          <p:cNvCxnSpPr>
            <a:cxnSpLocks/>
          </p:cNvCxnSpPr>
          <p:nvPr/>
        </p:nvCxnSpPr>
        <p:spPr>
          <a:xfrm flipH="1">
            <a:off x="6707297" y="5155180"/>
            <a:ext cx="1537622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  <a:alpha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>
            <a:extLst>
              <a:ext uri="{FF2B5EF4-FFF2-40B4-BE49-F238E27FC236}">
                <a16:creationId xmlns:a16="http://schemas.microsoft.com/office/drawing/2014/main" id="{48DD697D-C1CB-40B2-9AF9-75612D564A9C}"/>
              </a:ext>
            </a:extLst>
          </p:cNvPr>
          <p:cNvGrpSpPr/>
          <p:nvPr/>
        </p:nvGrpSpPr>
        <p:grpSpPr>
          <a:xfrm rot="17843211">
            <a:off x="9834554" y="-1624293"/>
            <a:ext cx="3719482" cy="3719482"/>
            <a:chOff x="-370072" y="5352350"/>
            <a:chExt cx="4950630" cy="4950630"/>
          </a:xfrm>
        </p:grpSpPr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98B2F490-A0B6-428E-8511-912D62380425}"/>
                </a:ext>
              </a:extLst>
            </p:cNvPr>
            <p:cNvSpPr/>
            <p:nvPr/>
          </p:nvSpPr>
          <p:spPr>
            <a:xfrm>
              <a:off x="-17040" y="5697591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Block Arc 75">
              <a:extLst>
                <a:ext uri="{FF2B5EF4-FFF2-40B4-BE49-F238E27FC236}">
                  <a16:creationId xmlns:a16="http://schemas.microsoft.com/office/drawing/2014/main" id="{05123915-2950-4E25-81CE-B87BA4A742D8}"/>
                </a:ext>
              </a:extLst>
            </p:cNvPr>
            <p:cNvSpPr/>
            <p:nvPr/>
          </p:nvSpPr>
          <p:spPr>
            <a:xfrm rot="12817100">
              <a:off x="-370072" y="5352350"/>
              <a:ext cx="4950630" cy="4950630"/>
            </a:xfrm>
            <a:prstGeom prst="blockArc">
              <a:avLst>
                <a:gd name="adj1" fmla="val 13069614"/>
                <a:gd name="adj2" fmla="val 21133290"/>
                <a:gd name="adj3" fmla="val 1538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77" name="Oval 76">
            <a:extLst>
              <a:ext uri="{FF2B5EF4-FFF2-40B4-BE49-F238E27FC236}">
                <a16:creationId xmlns:a16="http://schemas.microsoft.com/office/drawing/2014/main" id="{2125DB03-5180-4969-9C75-7D02B4A79EA5}"/>
              </a:ext>
            </a:extLst>
          </p:cNvPr>
          <p:cNvSpPr/>
          <p:nvPr/>
        </p:nvSpPr>
        <p:spPr>
          <a:xfrm>
            <a:off x="-4150697" y="5353936"/>
            <a:ext cx="6176629" cy="617662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BACB5663-6A08-4231-ACC5-4C83B62CB8F4}"/>
              </a:ext>
            </a:extLst>
          </p:cNvPr>
          <p:cNvSpPr/>
          <p:nvPr/>
        </p:nvSpPr>
        <p:spPr>
          <a:xfrm>
            <a:off x="6702756" y="2690442"/>
            <a:ext cx="444573" cy="4445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75818B74-8283-4D8E-BC30-EE7DCB4B8842}"/>
              </a:ext>
            </a:extLst>
          </p:cNvPr>
          <p:cNvGrpSpPr/>
          <p:nvPr/>
        </p:nvGrpSpPr>
        <p:grpSpPr>
          <a:xfrm>
            <a:off x="5544291" y="3509133"/>
            <a:ext cx="1217553" cy="1217553"/>
            <a:chOff x="5558805" y="3523647"/>
            <a:chExt cx="1217553" cy="1217553"/>
          </a:xfrm>
        </p:grpSpPr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A8BEBABE-B3E6-48D3-9873-7A1F8A3368A2}"/>
                </a:ext>
              </a:extLst>
            </p:cNvPr>
            <p:cNvSpPr/>
            <p:nvPr/>
          </p:nvSpPr>
          <p:spPr>
            <a:xfrm>
              <a:off x="5558805" y="3523647"/>
              <a:ext cx="1217553" cy="12175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965200" dist="165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000" dirty="0">
                <a:solidFill>
                  <a:srgbClr val="6D7381"/>
                </a:solidFill>
                <a:latin typeface="Roboto Light" panose="02000000000000000000" pitchFamily="2" charset="0"/>
              </a:endParaRPr>
            </a:p>
          </p:txBody>
        </p:sp>
        <p:sp>
          <p:nvSpPr>
            <p:cNvPr id="81" name="Graphic 34">
              <a:extLst>
                <a:ext uri="{FF2B5EF4-FFF2-40B4-BE49-F238E27FC236}">
                  <a16:creationId xmlns:a16="http://schemas.microsoft.com/office/drawing/2014/main" id="{3FA8EA10-B269-4DE3-8E24-8DE414B4CDAD}"/>
                </a:ext>
              </a:extLst>
            </p:cNvPr>
            <p:cNvSpPr/>
            <p:nvPr/>
          </p:nvSpPr>
          <p:spPr>
            <a:xfrm>
              <a:off x="5923575" y="3856027"/>
              <a:ext cx="488013" cy="552792"/>
            </a:xfrm>
            <a:custGeom>
              <a:avLst/>
              <a:gdLst>
                <a:gd name="connsiteX0" fmla="*/ 112826 w 333319"/>
                <a:gd name="connsiteY0" fmla="*/ 303819 h 377564"/>
                <a:gd name="connsiteX1" fmla="*/ 112826 w 333319"/>
                <a:gd name="connsiteY1" fmla="*/ 333316 h 377564"/>
                <a:gd name="connsiteX2" fmla="*/ 127575 w 333319"/>
                <a:gd name="connsiteY2" fmla="*/ 348065 h 377564"/>
                <a:gd name="connsiteX3" fmla="*/ 146010 w 333319"/>
                <a:gd name="connsiteY3" fmla="*/ 348065 h 377564"/>
                <a:gd name="connsiteX4" fmla="*/ 160759 w 333319"/>
                <a:gd name="connsiteY4" fmla="*/ 362814 h 377564"/>
                <a:gd name="connsiteX5" fmla="*/ 146010 w 333319"/>
                <a:gd name="connsiteY5" fmla="*/ 377562 h 377564"/>
                <a:gd name="connsiteX6" fmla="*/ 127575 w 333319"/>
                <a:gd name="connsiteY6" fmla="*/ 377562 h 377564"/>
                <a:gd name="connsiteX7" fmla="*/ 83329 w 333319"/>
                <a:gd name="connsiteY7" fmla="*/ 333316 h 377564"/>
                <a:gd name="connsiteX8" fmla="*/ 83329 w 333319"/>
                <a:gd name="connsiteY8" fmla="*/ 289808 h 377564"/>
                <a:gd name="connsiteX9" fmla="*/ 56658 w 333319"/>
                <a:gd name="connsiteY9" fmla="*/ 252733 h 377564"/>
                <a:gd name="connsiteX10" fmla="*/ 0 w 333319"/>
                <a:gd name="connsiteY10" fmla="*/ 142522 h 377564"/>
                <a:gd name="connsiteX11" fmla="*/ 42125 w 333319"/>
                <a:gd name="connsiteY11" fmla="*/ 41909 h 377564"/>
                <a:gd name="connsiteX12" fmla="*/ 143611 w 333319"/>
                <a:gd name="connsiteY12" fmla="*/ 0 h 377564"/>
                <a:gd name="connsiteX13" fmla="*/ 144593 w 333319"/>
                <a:gd name="connsiteY13" fmla="*/ 3 h 377564"/>
                <a:gd name="connsiteX14" fmla="*/ 145569 w 333319"/>
                <a:gd name="connsiteY14" fmla="*/ 0 h 377564"/>
                <a:gd name="connsiteX15" fmla="*/ 246214 w 333319"/>
                <a:gd name="connsiteY15" fmla="*/ 41495 h 377564"/>
                <a:gd name="connsiteX16" fmla="*/ 288333 w 333319"/>
                <a:gd name="connsiteY16" fmla="*/ 142522 h 377564"/>
                <a:gd name="connsiteX17" fmla="*/ 287924 w 333319"/>
                <a:gd name="connsiteY17" fmla="*/ 145982 h 377564"/>
                <a:gd name="connsiteX18" fmla="*/ 285393 w 333319"/>
                <a:gd name="connsiteY18" fmla="*/ 169547 h 377564"/>
                <a:gd name="connsiteX19" fmla="*/ 268040 w 333319"/>
                <a:gd name="connsiteY19" fmla="*/ 181121 h 377564"/>
                <a:gd name="connsiteX20" fmla="*/ 256466 w 333319"/>
                <a:gd name="connsiteY20" fmla="*/ 163772 h 377564"/>
                <a:gd name="connsiteX21" fmla="*/ 258468 w 333319"/>
                <a:gd name="connsiteY21" fmla="*/ 142522 h 377564"/>
                <a:gd name="connsiteX22" fmla="*/ 258793 w 333319"/>
                <a:gd name="connsiteY22" fmla="*/ 139420 h 377564"/>
                <a:gd name="connsiteX23" fmla="*/ 225430 w 333319"/>
                <a:gd name="connsiteY23" fmla="*/ 62428 h 377564"/>
                <a:gd name="connsiteX24" fmla="*/ 145564 w 333319"/>
                <a:gd name="connsiteY24" fmla="*/ 29497 h 377564"/>
                <a:gd name="connsiteX25" fmla="*/ 144703 w 333319"/>
                <a:gd name="connsiteY25" fmla="*/ 29500 h 377564"/>
                <a:gd name="connsiteX26" fmla="*/ 144484 w 333319"/>
                <a:gd name="connsiteY26" fmla="*/ 29500 h 377564"/>
                <a:gd name="connsiteX27" fmla="*/ 143620 w 333319"/>
                <a:gd name="connsiteY27" fmla="*/ 29497 h 377564"/>
                <a:gd name="connsiteX28" fmla="*/ 62906 w 333319"/>
                <a:gd name="connsiteY28" fmla="*/ 62843 h 377564"/>
                <a:gd name="connsiteX29" fmla="*/ 29497 w 333319"/>
                <a:gd name="connsiteY29" fmla="*/ 142522 h 377564"/>
                <a:gd name="connsiteX30" fmla="*/ 76842 w 333319"/>
                <a:gd name="connsiteY30" fmla="*/ 231224 h 377564"/>
                <a:gd name="connsiteX31" fmla="*/ 110384 w 333319"/>
                <a:gd name="connsiteY31" fmla="*/ 274322 h 377564"/>
                <a:gd name="connsiteX32" fmla="*/ 129050 w 333319"/>
                <a:gd name="connsiteY32" fmla="*/ 274322 h 377564"/>
                <a:gd name="connsiteX33" fmla="*/ 129050 w 333319"/>
                <a:gd name="connsiteY33" fmla="*/ 149170 h 377564"/>
                <a:gd name="connsiteX34" fmla="*/ 114301 w 333319"/>
                <a:gd name="connsiteY34" fmla="*/ 134422 h 377564"/>
                <a:gd name="connsiteX35" fmla="*/ 95235 w 333319"/>
                <a:gd name="connsiteY35" fmla="*/ 153489 h 377564"/>
                <a:gd name="connsiteX36" fmla="*/ 74376 w 333319"/>
                <a:gd name="connsiteY36" fmla="*/ 153489 h 377564"/>
                <a:gd name="connsiteX37" fmla="*/ 74376 w 333319"/>
                <a:gd name="connsiteY37" fmla="*/ 132633 h 377564"/>
                <a:gd name="connsiteX38" fmla="*/ 103873 w 333319"/>
                <a:gd name="connsiteY38" fmla="*/ 103136 h 377564"/>
                <a:gd name="connsiteX39" fmla="*/ 124732 w 333319"/>
                <a:gd name="connsiteY39" fmla="*/ 103136 h 377564"/>
                <a:gd name="connsiteX40" fmla="*/ 143798 w 333319"/>
                <a:gd name="connsiteY40" fmla="*/ 122203 h 377564"/>
                <a:gd name="connsiteX41" fmla="*/ 162867 w 333319"/>
                <a:gd name="connsiteY41" fmla="*/ 103136 h 377564"/>
                <a:gd name="connsiteX42" fmla="*/ 183726 w 333319"/>
                <a:gd name="connsiteY42" fmla="*/ 103136 h 377564"/>
                <a:gd name="connsiteX43" fmla="*/ 213223 w 333319"/>
                <a:gd name="connsiteY43" fmla="*/ 132633 h 377564"/>
                <a:gd name="connsiteX44" fmla="*/ 213223 w 333319"/>
                <a:gd name="connsiteY44" fmla="*/ 153489 h 377564"/>
                <a:gd name="connsiteX45" fmla="*/ 202792 w 333319"/>
                <a:gd name="connsiteY45" fmla="*/ 157809 h 377564"/>
                <a:gd name="connsiteX46" fmla="*/ 192364 w 333319"/>
                <a:gd name="connsiteY46" fmla="*/ 153489 h 377564"/>
                <a:gd name="connsiteX47" fmla="*/ 173295 w 333319"/>
                <a:gd name="connsiteY47" fmla="*/ 134422 h 377564"/>
                <a:gd name="connsiteX48" fmla="*/ 158547 w 333319"/>
                <a:gd name="connsiteY48" fmla="*/ 149170 h 377564"/>
                <a:gd name="connsiteX49" fmla="*/ 158547 w 333319"/>
                <a:gd name="connsiteY49" fmla="*/ 289071 h 377564"/>
                <a:gd name="connsiteX50" fmla="*/ 143798 w 333319"/>
                <a:gd name="connsiteY50" fmla="*/ 303819 h 377564"/>
                <a:gd name="connsiteX51" fmla="*/ 331746 w 333319"/>
                <a:gd name="connsiteY51" fmla="*/ 325265 h 377564"/>
                <a:gd name="connsiteX52" fmla="*/ 325784 w 333319"/>
                <a:gd name="connsiteY52" fmla="*/ 337125 h 377564"/>
                <a:gd name="connsiteX53" fmla="*/ 308422 w 333319"/>
                <a:gd name="connsiteY53" fmla="*/ 344643 h 377564"/>
                <a:gd name="connsiteX54" fmla="*/ 291658 w 333319"/>
                <a:gd name="connsiteY54" fmla="*/ 339683 h 377564"/>
                <a:gd name="connsiteX55" fmla="*/ 277828 w 333319"/>
                <a:gd name="connsiteY55" fmla="*/ 348238 h 377564"/>
                <a:gd name="connsiteX56" fmla="*/ 274841 w 333319"/>
                <a:gd name="connsiteY56" fmla="*/ 365349 h 377564"/>
                <a:gd name="connsiteX57" fmla="*/ 260314 w 333319"/>
                <a:gd name="connsiteY57" fmla="*/ 377565 h 377564"/>
                <a:gd name="connsiteX58" fmla="*/ 247041 w 333319"/>
                <a:gd name="connsiteY58" fmla="*/ 377565 h 377564"/>
                <a:gd name="connsiteX59" fmla="*/ 232488 w 333319"/>
                <a:gd name="connsiteY59" fmla="*/ 365225 h 377564"/>
                <a:gd name="connsiteX60" fmla="*/ 229628 w 333319"/>
                <a:gd name="connsiteY60" fmla="*/ 347944 h 377564"/>
                <a:gd name="connsiteX61" fmla="*/ 228827 w 333319"/>
                <a:gd name="connsiteY61" fmla="*/ 347552 h 377564"/>
                <a:gd name="connsiteX62" fmla="*/ 227980 w 333319"/>
                <a:gd name="connsiteY62" fmla="*/ 347140 h 377564"/>
                <a:gd name="connsiteX63" fmla="*/ 226033 w 333319"/>
                <a:gd name="connsiteY63" fmla="*/ 346141 h 377564"/>
                <a:gd name="connsiteX64" fmla="*/ 225690 w 333319"/>
                <a:gd name="connsiteY64" fmla="*/ 345948 h 377564"/>
                <a:gd name="connsiteX65" fmla="*/ 218364 w 333319"/>
                <a:gd name="connsiteY65" fmla="*/ 341209 h 377564"/>
                <a:gd name="connsiteX66" fmla="*/ 202164 w 333319"/>
                <a:gd name="connsiteY66" fmla="*/ 347036 h 377564"/>
                <a:gd name="connsiteX67" fmla="*/ 184255 w 333319"/>
                <a:gd name="connsiteY67" fmla="*/ 340279 h 377564"/>
                <a:gd name="connsiteX68" fmla="*/ 177849 w 333319"/>
                <a:gd name="connsiteY68" fmla="*/ 328656 h 377564"/>
                <a:gd name="connsiteX69" fmla="*/ 181467 w 333319"/>
                <a:gd name="connsiteY69" fmla="*/ 310085 h 377564"/>
                <a:gd name="connsiteX70" fmla="*/ 195239 w 333319"/>
                <a:gd name="connsiteY70" fmla="*/ 298902 h 377564"/>
                <a:gd name="connsiteX71" fmla="*/ 195182 w 333319"/>
                <a:gd name="connsiteY71" fmla="*/ 297905 h 377564"/>
                <a:gd name="connsiteX72" fmla="*/ 195124 w 333319"/>
                <a:gd name="connsiteY72" fmla="*/ 296950 h 377564"/>
                <a:gd name="connsiteX73" fmla="*/ 195055 w 333319"/>
                <a:gd name="connsiteY73" fmla="*/ 294233 h 377564"/>
                <a:gd name="connsiteX74" fmla="*/ 195130 w 333319"/>
                <a:gd name="connsiteY74" fmla="*/ 291271 h 377564"/>
                <a:gd name="connsiteX75" fmla="*/ 181188 w 333319"/>
                <a:gd name="connsiteY75" fmla="*/ 281725 h 377564"/>
                <a:gd name="connsiteX76" fmla="*/ 176432 w 333319"/>
                <a:gd name="connsiteY76" fmla="*/ 262760 h 377564"/>
                <a:gd name="connsiteX77" fmla="*/ 182933 w 333319"/>
                <a:gd name="connsiteY77" fmla="*/ 250241 h 377564"/>
                <a:gd name="connsiteX78" fmla="*/ 200205 w 333319"/>
                <a:gd name="connsiteY78" fmla="*/ 242896 h 377564"/>
                <a:gd name="connsiteX79" fmla="*/ 217411 w 333319"/>
                <a:gd name="connsiteY79" fmla="*/ 247988 h 377564"/>
                <a:gd name="connsiteX80" fmla="*/ 230103 w 333319"/>
                <a:gd name="connsiteY80" fmla="*/ 240303 h 377564"/>
                <a:gd name="connsiteX81" fmla="*/ 233268 w 333319"/>
                <a:gd name="connsiteY81" fmla="*/ 222999 h 377564"/>
                <a:gd name="connsiteX82" fmla="*/ 247778 w 333319"/>
                <a:gd name="connsiteY82" fmla="*/ 210907 h 377564"/>
                <a:gd name="connsiteX83" fmla="*/ 261789 w 333319"/>
                <a:gd name="connsiteY83" fmla="*/ 210907 h 377564"/>
                <a:gd name="connsiteX84" fmla="*/ 276399 w 333319"/>
                <a:gd name="connsiteY84" fmla="*/ 223647 h 377564"/>
                <a:gd name="connsiteX85" fmla="*/ 278732 w 333319"/>
                <a:gd name="connsiteY85" fmla="*/ 240646 h 377564"/>
                <a:gd name="connsiteX86" fmla="*/ 279375 w 333319"/>
                <a:gd name="connsiteY86" fmla="*/ 240963 h 377564"/>
                <a:gd name="connsiteX87" fmla="*/ 280081 w 333319"/>
                <a:gd name="connsiteY87" fmla="*/ 241311 h 377564"/>
                <a:gd name="connsiteX88" fmla="*/ 282077 w 333319"/>
                <a:gd name="connsiteY88" fmla="*/ 242337 h 377564"/>
                <a:gd name="connsiteX89" fmla="*/ 282362 w 333319"/>
                <a:gd name="connsiteY89" fmla="*/ 242495 h 377564"/>
                <a:gd name="connsiteX90" fmla="*/ 289336 w 333319"/>
                <a:gd name="connsiteY90" fmla="*/ 246965 h 377564"/>
                <a:gd name="connsiteX91" fmla="*/ 305260 w 333319"/>
                <a:gd name="connsiteY91" fmla="*/ 240885 h 377564"/>
                <a:gd name="connsiteX92" fmla="*/ 322852 w 333319"/>
                <a:gd name="connsiteY92" fmla="*/ 246574 h 377564"/>
                <a:gd name="connsiteX93" fmla="*/ 330903 w 333319"/>
                <a:gd name="connsiteY93" fmla="*/ 258842 h 377564"/>
                <a:gd name="connsiteX94" fmla="*/ 327521 w 333319"/>
                <a:gd name="connsiteY94" fmla="*/ 278655 h 377564"/>
                <a:gd name="connsiteX95" fmla="*/ 312879 w 333319"/>
                <a:gd name="connsiteY95" fmla="*/ 289837 h 377564"/>
                <a:gd name="connsiteX96" fmla="*/ 312925 w 333319"/>
                <a:gd name="connsiteY96" fmla="*/ 290684 h 377564"/>
                <a:gd name="connsiteX97" fmla="*/ 312974 w 333319"/>
                <a:gd name="connsiteY97" fmla="*/ 291548 h 377564"/>
                <a:gd name="connsiteX98" fmla="*/ 313043 w 333319"/>
                <a:gd name="connsiteY98" fmla="*/ 294233 h 377564"/>
                <a:gd name="connsiteX99" fmla="*/ 313000 w 333319"/>
                <a:gd name="connsiteY99" fmla="*/ 296448 h 377564"/>
                <a:gd name="connsiteX100" fmla="*/ 327192 w 333319"/>
                <a:gd name="connsiteY100" fmla="*/ 306677 h 377564"/>
                <a:gd name="connsiteX101" fmla="*/ 331746 w 333319"/>
                <a:gd name="connsiteY101" fmla="*/ 325265 h 377564"/>
                <a:gd name="connsiteX102" fmla="*/ 246136 w 333319"/>
                <a:gd name="connsiteY102" fmla="*/ 322644 h 377564"/>
                <a:gd name="connsiteX103" fmla="*/ 254046 w 333319"/>
                <a:gd name="connsiteY103" fmla="*/ 323730 h 377564"/>
                <a:gd name="connsiteX104" fmla="*/ 261297 w 333319"/>
                <a:gd name="connsiteY104" fmla="*/ 322825 h 377564"/>
                <a:gd name="connsiteX105" fmla="*/ 263125 w 333319"/>
                <a:gd name="connsiteY105" fmla="*/ 322296 h 377564"/>
                <a:gd name="connsiteX106" fmla="*/ 263760 w 333319"/>
                <a:gd name="connsiteY106" fmla="*/ 322080 h 377564"/>
                <a:gd name="connsiteX107" fmla="*/ 265047 w 333319"/>
                <a:gd name="connsiteY107" fmla="*/ 321595 h 377564"/>
                <a:gd name="connsiteX108" fmla="*/ 266093 w 333319"/>
                <a:gd name="connsiteY108" fmla="*/ 321149 h 377564"/>
                <a:gd name="connsiteX109" fmla="*/ 267072 w 333319"/>
                <a:gd name="connsiteY109" fmla="*/ 320691 h 377564"/>
                <a:gd name="connsiteX110" fmla="*/ 267971 w 333319"/>
                <a:gd name="connsiteY110" fmla="*/ 320230 h 377564"/>
                <a:gd name="connsiteX111" fmla="*/ 268795 w 333319"/>
                <a:gd name="connsiteY111" fmla="*/ 319763 h 377564"/>
                <a:gd name="connsiteX112" fmla="*/ 270134 w 333319"/>
                <a:gd name="connsiteY112" fmla="*/ 318940 h 377564"/>
                <a:gd name="connsiteX113" fmla="*/ 270845 w 333319"/>
                <a:gd name="connsiteY113" fmla="*/ 318459 h 377564"/>
                <a:gd name="connsiteX114" fmla="*/ 271652 w 333319"/>
                <a:gd name="connsiteY114" fmla="*/ 317885 h 377564"/>
                <a:gd name="connsiteX115" fmla="*/ 272905 w 333319"/>
                <a:gd name="connsiteY115" fmla="*/ 316894 h 377564"/>
                <a:gd name="connsiteX116" fmla="*/ 273499 w 333319"/>
                <a:gd name="connsiteY116" fmla="*/ 316379 h 377564"/>
                <a:gd name="connsiteX117" fmla="*/ 274587 w 333319"/>
                <a:gd name="connsiteY117" fmla="*/ 315373 h 377564"/>
                <a:gd name="connsiteX118" fmla="*/ 274892 w 333319"/>
                <a:gd name="connsiteY118" fmla="*/ 315082 h 377564"/>
                <a:gd name="connsiteX119" fmla="*/ 276212 w 333319"/>
                <a:gd name="connsiteY119" fmla="*/ 313666 h 377564"/>
                <a:gd name="connsiteX120" fmla="*/ 282930 w 333319"/>
                <a:gd name="connsiteY120" fmla="*/ 300236 h 377564"/>
                <a:gd name="connsiteX121" fmla="*/ 283102 w 333319"/>
                <a:gd name="connsiteY121" fmla="*/ 299283 h 377564"/>
                <a:gd name="connsiteX122" fmla="*/ 283194 w 333319"/>
                <a:gd name="connsiteY122" fmla="*/ 298781 h 377564"/>
                <a:gd name="connsiteX123" fmla="*/ 283371 w 333319"/>
                <a:gd name="connsiteY123" fmla="*/ 297416 h 377564"/>
                <a:gd name="connsiteX124" fmla="*/ 283388 w 333319"/>
                <a:gd name="connsiteY124" fmla="*/ 297290 h 377564"/>
                <a:gd name="connsiteX125" fmla="*/ 283546 w 333319"/>
                <a:gd name="connsiteY125" fmla="*/ 294233 h 377564"/>
                <a:gd name="connsiteX126" fmla="*/ 283492 w 333319"/>
                <a:gd name="connsiteY126" fmla="*/ 292536 h 377564"/>
                <a:gd name="connsiteX127" fmla="*/ 283457 w 333319"/>
                <a:gd name="connsiteY127" fmla="*/ 292055 h 377564"/>
                <a:gd name="connsiteX128" fmla="*/ 283344 w 333319"/>
                <a:gd name="connsiteY128" fmla="*/ 290839 h 377564"/>
                <a:gd name="connsiteX129" fmla="*/ 283273 w 333319"/>
                <a:gd name="connsiteY129" fmla="*/ 290289 h 377564"/>
                <a:gd name="connsiteX130" fmla="*/ 283096 w 333319"/>
                <a:gd name="connsiteY130" fmla="*/ 289140 h 377564"/>
                <a:gd name="connsiteX131" fmla="*/ 282996 w 333319"/>
                <a:gd name="connsiteY131" fmla="*/ 288590 h 377564"/>
                <a:gd name="connsiteX132" fmla="*/ 282739 w 333319"/>
                <a:gd name="connsiteY132" fmla="*/ 287412 h 377564"/>
                <a:gd name="connsiteX133" fmla="*/ 275279 w 333319"/>
                <a:gd name="connsiteY133" fmla="*/ 273786 h 377564"/>
                <a:gd name="connsiteX134" fmla="*/ 274317 w 333319"/>
                <a:gd name="connsiteY134" fmla="*/ 272833 h 377564"/>
                <a:gd name="connsiteX135" fmla="*/ 273939 w 333319"/>
                <a:gd name="connsiteY135" fmla="*/ 272470 h 377564"/>
                <a:gd name="connsiteX136" fmla="*/ 272666 w 333319"/>
                <a:gd name="connsiteY136" fmla="*/ 271373 h 377564"/>
                <a:gd name="connsiteX137" fmla="*/ 272122 w 333319"/>
                <a:gd name="connsiteY137" fmla="*/ 270946 h 377564"/>
                <a:gd name="connsiteX138" fmla="*/ 271232 w 333319"/>
                <a:gd name="connsiteY138" fmla="*/ 270281 h 377564"/>
                <a:gd name="connsiteX139" fmla="*/ 270621 w 333319"/>
                <a:gd name="connsiteY139" fmla="*/ 269846 h 377564"/>
                <a:gd name="connsiteX140" fmla="*/ 269299 w 333319"/>
                <a:gd name="connsiteY140" fmla="*/ 268993 h 377564"/>
                <a:gd name="connsiteX141" fmla="*/ 268604 w 333319"/>
                <a:gd name="connsiteY141" fmla="*/ 268593 h 377564"/>
                <a:gd name="connsiteX142" fmla="*/ 267755 w 333319"/>
                <a:gd name="connsiteY142" fmla="*/ 268127 h 377564"/>
                <a:gd name="connsiteX143" fmla="*/ 266997 w 333319"/>
                <a:gd name="connsiteY143" fmla="*/ 267737 h 377564"/>
                <a:gd name="connsiteX144" fmla="*/ 265928 w 333319"/>
                <a:gd name="connsiteY144" fmla="*/ 267242 h 377564"/>
                <a:gd name="connsiteX145" fmla="*/ 264955 w 333319"/>
                <a:gd name="connsiteY145" fmla="*/ 266836 h 377564"/>
                <a:gd name="connsiteX146" fmla="*/ 263889 w 333319"/>
                <a:gd name="connsiteY146" fmla="*/ 266430 h 377564"/>
                <a:gd name="connsiteX147" fmla="*/ 263178 w 333319"/>
                <a:gd name="connsiteY147" fmla="*/ 266191 h 377564"/>
                <a:gd name="connsiteX148" fmla="*/ 261956 w 333319"/>
                <a:gd name="connsiteY148" fmla="*/ 265822 h 377564"/>
                <a:gd name="connsiteX149" fmla="*/ 254046 w 333319"/>
                <a:gd name="connsiteY149" fmla="*/ 264736 h 377564"/>
                <a:gd name="connsiteX150" fmla="*/ 246300 w 333319"/>
                <a:gd name="connsiteY150" fmla="*/ 265776 h 377564"/>
                <a:gd name="connsiteX151" fmla="*/ 245056 w 333319"/>
                <a:gd name="connsiteY151" fmla="*/ 266141 h 377564"/>
                <a:gd name="connsiteX152" fmla="*/ 244171 w 333319"/>
                <a:gd name="connsiteY152" fmla="*/ 266442 h 377564"/>
                <a:gd name="connsiteX153" fmla="*/ 243402 w 333319"/>
                <a:gd name="connsiteY153" fmla="*/ 266729 h 377564"/>
                <a:gd name="connsiteX154" fmla="*/ 241590 w 333319"/>
                <a:gd name="connsiteY154" fmla="*/ 267504 h 377564"/>
                <a:gd name="connsiteX155" fmla="*/ 241208 w 333319"/>
                <a:gd name="connsiteY155" fmla="*/ 267680 h 377564"/>
                <a:gd name="connsiteX156" fmla="*/ 240090 w 333319"/>
                <a:gd name="connsiteY156" fmla="*/ 268253 h 377564"/>
                <a:gd name="connsiteX157" fmla="*/ 239813 w 333319"/>
                <a:gd name="connsiteY157" fmla="*/ 268408 h 377564"/>
                <a:gd name="connsiteX158" fmla="*/ 237575 w 333319"/>
                <a:gd name="connsiteY158" fmla="*/ 269774 h 377564"/>
                <a:gd name="connsiteX159" fmla="*/ 237563 w 333319"/>
                <a:gd name="connsiteY159" fmla="*/ 269783 h 377564"/>
                <a:gd name="connsiteX160" fmla="*/ 236460 w 333319"/>
                <a:gd name="connsiteY160" fmla="*/ 270566 h 377564"/>
                <a:gd name="connsiteX161" fmla="*/ 236287 w 333319"/>
                <a:gd name="connsiteY161" fmla="*/ 270702 h 377564"/>
                <a:gd name="connsiteX162" fmla="*/ 234400 w 333319"/>
                <a:gd name="connsiteY162" fmla="*/ 272254 h 377564"/>
                <a:gd name="connsiteX163" fmla="*/ 234170 w 333319"/>
                <a:gd name="connsiteY163" fmla="*/ 272459 h 377564"/>
                <a:gd name="connsiteX164" fmla="*/ 233280 w 333319"/>
                <a:gd name="connsiteY164" fmla="*/ 273305 h 377564"/>
                <a:gd name="connsiteX165" fmla="*/ 232951 w 333319"/>
                <a:gd name="connsiteY165" fmla="*/ 273645 h 377564"/>
                <a:gd name="connsiteX166" fmla="*/ 225306 w 333319"/>
                <a:gd name="connsiteY166" fmla="*/ 287622 h 377564"/>
                <a:gd name="connsiteX167" fmla="*/ 224995 w 333319"/>
                <a:gd name="connsiteY167" fmla="*/ 289169 h 377564"/>
                <a:gd name="connsiteX168" fmla="*/ 224981 w 333319"/>
                <a:gd name="connsiteY168" fmla="*/ 289246 h 377564"/>
                <a:gd name="connsiteX169" fmla="*/ 224756 w 333319"/>
                <a:gd name="connsiteY169" fmla="*/ 290799 h 377564"/>
                <a:gd name="connsiteX170" fmla="*/ 224742 w 333319"/>
                <a:gd name="connsiteY170" fmla="*/ 290926 h 377564"/>
                <a:gd name="connsiteX171" fmla="*/ 224615 w 333319"/>
                <a:gd name="connsiteY171" fmla="*/ 292398 h 377564"/>
                <a:gd name="connsiteX172" fmla="*/ 224598 w 333319"/>
                <a:gd name="connsiteY172" fmla="*/ 292600 h 377564"/>
                <a:gd name="connsiteX173" fmla="*/ 224552 w 333319"/>
                <a:gd name="connsiteY173" fmla="*/ 294233 h 377564"/>
                <a:gd name="connsiteX174" fmla="*/ 224604 w 333319"/>
                <a:gd name="connsiteY174" fmla="*/ 295927 h 377564"/>
                <a:gd name="connsiteX175" fmla="*/ 224638 w 333319"/>
                <a:gd name="connsiteY175" fmla="*/ 296394 h 377564"/>
                <a:gd name="connsiteX176" fmla="*/ 224753 w 333319"/>
                <a:gd name="connsiteY176" fmla="*/ 297629 h 377564"/>
                <a:gd name="connsiteX177" fmla="*/ 224820 w 333319"/>
                <a:gd name="connsiteY177" fmla="*/ 298151 h 377564"/>
                <a:gd name="connsiteX178" fmla="*/ 225004 w 333319"/>
                <a:gd name="connsiteY178" fmla="*/ 299337 h 377564"/>
                <a:gd name="connsiteX179" fmla="*/ 225093 w 333319"/>
                <a:gd name="connsiteY179" fmla="*/ 299847 h 377564"/>
                <a:gd name="connsiteX180" fmla="*/ 225364 w 333319"/>
                <a:gd name="connsiteY180" fmla="*/ 301080 h 377564"/>
                <a:gd name="connsiteX181" fmla="*/ 232791 w 333319"/>
                <a:gd name="connsiteY181" fmla="*/ 314648 h 377564"/>
                <a:gd name="connsiteX182" fmla="*/ 233594 w 333319"/>
                <a:gd name="connsiteY182" fmla="*/ 315454 h 377564"/>
                <a:gd name="connsiteX183" fmla="*/ 234136 w 333319"/>
                <a:gd name="connsiteY183" fmla="*/ 315972 h 377564"/>
                <a:gd name="connsiteX184" fmla="*/ 235328 w 333319"/>
                <a:gd name="connsiteY184" fmla="*/ 317013 h 377564"/>
                <a:gd name="connsiteX185" fmla="*/ 235985 w 333319"/>
                <a:gd name="connsiteY185" fmla="*/ 317528 h 377564"/>
                <a:gd name="connsiteX186" fmla="*/ 236728 w 333319"/>
                <a:gd name="connsiteY186" fmla="*/ 318087 h 377564"/>
                <a:gd name="connsiteX187" fmla="*/ 237468 w 333319"/>
                <a:gd name="connsiteY187" fmla="*/ 318614 h 377564"/>
                <a:gd name="connsiteX188" fmla="*/ 238358 w 333319"/>
                <a:gd name="connsiteY188" fmla="*/ 319193 h 377564"/>
                <a:gd name="connsiteX189" fmla="*/ 239514 w 333319"/>
                <a:gd name="connsiteY189" fmla="*/ 319884 h 377564"/>
                <a:gd name="connsiteX190" fmla="*/ 240265 w 333319"/>
                <a:gd name="connsiteY190" fmla="*/ 320302 h 377564"/>
                <a:gd name="connsiteX191" fmla="*/ 241093 w 333319"/>
                <a:gd name="connsiteY191" fmla="*/ 320726 h 377564"/>
                <a:gd name="connsiteX192" fmla="*/ 242014 w 333319"/>
                <a:gd name="connsiteY192" fmla="*/ 321155 h 377564"/>
                <a:gd name="connsiteX193" fmla="*/ 243123 w 333319"/>
                <a:gd name="connsiteY193" fmla="*/ 321625 h 377564"/>
                <a:gd name="connsiteX194" fmla="*/ 244186 w 333319"/>
                <a:gd name="connsiteY194" fmla="*/ 322027 h 377564"/>
                <a:gd name="connsiteX195" fmla="*/ 244909 w 333319"/>
                <a:gd name="connsiteY195" fmla="*/ 322272 h 377564"/>
                <a:gd name="connsiteX196" fmla="*/ 246136 w 333319"/>
                <a:gd name="connsiteY196" fmla="*/ 322644 h 377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</a:cxnLst>
              <a:rect l="l" t="t" r="r" b="b"/>
              <a:pathLst>
                <a:path w="333319" h="377564">
                  <a:moveTo>
                    <a:pt x="112826" y="303819"/>
                  </a:moveTo>
                  <a:lnTo>
                    <a:pt x="112826" y="333316"/>
                  </a:lnTo>
                  <a:cubicBezTo>
                    <a:pt x="112826" y="341448"/>
                    <a:pt x="119443" y="348065"/>
                    <a:pt x="127575" y="348065"/>
                  </a:cubicBezTo>
                  <a:lnTo>
                    <a:pt x="146010" y="348065"/>
                  </a:lnTo>
                  <a:cubicBezTo>
                    <a:pt x="154157" y="348065"/>
                    <a:pt x="160759" y="354667"/>
                    <a:pt x="160759" y="362814"/>
                  </a:cubicBezTo>
                  <a:cubicBezTo>
                    <a:pt x="160759" y="370960"/>
                    <a:pt x="154157" y="377562"/>
                    <a:pt x="146010" y="377562"/>
                  </a:cubicBezTo>
                  <a:lnTo>
                    <a:pt x="127575" y="377562"/>
                  </a:lnTo>
                  <a:cubicBezTo>
                    <a:pt x="103179" y="377562"/>
                    <a:pt x="83329" y="357715"/>
                    <a:pt x="83329" y="333316"/>
                  </a:cubicBezTo>
                  <a:lnTo>
                    <a:pt x="83329" y="289808"/>
                  </a:lnTo>
                  <a:cubicBezTo>
                    <a:pt x="83329" y="278347"/>
                    <a:pt x="73195" y="268253"/>
                    <a:pt x="56658" y="252733"/>
                  </a:cubicBezTo>
                  <a:cubicBezTo>
                    <a:pt x="32746" y="230293"/>
                    <a:pt x="0" y="199560"/>
                    <a:pt x="0" y="142522"/>
                  </a:cubicBezTo>
                  <a:cubicBezTo>
                    <a:pt x="0" y="104605"/>
                    <a:pt x="14962" y="68874"/>
                    <a:pt x="42125" y="41909"/>
                  </a:cubicBezTo>
                  <a:cubicBezTo>
                    <a:pt x="69376" y="14858"/>
                    <a:pt x="105383" y="0"/>
                    <a:pt x="143611" y="0"/>
                  </a:cubicBezTo>
                  <a:cubicBezTo>
                    <a:pt x="143942" y="0"/>
                    <a:pt x="144265" y="0"/>
                    <a:pt x="144593" y="3"/>
                  </a:cubicBezTo>
                  <a:cubicBezTo>
                    <a:pt x="144916" y="0"/>
                    <a:pt x="145247" y="0"/>
                    <a:pt x="145569" y="0"/>
                  </a:cubicBezTo>
                  <a:cubicBezTo>
                    <a:pt x="183530" y="0"/>
                    <a:pt x="219232" y="14708"/>
                    <a:pt x="246214" y="41495"/>
                  </a:cubicBezTo>
                  <a:cubicBezTo>
                    <a:pt x="273375" y="68457"/>
                    <a:pt x="288333" y="104334"/>
                    <a:pt x="288333" y="142522"/>
                  </a:cubicBezTo>
                  <a:cubicBezTo>
                    <a:pt x="288333" y="143712"/>
                    <a:pt x="288193" y="144872"/>
                    <a:pt x="287924" y="145982"/>
                  </a:cubicBezTo>
                  <a:cubicBezTo>
                    <a:pt x="287737" y="154139"/>
                    <a:pt x="286887" y="162052"/>
                    <a:pt x="285393" y="169547"/>
                  </a:cubicBezTo>
                  <a:cubicBezTo>
                    <a:pt x="283797" y="177535"/>
                    <a:pt x="276025" y="182717"/>
                    <a:pt x="268040" y="181121"/>
                  </a:cubicBezTo>
                  <a:cubicBezTo>
                    <a:pt x="260052" y="179526"/>
                    <a:pt x="254870" y="171757"/>
                    <a:pt x="256466" y="163772"/>
                  </a:cubicBezTo>
                  <a:cubicBezTo>
                    <a:pt x="257794" y="157118"/>
                    <a:pt x="258468" y="149968"/>
                    <a:pt x="258468" y="142522"/>
                  </a:cubicBezTo>
                  <a:cubicBezTo>
                    <a:pt x="258468" y="141456"/>
                    <a:pt x="258580" y="140419"/>
                    <a:pt x="258793" y="139420"/>
                  </a:cubicBezTo>
                  <a:cubicBezTo>
                    <a:pt x="258013" y="110314"/>
                    <a:pt x="246234" y="83078"/>
                    <a:pt x="225430" y="62428"/>
                  </a:cubicBezTo>
                  <a:cubicBezTo>
                    <a:pt x="204019" y="41172"/>
                    <a:pt x="175686" y="29497"/>
                    <a:pt x="145564" y="29497"/>
                  </a:cubicBezTo>
                  <a:cubicBezTo>
                    <a:pt x="145276" y="29497"/>
                    <a:pt x="144990" y="29497"/>
                    <a:pt x="144703" y="29500"/>
                  </a:cubicBezTo>
                  <a:cubicBezTo>
                    <a:pt x="144631" y="29500"/>
                    <a:pt x="144558" y="29500"/>
                    <a:pt x="144484" y="29500"/>
                  </a:cubicBezTo>
                  <a:cubicBezTo>
                    <a:pt x="144196" y="29497"/>
                    <a:pt x="143907" y="29497"/>
                    <a:pt x="143620" y="29497"/>
                  </a:cubicBezTo>
                  <a:cubicBezTo>
                    <a:pt x="113224" y="29497"/>
                    <a:pt x="84591" y="41319"/>
                    <a:pt x="62906" y="62843"/>
                  </a:cubicBezTo>
                  <a:cubicBezTo>
                    <a:pt x="41362" y="84228"/>
                    <a:pt x="29497" y="112527"/>
                    <a:pt x="29497" y="142522"/>
                  </a:cubicBezTo>
                  <a:cubicBezTo>
                    <a:pt x="29497" y="186794"/>
                    <a:pt x="53567" y="209380"/>
                    <a:pt x="76842" y="231224"/>
                  </a:cubicBezTo>
                  <a:cubicBezTo>
                    <a:pt x="91211" y="244707"/>
                    <a:pt x="104953" y="257612"/>
                    <a:pt x="110384" y="274322"/>
                  </a:cubicBezTo>
                  <a:lnTo>
                    <a:pt x="129050" y="274322"/>
                  </a:lnTo>
                  <a:lnTo>
                    <a:pt x="129050" y="149170"/>
                  </a:lnTo>
                  <a:lnTo>
                    <a:pt x="114301" y="134422"/>
                  </a:lnTo>
                  <a:lnTo>
                    <a:pt x="95235" y="153489"/>
                  </a:lnTo>
                  <a:cubicBezTo>
                    <a:pt x="89473" y="159249"/>
                    <a:pt x="80135" y="159249"/>
                    <a:pt x="74376" y="153489"/>
                  </a:cubicBezTo>
                  <a:cubicBezTo>
                    <a:pt x="68618" y="147730"/>
                    <a:pt x="68615" y="138391"/>
                    <a:pt x="74376" y="132633"/>
                  </a:cubicBezTo>
                  <a:lnTo>
                    <a:pt x="103873" y="103136"/>
                  </a:lnTo>
                  <a:cubicBezTo>
                    <a:pt x="109635" y="97375"/>
                    <a:pt x="118970" y="97375"/>
                    <a:pt x="124732" y="103136"/>
                  </a:cubicBezTo>
                  <a:lnTo>
                    <a:pt x="143798" y="122203"/>
                  </a:lnTo>
                  <a:lnTo>
                    <a:pt x="162867" y="103136"/>
                  </a:lnTo>
                  <a:cubicBezTo>
                    <a:pt x="168629" y="97375"/>
                    <a:pt x="177964" y="97375"/>
                    <a:pt x="183726" y="103136"/>
                  </a:cubicBezTo>
                  <a:lnTo>
                    <a:pt x="213223" y="132633"/>
                  </a:lnTo>
                  <a:cubicBezTo>
                    <a:pt x="218981" y="138391"/>
                    <a:pt x="218981" y="147730"/>
                    <a:pt x="213223" y="153489"/>
                  </a:cubicBezTo>
                  <a:cubicBezTo>
                    <a:pt x="210342" y="156369"/>
                    <a:pt x="206568" y="157809"/>
                    <a:pt x="202792" y="157809"/>
                  </a:cubicBezTo>
                  <a:cubicBezTo>
                    <a:pt x="199019" y="157809"/>
                    <a:pt x="195245" y="156369"/>
                    <a:pt x="192364" y="153489"/>
                  </a:cubicBezTo>
                  <a:lnTo>
                    <a:pt x="173295" y="134422"/>
                  </a:lnTo>
                  <a:lnTo>
                    <a:pt x="158547" y="149170"/>
                  </a:lnTo>
                  <a:lnTo>
                    <a:pt x="158547" y="289071"/>
                  </a:lnTo>
                  <a:cubicBezTo>
                    <a:pt x="158547" y="297217"/>
                    <a:pt x="151944" y="303819"/>
                    <a:pt x="143798" y="303819"/>
                  </a:cubicBezTo>
                  <a:close/>
                  <a:moveTo>
                    <a:pt x="331746" y="325265"/>
                  </a:moveTo>
                  <a:lnTo>
                    <a:pt x="325784" y="337125"/>
                  </a:lnTo>
                  <a:cubicBezTo>
                    <a:pt x="322578" y="343503"/>
                    <a:pt x="315267" y="346668"/>
                    <a:pt x="308422" y="344643"/>
                  </a:cubicBezTo>
                  <a:lnTo>
                    <a:pt x="291658" y="339683"/>
                  </a:lnTo>
                  <a:cubicBezTo>
                    <a:pt x="287458" y="343171"/>
                    <a:pt x="282812" y="346046"/>
                    <a:pt x="277828" y="348238"/>
                  </a:cubicBezTo>
                  <a:lnTo>
                    <a:pt x="274841" y="365349"/>
                  </a:lnTo>
                  <a:cubicBezTo>
                    <a:pt x="273611" y="372412"/>
                    <a:pt x="267481" y="377565"/>
                    <a:pt x="260314" y="377565"/>
                  </a:cubicBezTo>
                  <a:lnTo>
                    <a:pt x="247041" y="377565"/>
                  </a:lnTo>
                  <a:cubicBezTo>
                    <a:pt x="239825" y="377565"/>
                    <a:pt x="233666" y="372343"/>
                    <a:pt x="232488" y="365225"/>
                  </a:cubicBezTo>
                  <a:lnTo>
                    <a:pt x="229628" y="347944"/>
                  </a:lnTo>
                  <a:cubicBezTo>
                    <a:pt x="229356" y="347823"/>
                    <a:pt x="229095" y="347679"/>
                    <a:pt x="228827" y="347552"/>
                  </a:cubicBezTo>
                  <a:cubicBezTo>
                    <a:pt x="228542" y="347417"/>
                    <a:pt x="228262" y="347279"/>
                    <a:pt x="227980" y="347140"/>
                  </a:cubicBezTo>
                  <a:cubicBezTo>
                    <a:pt x="227326" y="346818"/>
                    <a:pt x="226675" y="346486"/>
                    <a:pt x="226033" y="346141"/>
                  </a:cubicBezTo>
                  <a:cubicBezTo>
                    <a:pt x="225917" y="346078"/>
                    <a:pt x="225805" y="346011"/>
                    <a:pt x="225690" y="345948"/>
                  </a:cubicBezTo>
                  <a:cubicBezTo>
                    <a:pt x="223141" y="344547"/>
                    <a:pt x="220686" y="342978"/>
                    <a:pt x="218364" y="341209"/>
                  </a:cubicBezTo>
                  <a:lnTo>
                    <a:pt x="202164" y="347036"/>
                  </a:lnTo>
                  <a:cubicBezTo>
                    <a:pt x="195346" y="349491"/>
                    <a:pt x="187755" y="346625"/>
                    <a:pt x="184255" y="340279"/>
                  </a:cubicBezTo>
                  <a:lnTo>
                    <a:pt x="177849" y="328656"/>
                  </a:lnTo>
                  <a:cubicBezTo>
                    <a:pt x="174401" y="322405"/>
                    <a:pt x="175925" y="314584"/>
                    <a:pt x="181467" y="310085"/>
                  </a:cubicBezTo>
                  <a:lnTo>
                    <a:pt x="195239" y="298902"/>
                  </a:lnTo>
                  <a:cubicBezTo>
                    <a:pt x="195214" y="298571"/>
                    <a:pt x="195202" y="298240"/>
                    <a:pt x="195182" y="297905"/>
                  </a:cubicBezTo>
                  <a:cubicBezTo>
                    <a:pt x="195161" y="297589"/>
                    <a:pt x="195138" y="297269"/>
                    <a:pt x="195124" y="296950"/>
                  </a:cubicBezTo>
                  <a:cubicBezTo>
                    <a:pt x="195081" y="296045"/>
                    <a:pt x="195055" y="295140"/>
                    <a:pt x="195055" y="294233"/>
                  </a:cubicBezTo>
                  <a:cubicBezTo>
                    <a:pt x="195055" y="293239"/>
                    <a:pt x="195081" y="292251"/>
                    <a:pt x="195130" y="291271"/>
                  </a:cubicBezTo>
                  <a:lnTo>
                    <a:pt x="181188" y="281725"/>
                  </a:lnTo>
                  <a:cubicBezTo>
                    <a:pt x="175038" y="277514"/>
                    <a:pt x="172996" y="269376"/>
                    <a:pt x="176432" y="262760"/>
                  </a:cubicBezTo>
                  <a:lnTo>
                    <a:pt x="182933" y="250241"/>
                  </a:lnTo>
                  <a:cubicBezTo>
                    <a:pt x="186188" y="243973"/>
                    <a:pt x="193433" y="240893"/>
                    <a:pt x="200205" y="242896"/>
                  </a:cubicBezTo>
                  <a:lnTo>
                    <a:pt x="217411" y="247988"/>
                  </a:lnTo>
                  <a:cubicBezTo>
                    <a:pt x="221305" y="244895"/>
                    <a:pt x="225569" y="242317"/>
                    <a:pt x="230103" y="240303"/>
                  </a:cubicBezTo>
                  <a:lnTo>
                    <a:pt x="233268" y="222999"/>
                  </a:lnTo>
                  <a:cubicBezTo>
                    <a:pt x="234550" y="215993"/>
                    <a:pt x="240654" y="210907"/>
                    <a:pt x="247778" y="210907"/>
                  </a:cubicBezTo>
                  <a:lnTo>
                    <a:pt x="261789" y="210907"/>
                  </a:lnTo>
                  <a:cubicBezTo>
                    <a:pt x="269157" y="210907"/>
                    <a:pt x="275397" y="216348"/>
                    <a:pt x="276399" y="223647"/>
                  </a:cubicBezTo>
                  <a:lnTo>
                    <a:pt x="278732" y="240646"/>
                  </a:lnTo>
                  <a:cubicBezTo>
                    <a:pt x="278948" y="240747"/>
                    <a:pt x="279159" y="240862"/>
                    <a:pt x="279375" y="240963"/>
                  </a:cubicBezTo>
                  <a:cubicBezTo>
                    <a:pt x="279611" y="241075"/>
                    <a:pt x="279844" y="241196"/>
                    <a:pt x="280081" y="241311"/>
                  </a:cubicBezTo>
                  <a:cubicBezTo>
                    <a:pt x="280752" y="241643"/>
                    <a:pt x="281417" y="241980"/>
                    <a:pt x="282077" y="242337"/>
                  </a:cubicBezTo>
                  <a:cubicBezTo>
                    <a:pt x="282172" y="242388"/>
                    <a:pt x="282267" y="242443"/>
                    <a:pt x="282362" y="242495"/>
                  </a:cubicBezTo>
                  <a:cubicBezTo>
                    <a:pt x="284782" y="243823"/>
                    <a:pt x="287118" y="245306"/>
                    <a:pt x="289336" y="246965"/>
                  </a:cubicBezTo>
                  <a:lnTo>
                    <a:pt x="305260" y="240885"/>
                  </a:lnTo>
                  <a:cubicBezTo>
                    <a:pt x="311732" y="238413"/>
                    <a:pt x="319052" y="240781"/>
                    <a:pt x="322852" y="246574"/>
                  </a:cubicBezTo>
                  <a:lnTo>
                    <a:pt x="330903" y="258842"/>
                  </a:lnTo>
                  <a:cubicBezTo>
                    <a:pt x="335145" y="265312"/>
                    <a:pt x="333668" y="273960"/>
                    <a:pt x="327521" y="278655"/>
                  </a:cubicBezTo>
                  <a:lnTo>
                    <a:pt x="312879" y="289837"/>
                  </a:lnTo>
                  <a:cubicBezTo>
                    <a:pt x="312899" y="290120"/>
                    <a:pt x="312907" y="290402"/>
                    <a:pt x="312925" y="290684"/>
                  </a:cubicBezTo>
                  <a:cubicBezTo>
                    <a:pt x="312942" y="290972"/>
                    <a:pt x="312960" y="291260"/>
                    <a:pt x="312974" y="291548"/>
                  </a:cubicBezTo>
                  <a:cubicBezTo>
                    <a:pt x="313014" y="292441"/>
                    <a:pt x="313043" y="293337"/>
                    <a:pt x="313043" y="294233"/>
                  </a:cubicBezTo>
                  <a:cubicBezTo>
                    <a:pt x="313043" y="294973"/>
                    <a:pt x="313028" y="295711"/>
                    <a:pt x="313000" y="296448"/>
                  </a:cubicBezTo>
                  <a:lnTo>
                    <a:pt x="327192" y="306677"/>
                  </a:lnTo>
                  <a:cubicBezTo>
                    <a:pt x="333069" y="310911"/>
                    <a:pt x="335001" y="318793"/>
                    <a:pt x="331746" y="325265"/>
                  </a:cubicBezTo>
                  <a:close/>
                  <a:moveTo>
                    <a:pt x="246136" y="322644"/>
                  </a:moveTo>
                  <a:cubicBezTo>
                    <a:pt x="248656" y="323346"/>
                    <a:pt x="251307" y="323730"/>
                    <a:pt x="254046" y="323730"/>
                  </a:cubicBezTo>
                  <a:cubicBezTo>
                    <a:pt x="256549" y="323730"/>
                    <a:pt x="258977" y="323413"/>
                    <a:pt x="261297" y="322825"/>
                  </a:cubicBezTo>
                  <a:cubicBezTo>
                    <a:pt x="261916" y="322670"/>
                    <a:pt x="262524" y="322488"/>
                    <a:pt x="263125" y="322296"/>
                  </a:cubicBezTo>
                  <a:cubicBezTo>
                    <a:pt x="263338" y="322226"/>
                    <a:pt x="263549" y="322154"/>
                    <a:pt x="263760" y="322080"/>
                  </a:cubicBezTo>
                  <a:cubicBezTo>
                    <a:pt x="264195" y="321930"/>
                    <a:pt x="264621" y="321765"/>
                    <a:pt x="265047" y="321595"/>
                  </a:cubicBezTo>
                  <a:cubicBezTo>
                    <a:pt x="265398" y="321451"/>
                    <a:pt x="265747" y="321305"/>
                    <a:pt x="266093" y="321149"/>
                  </a:cubicBezTo>
                  <a:cubicBezTo>
                    <a:pt x="266421" y="321002"/>
                    <a:pt x="266749" y="320850"/>
                    <a:pt x="267072" y="320691"/>
                  </a:cubicBezTo>
                  <a:cubicBezTo>
                    <a:pt x="267374" y="320541"/>
                    <a:pt x="267674" y="320389"/>
                    <a:pt x="267971" y="320230"/>
                  </a:cubicBezTo>
                  <a:cubicBezTo>
                    <a:pt x="268250" y="320080"/>
                    <a:pt x="268521" y="319922"/>
                    <a:pt x="268795" y="319763"/>
                  </a:cubicBezTo>
                  <a:cubicBezTo>
                    <a:pt x="269250" y="319499"/>
                    <a:pt x="269697" y="319225"/>
                    <a:pt x="270134" y="318940"/>
                  </a:cubicBezTo>
                  <a:cubicBezTo>
                    <a:pt x="270373" y="318781"/>
                    <a:pt x="270612" y="318623"/>
                    <a:pt x="270845" y="318459"/>
                  </a:cubicBezTo>
                  <a:cubicBezTo>
                    <a:pt x="271116" y="318272"/>
                    <a:pt x="271387" y="318084"/>
                    <a:pt x="271652" y="317885"/>
                  </a:cubicBezTo>
                  <a:cubicBezTo>
                    <a:pt x="272078" y="317569"/>
                    <a:pt x="272496" y="317237"/>
                    <a:pt x="272905" y="316894"/>
                  </a:cubicBezTo>
                  <a:cubicBezTo>
                    <a:pt x="273107" y="316727"/>
                    <a:pt x="273303" y="316552"/>
                    <a:pt x="273499" y="316379"/>
                  </a:cubicBezTo>
                  <a:cubicBezTo>
                    <a:pt x="273870" y="316053"/>
                    <a:pt x="274233" y="315719"/>
                    <a:pt x="274587" y="315373"/>
                  </a:cubicBezTo>
                  <a:cubicBezTo>
                    <a:pt x="274688" y="315275"/>
                    <a:pt x="274795" y="315180"/>
                    <a:pt x="274892" y="315082"/>
                  </a:cubicBezTo>
                  <a:cubicBezTo>
                    <a:pt x="275348" y="314627"/>
                    <a:pt x="275783" y="314152"/>
                    <a:pt x="276212" y="313666"/>
                  </a:cubicBezTo>
                  <a:cubicBezTo>
                    <a:pt x="279510" y="309906"/>
                    <a:pt x="281875" y="305311"/>
                    <a:pt x="282930" y="300236"/>
                  </a:cubicBezTo>
                  <a:cubicBezTo>
                    <a:pt x="282996" y="299919"/>
                    <a:pt x="283048" y="299602"/>
                    <a:pt x="283102" y="299283"/>
                  </a:cubicBezTo>
                  <a:cubicBezTo>
                    <a:pt x="283134" y="299115"/>
                    <a:pt x="283166" y="298949"/>
                    <a:pt x="283194" y="298781"/>
                  </a:cubicBezTo>
                  <a:cubicBezTo>
                    <a:pt x="283264" y="298329"/>
                    <a:pt x="283321" y="297874"/>
                    <a:pt x="283371" y="297416"/>
                  </a:cubicBezTo>
                  <a:cubicBezTo>
                    <a:pt x="283376" y="297373"/>
                    <a:pt x="283382" y="297329"/>
                    <a:pt x="283388" y="297290"/>
                  </a:cubicBezTo>
                  <a:cubicBezTo>
                    <a:pt x="283492" y="296273"/>
                    <a:pt x="283546" y="295253"/>
                    <a:pt x="283546" y="294233"/>
                  </a:cubicBezTo>
                  <a:cubicBezTo>
                    <a:pt x="283546" y="293668"/>
                    <a:pt x="283525" y="293104"/>
                    <a:pt x="283492" y="292536"/>
                  </a:cubicBezTo>
                  <a:cubicBezTo>
                    <a:pt x="283483" y="292375"/>
                    <a:pt x="283468" y="292217"/>
                    <a:pt x="283457" y="292055"/>
                  </a:cubicBezTo>
                  <a:cubicBezTo>
                    <a:pt x="283425" y="291649"/>
                    <a:pt x="283391" y="291243"/>
                    <a:pt x="283344" y="290839"/>
                  </a:cubicBezTo>
                  <a:cubicBezTo>
                    <a:pt x="283321" y="290655"/>
                    <a:pt x="283298" y="290471"/>
                    <a:pt x="283273" y="290289"/>
                  </a:cubicBezTo>
                  <a:cubicBezTo>
                    <a:pt x="283220" y="289906"/>
                    <a:pt x="283163" y="289523"/>
                    <a:pt x="283096" y="289140"/>
                  </a:cubicBezTo>
                  <a:cubicBezTo>
                    <a:pt x="283062" y="288956"/>
                    <a:pt x="283034" y="288772"/>
                    <a:pt x="282996" y="288590"/>
                  </a:cubicBezTo>
                  <a:cubicBezTo>
                    <a:pt x="282921" y="288196"/>
                    <a:pt x="282832" y="287803"/>
                    <a:pt x="282739" y="287412"/>
                  </a:cubicBezTo>
                  <a:cubicBezTo>
                    <a:pt x="281501" y="282201"/>
                    <a:pt x="278880" y="277523"/>
                    <a:pt x="275279" y="273786"/>
                  </a:cubicBezTo>
                  <a:cubicBezTo>
                    <a:pt x="274965" y="273461"/>
                    <a:pt x="274645" y="273141"/>
                    <a:pt x="274317" y="272833"/>
                  </a:cubicBezTo>
                  <a:cubicBezTo>
                    <a:pt x="274190" y="272712"/>
                    <a:pt x="274066" y="272588"/>
                    <a:pt x="273939" y="272470"/>
                  </a:cubicBezTo>
                  <a:cubicBezTo>
                    <a:pt x="273525" y="272093"/>
                    <a:pt x="273098" y="271727"/>
                    <a:pt x="272666" y="271373"/>
                  </a:cubicBezTo>
                  <a:cubicBezTo>
                    <a:pt x="272488" y="271229"/>
                    <a:pt x="272303" y="271087"/>
                    <a:pt x="272122" y="270946"/>
                  </a:cubicBezTo>
                  <a:cubicBezTo>
                    <a:pt x="271828" y="270719"/>
                    <a:pt x="271534" y="270497"/>
                    <a:pt x="271232" y="270281"/>
                  </a:cubicBezTo>
                  <a:cubicBezTo>
                    <a:pt x="271030" y="270134"/>
                    <a:pt x="270828" y="269987"/>
                    <a:pt x="270621" y="269846"/>
                  </a:cubicBezTo>
                  <a:cubicBezTo>
                    <a:pt x="270189" y="269549"/>
                    <a:pt x="269748" y="269264"/>
                    <a:pt x="269299" y="268993"/>
                  </a:cubicBezTo>
                  <a:cubicBezTo>
                    <a:pt x="269071" y="268855"/>
                    <a:pt x="268838" y="268725"/>
                    <a:pt x="268604" y="268593"/>
                  </a:cubicBezTo>
                  <a:cubicBezTo>
                    <a:pt x="268322" y="268435"/>
                    <a:pt x="268040" y="268276"/>
                    <a:pt x="267755" y="268127"/>
                  </a:cubicBezTo>
                  <a:cubicBezTo>
                    <a:pt x="267504" y="267994"/>
                    <a:pt x="267250" y="267861"/>
                    <a:pt x="266997" y="267737"/>
                  </a:cubicBezTo>
                  <a:cubicBezTo>
                    <a:pt x="266646" y="267565"/>
                    <a:pt x="266288" y="267400"/>
                    <a:pt x="265928" y="267242"/>
                  </a:cubicBezTo>
                  <a:cubicBezTo>
                    <a:pt x="265606" y="267101"/>
                    <a:pt x="265283" y="266965"/>
                    <a:pt x="264955" y="266836"/>
                  </a:cubicBezTo>
                  <a:cubicBezTo>
                    <a:pt x="264600" y="266694"/>
                    <a:pt x="264249" y="266557"/>
                    <a:pt x="263889" y="266430"/>
                  </a:cubicBezTo>
                  <a:cubicBezTo>
                    <a:pt x="263653" y="266346"/>
                    <a:pt x="263417" y="266268"/>
                    <a:pt x="263178" y="266191"/>
                  </a:cubicBezTo>
                  <a:cubicBezTo>
                    <a:pt x="262774" y="266058"/>
                    <a:pt x="262365" y="265934"/>
                    <a:pt x="261956" y="265822"/>
                  </a:cubicBezTo>
                  <a:cubicBezTo>
                    <a:pt x="259436" y="265119"/>
                    <a:pt x="256786" y="264736"/>
                    <a:pt x="254046" y="264736"/>
                  </a:cubicBezTo>
                  <a:cubicBezTo>
                    <a:pt x="251364" y="264736"/>
                    <a:pt x="248769" y="265102"/>
                    <a:pt x="246300" y="265776"/>
                  </a:cubicBezTo>
                  <a:cubicBezTo>
                    <a:pt x="245883" y="265888"/>
                    <a:pt x="245465" y="266009"/>
                    <a:pt x="245056" y="266141"/>
                  </a:cubicBezTo>
                  <a:cubicBezTo>
                    <a:pt x="244759" y="266237"/>
                    <a:pt x="244463" y="266338"/>
                    <a:pt x="244171" y="266442"/>
                  </a:cubicBezTo>
                  <a:cubicBezTo>
                    <a:pt x="243912" y="266534"/>
                    <a:pt x="243659" y="266631"/>
                    <a:pt x="243402" y="266729"/>
                  </a:cubicBezTo>
                  <a:cubicBezTo>
                    <a:pt x="242789" y="266968"/>
                    <a:pt x="242184" y="267225"/>
                    <a:pt x="241590" y="267504"/>
                  </a:cubicBezTo>
                  <a:cubicBezTo>
                    <a:pt x="241463" y="267562"/>
                    <a:pt x="241334" y="267619"/>
                    <a:pt x="241208" y="267680"/>
                  </a:cubicBezTo>
                  <a:cubicBezTo>
                    <a:pt x="240830" y="267864"/>
                    <a:pt x="240458" y="268057"/>
                    <a:pt x="240090" y="268253"/>
                  </a:cubicBezTo>
                  <a:cubicBezTo>
                    <a:pt x="239997" y="268305"/>
                    <a:pt x="239905" y="268357"/>
                    <a:pt x="239813" y="268408"/>
                  </a:cubicBezTo>
                  <a:cubicBezTo>
                    <a:pt x="239047" y="268832"/>
                    <a:pt x="238298" y="269284"/>
                    <a:pt x="237575" y="269774"/>
                  </a:cubicBezTo>
                  <a:cubicBezTo>
                    <a:pt x="237572" y="269777"/>
                    <a:pt x="237566" y="269780"/>
                    <a:pt x="237563" y="269783"/>
                  </a:cubicBezTo>
                  <a:cubicBezTo>
                    <a:pt x="237189" y="270034"/>
                    <a:pt x="236823" y="270295"/>
                    <a:pt x="236460" y="270566"/>
                  </a:cubicBezTo>
                  <a:cubicBezTo>
                    <a:pt x="236402" y="270609"/>
                    <a:pt x="236345" y="270655"/>
                    <a:pt x="236287" y="270702"/>
                  </a:cubicBezTo>
                  <a:cubicBezTo>
                    <a:pt x="235636" y="271191"/>
                    <a:pt x="235009" y="271713"/>
                    <a:pt x="234400" y="272254"/>
                  </a:cubicBezTo>
                  <a:cubicBezTo>
                    <a:pt x="234326" y="272323"/>
                    <a:pt x="234248" y="272390"/>
                    <a:pt x="234170" y="272459"/>
                  </a:cubicBezTo>
                  <a:cubicBezTo>
                    <a:pt x="233868" y="272735"/>
                    <a:pt x="233571" y="273017"/>
                    <a:pt x="233280" y="273305"/>
                  </a:cubicBezTo>
                  <a:cubicBezTo>
                    <a:pt x="233170" y="273418"/>
                    <a:pt x="233061" y="273533"/>
                    <a:pt x="232951" y="273645"/>
                  </a:cubicBezTo>
                  <a:cubicBezTo>
                    <a:pt x="229233" y="277454"/>
                    <a:pt x="226539" y="282262"/>
                    <a:pt x="225306" y="287622"/>
                  </a:cubicBezTo>
                  <a:cubicBezTo>
                    <a:pt x="225188" y="288134"/>
                    <a:pt x="225084" y="288651"/>
                    <a:pt x="224995" y="289169"/>
                  </a:cubicBezTo>
                  <a:cubicBezTo>
                    <a:pt x="224990" y="289195"/>
                    <a:pt x="224984" y="289221"/>
                    <a:pt x="224981" y="289246"/>
                  </a:cubicBezTo>
                  <a:cubicBezTo>
                    <a:pt x="224892" y="289765"/>
                    <a:pt x="224817" y="290281"/>
                    <a:pt x="224756" y="290799"/>
                  </a:cubicBezTo>
                  <a:cubicBezTo>
                    <a:pt x="224750" y="290842"/>
                    <a:pt x="224745" y="290883"/>
                    <a:pt x="224742" y="290926"/>
                  </a:cubicBezTo>
                  <a:cubicBezTo>
                    <a:pt x="224685" y="291416"/>
                    <a:pt x="224644" y="291906"/>
                    <a:pt x="224615" y="292398"/>
                  </a:cubicBezTo>
                  <a:cubicBezTo>
                    <a:pt x="224610" y="292465"/>
                    <a:pt x="224601" y="292530"/>
                    <a:pt x="224598" y="292600"/>
                  </a:cubicBezTo>
                  <a:cubicBezTo>
                    <a:pt x="224566" y="293144"/>
                    <a:pt x="224552" y="293692"/>
                    <a:pt x="224552" y="294233"/>
                  </a:cubicBezTo>
                  <a:cubicBezTo>
                    <a:pt x="224552" y="294798"/>
                    <a:pt x="224572" y="295362"/>
                    <a:pt x="224604" y="295927"/>
                  </a:cubicBezTo>
                  <a:cubicBezTo>
                    <a:pt x="224613" y="296082"/>
                    <a:pt x="224627" y="296238"/>
                    <a:pt x="224638" y="296394"/>
                  </a:cubicBezTo>
                  <a:cubicBezTo>
                    <a:pt x="224670" y="296805"/>
                    <a:pt x="224705" y="297217"/>
                    <a:pt x="224753" y="297629"/>
                  </a:cubicBezTo>
                  <a:cubicBezTo>
                    <a:pt x="224774" y="297805"/>
                    <a:pt x="224797" y="297978"/>
                    <a:pt x="224820" y="298151"/>
                  </a:cubicBezTo>
                  <a:cubicBezTo>
                    <a:pt x="224871" y="298548"/>
                    <a:pt x="224935" y="298943"/>
                    <a:pt x="225004" y="299337"/>
                  </a:cubicBezTo>
                  <a:cubicBezTo>
                    <a:pt x="225033" y="299507"/>
                    <a:pt x="225062" y="299677"/>
                    <a:pt x="225093" y="299847"/>
                  </a:cubicBezTo>
                  <a:cubicBezTo>
                    <a:pt x="225174" y="300259"/>
                    <a:pt x="225267" y="300671"/>
                    <a:pt x="225364" y="301080"/>
                  </a:cubicBezTo>
                  <a:cubicBezTo>
                    <a:pt x="226600" y="306268"/>
                    <a:pt x="229210" y="310923"/>
                    <a:pt x="232791" y="314648"/>
                  </a:cubicBezTo>
                  <a:cubicBezTo>
                    <a:pt x="233052" y="314924"/>
                    <a:pt x="233320" y="315192"/>
                    <a:pt x="233594" y="315454"/>
                  </a:cubicBezTo>
                  <a:cubicBezTo>
                    <a:pt x="233773" y="315630"/>
                    <a:pt x="233951" y="315806"/>
                    <a:pt x="234136" y="315972"/>
                  </a:cubicBezTo>
                  <a:cubicBezTo>
                    <a:pt x="234524" y="316330"/>
                    <a:pt x="234922" y="316679"/>
                    <a:pt x="235328" y="317013"/>
                  </a:cubicBezTo>
                  <a:cubicBezTo>
                    <a:pt x="235544" y="317188"/>
                    <a:pt x="235766" y="317355"/>
                    <a:pt x="235985" y="317528"/>
                  </a:cubicBezTo>
                  <a:cubicBezTo>
                    <a:pt x="236230" y="317718"/>
                    <a:pt x="236478" y="317906"/>
                    <a:pt x="236728" y="318087"/>
                  </a:cubicBezTo>
                  <a:cubicBezTo>
                    <a:pt x="236973" y="318266"/>
                    <a:pt x="237218" y="318444"/>
                    <a:pt x="237468" y="318614"/>
                  </a:cubicBezTo>
                  <a:cubicBezTo>
                    <a:pt x="237762" y="318816"/>
                    <a:pt x="238059" y="319003"/>
                    <a:pt x="238358" y="319193"/>
                  </a:cubicBezTo>
                  <a:cubicBezTo>
                    <a:pt x="238736" y="319432"/>
                    <a:pt x="239122" y="319662"/>
                    <a:pt x="239514" y="319884"/>
                  </a:cubicBezTo>
                  <a:cubicBezTo>
                    <a:pt x="239764" y="320026"/>
                    <a:pt x="240012" y="320167"/>
                    <a:pt x="240265" y="320302"/>
                  </a:cubicBezTo>
                  <a:cubicBezTo>
                    <a:pt x="240539" y="320446"/>
                    <a:pt x="240813" y="320587"/>
                    <a:pt x="241093" y="320726"/>
                  </a:cubicBezTo>
                  <a:cubicBezTo>
                    <a:pt x="241398" y="320875"/>
                    <a:pt x="241706" y="321013"/>
                    <a:pt x="242014" y="321155"/>
                  </a:cubicBezTo>
                  <a:cubicBezTo>
                    <a:pt x="242380" y="321316"/>
                    <a:pt x="242749" y="321474"/>
                    <a:pt x="243123" y="321625"/>
                  </a:cubicBezTo>
                  <a:cubicBezTo>
                    <a:pt x="243474" y="321765"/>
                    <a:pt x="243828" y="321901"/>
                    <a:pt x="244186" y="322027"/>
                  </a:cubicBezTo>
                  <a:cubicBezTo>
                    <a:pt x="244425" y="322114"/>
                    <a:pt x="244667" y="322195"/>
                    <a:pt x="244909" y="322272"/>
                  </a:cubicBezTo>
                  <a:cubicBezTo>
                    <a:pt x="245312" y="322405"/>
                    <a:pt x="245724" y="322529"/>
                    <a:pt x="246136" y="322644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A8EF41AA-4BBC-4575-BDF6-5F7E12938389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tx1">
                    <a:lumMod val="85000"/>
                    <a:lumOff val="15000"/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26</a:t>
            </a:fld>
            <a:endParaRPr lang="id-ID" sz="49600" i="0" strike="noStrike" spc="0" dirty="0">
              <a:solidFill>
                <a:schemeClr val="tx1">
                  <a:lumMod val="85000"/>
                  <a:lumOff val="15000"/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643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aphic 1">
            <a:extLst>
              <a:ext uri="{FF2B5EF4-FFF2-40B4-BE49-F238E27FC236}">
                <a16:creationId xmlns:a16="http://schemas.microsoft.com/office/drawing/2014/main" id="{AE70C2B9-5252-4948-8A62-A677C3D455F9}"/>
              </a:ext>
            </a:extLst>
          </p:cNvPr>
          <p:cNvGrpSpPr/>
          <p:nvPr/>
        </p:nvGrpSpPr>
        <p:grpSpPr>
          <a:xfrm rot="21083988">
            <a:off x="4609993" y="2011630"/>
            <a:ext cx="2721487" cy="4159989"/>
            <a:chOff x="4454888" y="1511449"/>
            <a:chExt cx="2860311" cy="4372190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367B626A-1F38-46AA-844C-D03EC4DF86C0}"/>
                </a:ext>
              </a:extLst>
            </p:cNvPr>
            <p:cNvSpPr/>
            <p:nvPr/>
          </p:nvSpPr>
          <p:spPr>
            <a:xfrm>
              <a:off x="4422097" y="1478623"/>
              <a:ext cx="2921603" cy="3473235"/>
            </a:xfrm>
            <a:custGeom>
              <a:avLst/>
              <a:gdLst>
                <a:gd name="connsiteX0" fmla="*/ 2902500 w 2921603"/>
                <a:gd name="connsiteY0" fmla="*/ 1467681 h 3473235"/>
                <a:gd name="connsiteX1" fmla="*/ 1357932 w 2921603"/>
                <a:gd name="connsiteY1" fmla="*/ 36913 h 3473235"/>
                <a:gd name="connsiteX2" fmla="*/ 40146 w 2921603"/>
                <a:gd name="connsiteY2" fmla="*/ 1320579 h 3473235"/>
                <a:gd name="connsiteX3" fmla="*/ 482268 w 2921603"/>
                <a:gd name="connsiteY3" fmla="*/ 2510265 h 3473235"/>
                <a:gd name="connsiteX4" fmla="*/ 882303 w 2921603"/>
                <a:gd name="connsiteY4" fmla="*/ 3460705 h 3473235"/>
                <a:gd name="connsiteX5" fmla="*/ 882303 w 2921603"/>
                <a:gd name="connsiteY5" fmla="*/ 3460705 h 3473235"/>
                <a:gd name="connsiteX6" fmla="*/ 2053192 w 2921603"/>
                <a:gd name="connsiteY6" fmla="*/ 3460705 h 3473235"/>
                <a:gd name="connsiteX7" fmla="*/ 2053192 w 2921603"/>
                <a:gd name="connsiteY7" fmla="*/ 3460705 h 3473235"/>
                <a:gd name="connsiteX8" fmla="*/ 2469163 w 2921603"/>
                <a:gd name="connsiteY8" fmla="*/ 2494942 h 3473235"/>
                <a:gd name="connsiteX9" fmla="*/ 2902500 w 2921603"/>
                <a:gd name="connsiteY9" fmla="*/ 1467681 h 3473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21603" h="3473235">
                  <a:moveTo>
                    <a:pt x="2902500" y="1467681"/>
                  </a:moveTo>
                  <a:cubicBezTo>
                    <a:pt x="2902500" y="639008"/>
                    <a:pt x="2199885" y="-25606"/>
                    <a:pt x="1357932" y="36913"/>
                  </a:cubicBezTo>
                  <a:cubicBezTo>
                    <a:pt x="669823" y="87990"/>
                    <a:pt x="108385" y="634105"/>
                    <a:pt x="40146" y="1320579"/>
                  </a:cubicBezTo>
                  <a:cubicBezTo>
                    <a:pt x="-6436" y="1789466"/>
                    <a:pt x="172946" y="2217900"/>
                    <a:pt x="482268" y="2510265"/>
                  </a:cubicBezTo>
                  <a:cubicBezTo>
                    <a:pt x="742352" y="2756047"/>
                    <a:pt x="882303" y="3102962"/>
                    <a:pt x="882303" y="3460705"/>
                  </a:cubicBezTo>
                  <a:lnTo>
                    <a:pt x="882303" y="3460705"/>
                  </a:lnTo>
                  <a:lnTo>
                    <a:pt x="2053192" y="3460705"/>
                  </a:lnTo>
                  <a:lnTo>
                    <a:pt x="2053192" y="3460705"/>
                  </a:lnTo>
                  <a:cubicBezTo>
                    <a:pt x="2053192" y="3095198"/>
                    <a:pt x="2207445" y="2749918"/>
                    <a:pt x="2469163" y="2494942"/>
                  </a:cubicBezTo>
                  <a:cubicBezTo>
                    <a:pt x="2736398" y="2234449"/>
                    <a:pt x="2902500" y="1870576"/>
                    <a:pt x="2902500" y="1467681"/>
                  </a:cubicBezTo>
                  <a:close/>
                </a:path>
              </a:pathLst>
            </a:custGeom>
            <a:solidFill>
              <a:srgbClr val="CCCCCC">
                <a:alpha val="25000"/>
              </a:srgbClr>
            </a:solidFill>
            <a:ln w="204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C9236A4B-D8A5-4EFD-8970-5839C8F99734}"/>
                </a:ext>
              </a:extLst>
            </p:cNvPr>
            <p:cNvSpPr/>
            <p:nvPr/>
          </p:nvSpPr>
          <p:spPr>
            <a:xfrm>
              <a:off x="5045338" y="2767126"/>
              <a:ext cx="939816" cy="2165664"/>
            </a:xfrm>
            <a:custGeom>
              <a:avLst/>
              <a:gdLst>
                <a:gd name="connsiteX0" fmla="*/ 730809 w 939816"/>
                <a:gd name="connsiteY0" fmla="*/ 2119286 h 2165664"/>
                <a:gd name="connsiteX1" fmla="*/ 595558 w 939816"/>
                <a:gd name="connsiteY1" fmla="*/ 372249 h 2165664"/>
                <a:gd name="connsiteX2" fmla="*/ 259675 w 939816"/>
                <a:gd name="connsiteY2" fmla="*/ 61292 h 2165664"/>
                <a:gd name="connsiteX3" fmla="*/ 259675 w 939816"/>
                <a:gd name="connsiteY3" fmla="*/ 61292 h 2165664"/>
                <a:gd name="connsiteX4" fmla="*/ 61292 w 939816"/>
                <a:gd name="connsiteY4" fmla="*/ 259675 h 2165664"/>
                <a:gd name="connsiteX5" fmla="*/ 61292 w 939816"/>
                <a:gd name="connsiteY5" fmla="*/ 259675 h 2165664"/>
                <a:gd name="connsiteX6" fmla="*/ 259675 w 939816"/>
                <a:gd name="connsiteY6" fmla="*/ 458058 h 2165664"/>
                <a:gd name="connsiteX7" fmla="*/ 890374 w 939816"/>
                <a:gd name="connsiteY7" fmla="*/ 458058 h 2165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9816" h="2165664">
                  <a:moveTo>
                    <a:pt x="730809" y="2119286"/>
                  </a:moveTo>
                  <a:lnTo>
                    <a:pt x="595558" y="372249"/>
                  </a:lnTo>
                  <a:cubicBezTo>
                    <a:pt x="581869" y="196749"/>
                    <a:pt x="435585" y="61292"/>
                    <a:pt x="259675" y="61292"/>
                  </a:cubicBezTo>
                  <a:lnTo>
                    <a:pt x="259675" y="61292"/>
                  </a:lnTo>
                  <a:cubicBezTo>
                    <a:pt x="150166" y="61292"/>
                    <a:pt x="61292" y="150166"/>
                    <a:pt x="61292" y="259675"/>
                  </a:cubicBezTo>
                  <a:lnTo>
                    <a:pt x="61292" y="259675"/>
                  </a:lnTo>
                  <a:cubicBezTo>
                    <a:pt x="61292" y="369184"/>
                    <a:pt x="150166" y="458058"/>
                    <a:pt x="259675" y="458058"/>
                  </a:cubicBezTo>
                  <a:lnTo>
                    <a:pt x="890374" y="458058"/>
                  </a:lnTo>
                </a:path>
              </a:pathLst>
            </a:custGeom>
            <a:noFill/>
            <a:ln w="38100" cap="flat">
              <a:solidFill>
                <a:srgbClr val="72727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E55E74F-3319-4036-8F7D-6202684943B2}"/>
                </a:ext>
              </a:extLst>
            </p:cNvPr>
            <p:cNvSpPr/>
            <p:nvPr/>
          </p:nvSpPr>
          <p:spPr>
            <a:xfrm>
              <a:off x="5782685" y="2767126"/>
              <a:ext cx="939816" cy="2165664"/>
            </a:xfrm>
            <a:custGeom>
              <a:avLst/>
              <a:gdLst>
                <a:gd name="connsiteX0" fmla="*/ 220857 w 939816"/>
                <a:gd name="connsiteY0" fmla="*/ 2119286 h 2165664"/>
                <a:gd name="connsiteX1" fmla="*/ 356109 w 939816"/>
                <a:gd name="connsiteY1" fmla="*/ 372249 h 2165664"/>
                <a:gd name="connsiteX2" fmla="*/ 691991 w 939816"/>
                <a:gd name="connsiteY2" fmla="*/ 61292 h 2165664"/>
                <a:gd name="connsiteX3" fmla="*/ 691991 w 939816"/>
                <a:gd name="connsiteY3" fmla="*/ 61292 h 2165664"/>
                <a:gd name="connsiteX4" fmla="*/ 890374 w 939816"/>
                <a:gd name="connsiteY4" fmla="*/ 259675 h 2165664"/>
                <a:gd name="connsiteX5" fmla="*/ 890374 w 939816"/>
                <a:gd name="connsiteY5" fmla="*/ 259675 h 2165664"/>
                <a:gd name="connsiteX6" fmla="*/ 691991 w 939816"/>
                <a:gd name="connsiteY6" fmla="*/ 458058 h 2165664"/>
                <a:gd name="connsiteX7" fmla="*/ 61292 w 939816"/>
                <a:gd name="connsiteY7" fmla="*/ 458058 h 2165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9816" h="2165664">
                  <a:moveTo>
                    <a:pt x="220857" y="2119286"/>
                  </a:moveTo>
                  <a:lnTo>
                    <a:pt x="356109" y="372249"/>
                  </a:lnTo>
                  <a:cubicBezTo>
                    <a:pt x="369797" y="196749"/>
                    <a:pt x="516082" y="61292"/>
                    <a:pt x="691991" y="61292"/>
                  </a:cubicBezTo>
                  <a:lnTo>
                    <a:pt x="691991" y="61292"/>
                  </a:lnTo>
                  <a:cubicBezTo>
                    <a:pt x="801500" y="61292"/>
                    <a:pt x="890374" y="150166"/>
                    <a:pt x="890374" y="259675"/>
                  </a:cubicBezTo>
                  <a:lnTo>
                    <a:pt x="890374" y="259675"/>
                  </a:lnTo>
                  <a:cubicBezTo>
                    <a:pt x="890374" y="369184"/>
                    <a:pt x="801500" y="458058"/>
                    <a:pt x="691991" y="458058"/>
                  </a:cubicBezTo>
                  <a:lnTo>
                    <a:pt x="61292" y="458058"/>
                  </a:lnTo>
                </a:path>
              </a:pathLst>
            </a:custGeom>
            <a:noFill/>
            <a:ln w="38100" cap="flat">
              <a:solidFill>
                <a:srgbClr val="72727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BE41BF67-ACA9-43EC-AB4A-7E39983C2D81}"/>
                </a:ext>
              </a:extLst>
            </p:cNvPr>
            <p:cNvSpPr/>
            <p:nvPr/>
          </p:nvSpPr>
          <p:spPr>
            <a:xfrm>
              <a:off x="5280146" y="4775327"/>
              <a:ext cx="1205417" cy="1144124"/>
            </a:xfrm>
            <a:custGeom>
              <a:avLst/>
              <a:gdLst>
                <a:gd name="connsiteX0" fmla="*/ 1186562 w 1205416"/>
                <a:gd name="connsiteY0" fmla="*/ 32835 h 1144124"/>
                <a:gd name="connsiteX1" fmla="*/ 971426 w 1205416"/>
                <a:gd name="connsiteY1" fmla="*/ 32835 h 1144124"/>
                <a:gd name="connsiteX2" fmla="*/ 247767 w 1205416"/>
                <a:gd name="connsiteY2" fmla="*/ 32835 h 1144124"/>
                <a:gd name="connsiteX3" fmla="*/ 32835 w 1205416"/>
                <a:gd name="connsiteY3" fmla="*/ 32835 h 1144124"/>
                <a:gd name="connsiteX4" fmla="*/ 32835 w 1205416"/>
                <a:gd name="connsiteY4" fmla="*/ 938941 h 1144124"/>
                <a:gd name="connsiteX5" fmla="*/ 279026 w 1205416"/>
                <a:gd name="connsiteY5" fmla="*/ 938941 h 1144124"/>
                <a:gd name="connsiteX6" fmla="*/ 609801 w 1205416"/>
                <a:gd name="connsiteY6" fmla="*/ 1111581 h 1144124"/>
                <a:gd name="connsiteX7" fmla="*/ 940575 w 1205416"/>
                <a:gd name="connsiteY7" fmla="*/ 938941 h 1144124"/>
                <a:gd name="connsiteX8" fmla="*/ 1186767 w 1205416"/>
                <a:gd name="connsiteY8" fmla="*/ 938941 h 1144124"/>
                <a:gd name="connsiteX9" fmla="*/ 1186767 w 1205416"/>
                <a:gd name="connsiteY9" fmla="*/ 32835 h 1144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05416" h="1144124">
                  <a:moveTo>
                    <a:pt x="1186562" y="32835"/>
                  </a:moveTo>
                  <a:lnTo>
                    <a:pt x="971426" y="32835"/>
                  </a:lnTo>
                  <a:lnTo>
                    <a:pt x="247767" y="32835"/>
                  </a:lnTo>
                  <a:lnTo>
                    <a:pt x="32835" y="32835"/>
                  </a:lnTo>
                  <a:lnTo>
                    <a:pt x="32835" y="938941"/>
                  </a:lnTo>
                  <a:lnTo>
                    <a:pt x="279026" y="938941"/>
                  </a:lnTo>
                  <a:cubicBezTo>
                    <a:pt x="351964" y="1043342"/>
                    <a:pt x="472710" y="1111581"/>
                    <a:pt x="609801" y="1111581"/>
                  </a:cubicBezTo>
                  <a:cubicBezTo>
                    <a:pt x="746687" y="1111581"/>
                    <a:pt x="867637" y="1043138"/>
                    <a:pt x="940575" y="938941"/>
                  </a:cubicBezTo>
                  <a:lnTo>
                    <a:pt x="1186767" y="938941"/>
                  </a:lnTo>
                  <a:lnTo>
                    <a:pt x="1186767" y="32835"/>
                  </a:lnTo>
                  <a:close/>
                </a:path>
              </a:pathLst>
            </a:custGeom>
            <a:solidFill>
              <a:srgbClr val="AAAAAA"/>
            </a:solidFill>
            <a:ln w="204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5CBDD13-F995-44A7-82E7-0AA69BDB322E}"/>
                </a:ext>
              </a:extLst>
            </p:cNvPr>
            <p:cNvSpPr/>
            <p:nvPr/>
          </p:nvSpPr>
          <p:spPr>
            <a:xfrm>
              <a:off x="5203326" y="4775327"/>
              <a:ext cx="1368863" cy="204308"/>
            </a:xfrm>
            <a:custGeom>
              <a:avLst/>
              <a:gdLst>
                <a:gd name="connsiteX0" fmla="*/ 49180 w 1368863"/>
                <a:gd name="connsiteY0" fmla="*/ 32835 h 204307"/>
                <a:gd name="connsiteX1" fmla="*/ 32835 w 1368863"/>
                <a:gd name="connsiteY1" fmla="*/ 87794 h 204307"/>
                <a:gd name="connsiteX2" fmla="*/ 134785 w 1368863"/>
                <a:gd name="connsiteY2" fmla="*/ 189744 h 204307"/>
                <a:gd name="connsiteX3" fmla="*/ 1238048 w 1368863"/>
                <a:gd name="connsiteY3" fmla="*/ 189744 h 204307"/>
                <a:gd name="connsiteX4" fmla="*/ 1339997 w 1368863"/>
                <a:gd name="connsiteY4" fmla="*/ 87794 h 204307"/>
                <a:gd name="connsiteX5" fmla="*/ 1323653 w 1368863"/>
                <a:gd name="connsiteY5" fmla="*/ 32835 h 204307"/>
                <a:gd name="connsiteX6" fmla="*/ 49180 w 1368863"/>
                <a:gd name="connsiteY6" fmla="*/ 32835 h 204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68863" h="204307">
                  <a:moveTo>
                    <a:pt x="49180" y="32835"/>
                  </a:moveTo>
                  <a:cubicBezTo>
                    <a:pt x="38964" y="48771"/>
                    <a:pt x="32835" y="67363"/>
                    <a:pt x="32835" y="87794"/>
                  </a:cubicBezTo>
                  <a:cubicBezTo>
                    <a:pt x="32835" y="143979"/>
                    <a:pt x="78396" y="189744"/>
                    <a:pt x="134785" y="189744"/>
                  </a:cubicBezTo>
                  <a:lnTo>
                    <a:pt x="1238048" y="189744"/>
                  </a:lnTo>
                  <a:cubicBezTo>
                    <a:pt x="1294232" y="189744"/>
                    <a:pt x="1339997" y="144183"/>
                    <a:pt x="1339997" y="87794"/>
                  </a:cubicBezTo>
                  <a:cubicBezTo>
                    <a:pt x="1339997" y="67567"/>
                    <a:pt x="1333868" y="48771"/>
                    <a:pt x="1323653" y="32835"/>
                  </a:cubicBezTo>
                  <a:lnTo>
                    <a:pt x="49180" y="32835"/>
                  </a:lnTo>
                  <a:close/>
                </a:path>
              </a:pathLst>
            </a:custGeom>
            <a:solidFill>
              <a:srgbClr val="393963"/>
            </a:solidFill>
            <a:ln w="204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72656C3-2FDD-4E4C-9125-38C904DBDC4B}"/>
                </a:ext>
              </a:extLst>
            </p:cNvPr>
            <p:cNvSpPr/>
            <p:nvPr/>
          </p:nvSpPr>
          <p:spPr>
            <a:xfrm>
              <a:off x="5203326" y="5102832"/>
              <a:ext cx="1368863" cy="265600"/>
            </a:xfrm>
            <a:custGeom>
              <a:avLst/>
              <a:gdLst>
                <a:gd name="connsiteX0" fmla="*/ 1274619 w 1368863"/>
                <a:gd name="connsiteY0" fmla="*/ 236734 h 265600"/>
                <a:gd name="connsiteX1" fmla="*/ 98214 w 1368863"/>
                <a:gd name="connsiteY1" fmla="*/ 236734 h 265600"/>
                <a:gd name="connsiteX2" fmla="*/ 32835 w 1368863"/>
                <a:gd name="connsiteY2" fmla="*/ 171356 h 265600"/>
                <a:gd name="connsiteX3" fmla="*/ 32835 w 1368863"/>
                <a:gd name="connsiteY3" fmla="*/ 98214 h 265600"/>
                <a:gd name="connsiteX4" fmla="*/ 98214 w 1368863"/>
                <a:gd name="connsiteY4" fmla="*/ 32835 h 265600"/>
                <a:gd name="connsiteX5" fmla="*/ 1274619 w 1368863"/>
                <a:gd name="connsiteY5" fmla="*/ 32835 h 265600"/>
                <a:gd name="connsiteX6" fmla="*/ 1339997 w 1368863"/>
                <a:gd name="connsiteY6" fmla="*/ 98214 h 265600"/>
                <a:gd name="connsiteX7" fmla="*/ 1339997 w 1368863"/>
                <a:gd name="connsiteY7" fmla="*/ 171356 h 265600"/>
                <a:gd name="connsiteX8" fmla="*/ 1274619 w 1368863"/>
                <a:gd name="connsiteY8" fmla="*/ 236734 h 26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8863" h="265600">
                  <a:moveTo>
                    <a:pt x="1274619" y="236734"/>
                  </a:moveTo>
                  <a:lnTo>
                    <a:pt x="98214" y="236734"/>
                  </a:lnTo>
                  <a:cubicBezTo>
                    <a:pt x="62256" y="236734"/>
                    <a:pt x="32835" y="207519"/>
                    <a:pt x="32835" y="171356"/>
                  </a:cubicBezTo>
                  <a:lnTo>
                    <a:pt x="32835" y="98214"/>
                  </a:lnTo>
                  <a:cubicBezTo>
                    <a:pt x="32835" y="62256"/>
                    <a:pt x="62051" y="32835"/>
                    <a:pt x="98214" y="32835"/>
                  </a:cubicBezTo>
                  <a:lnTo>
                    <a:pt x="1274619" y="32835"/>
                  </a:lnTo>
                  <a:cubicBezTo>
                    <a:pt x="1310577" y="32835"/>
                    <a:pt x="1339997" y="62051"/>
                    <a:pt x="1339997" y="98214"/>
                  </a:cubicBezTo>
                  <a:lnTo>
                    <a:pt x="1339997" y="171356"/>
                  </a:lnTo>
                  <a:cubicBezTo>
                    <a:pt x="1339997" y="207519"/>
                    <a:pt x="1310781" y="236734"/>
                    <a:pt x="1274619" y="236734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04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4D031AE-1A1A-43FB-AC04-0F3971A690B6}"/>
                </a:ext>
              </a:extLst>
            </p:cNvPr>
            <p:cNvSpPr/>
            <p:nvPr/>
          </p:nvSpPr>
          <p:spPr>
            <a:xfrm>
              <a:off x="5203326" y="5477533"/>
              <a:ext cx="1368863" cy="265600"/>
            </a:xfrm>
            <a:custGeom>
              <a:avLst/>
              <a:gdLst>
                <a:gd name="connsiteX0" fmla="*/ 1274619 w 1368863"/>
                <a:gd name="connsiteY0" fmla="*/ 236735 h 265600"/>
                <a:gd name="connsiteX1" fmla="*/ 98214 w 1368863"/>
                <a:gd name="connsiteY1" fmla="*/ 236735 h 265600"/>
                <a:gd name="connsiteX2" fmla="*/ 32835 w 1368863"/>
                <a:gd name="connsiteY2" fmla="*/ 171356 h 265600"/>
                <a:gd name="connsiteX3" fmla="*/ 32835 w 1368863"/>
                <a:gd name="connsiteY3" fmla="*/ 98214 h 265600"/>
                <a:gd name="connsiteX4" fmla="*/ 98214 w 1368863"/>
                <a:gd name="connsiteY4" fmla="*/ 32835 h 265600"/>
                <a:gd name="connsiteX5" fmla="*/ 1274619 w 1368863"/>
                <a:gd name="connsiteY5" fmla="*/ 32835 h 265600"/>
                <a:gd name="connsiteX6" fmla="*/ 1339997 w 1368863"/>
                <a:gd name="connsiteY6" fmla="*/ 98214 h 265600"/>
                <a:gd name="connsiteX7" fmla="*/ 1339997 w 1368863"/>
                <a:gd name="connsiteY7" fmla="*/ 171356 h 265600"/>
                <a:gd name="connsiteX8" fmla="*/ 1274619 w 1368863"/>
                <a:gd name="connsiteY8" fmla="*/ 236735 h 26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8863" h="265600">
                  <a:moveTo>
                    <a:pt x="1274619" y="236735"/>
                  </a:moveTo>
                  <a:lnTo>
                    <a:pt x="98214" y="236735"/>
                  </a:lnTo>
                  <a:cubicBezTo>
                    <a:pt x="62256" y="236735"/>
                    <a:pt x="32835" y="207519"/>
                    <a:pt x="32835" y="171356"/>
                  </a:cubicBezTo>
                  <a:lnTo>
                    <a:pt x="32835" y="98214"/>
                  </a:lnTo>
                  <a:cubicBezTo>
                    <a:pt x="32835" y="62256"/>
                    <a:pt x="62051" y="32835"/>
                    <a:pt x="98214" y="32835"/>
                  </a:cubicBezTo>
                  <a:lnTo>
                    <a:pt x="1274619" y="32835"/>
                  </a:lnTo>
                  <a:cubicBezTo>
                    <a:pt x="1310577" y="32835"/>
                    <a:pt x="1339997" y="62051"/>
                    <a:pt x="1339997" y="98214"/>
                  </a:cubicBezTo>
                  <a:lnTo>
                    <a:pt x="1339997" y="171356"/>
                  </a:lnTo>
                  <a:cubicBezTo>
                    <a:pt x="1339997" y="207519"/>
                    <a:pt x="1310781" y="236735"/>
                    <a:pt x="1274619" y="236735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04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8CB5B5D-8EF6-4BBF-A0C2-022EF842F941}"/>
                </a:ext>
              </a:extLst>
            </p:cNvPr>
            <p:cNvSpPr/>
            <p:nvPr/>
          </p:nvSpPr>
          <p:spPr>
            <a:xfrm>
              <a:off x="5203326" y="4728132"/>
              <a:ext cx="1368863" cy="265600"/>
            </a:xfrm>
            <a:custGeom>
              <a:avLst/>
              <a:gdLst>
                <a:gd name="connsiteX0" fmla="*/ 1274619 w 1368863"/>
                <a:gd name="connsiteY0" fmla="*/ 236734 h 265600"/>
                <a:gd name="connsiteX1" fmla="*/ 98214 w 1368863"/>
                <a:gd name="connsiteY1" fmla="*/ 236734 h 265600"/>
                <a:gd name="connsiteX2" fmla="*/ 32835 w 1368863"/>
                <a:gd name="connsiteY2" fmla="*/ 171356 h 265600"/>
                <a:gd name="connsiteX3" fmla="*/ 32835 w 1368863"/>
                <a:gd name="connsiteY3" fmla="*/ 98214 h 265600"/>
                <a:gd name="connsiteX4" fmla="*/ 98214 w 1368863"/>
                <a:gd name="connsiteY4" fmla="*/ 32835 h 265600"/>
                <a:gd name="connsiteX5" fmla="*/ 1274619 w 1368863"/>
                <a:gd name="connsiteY5" fmla="*/ 32835 h 265600"/>
                <a:gd name="connsiteX6" fmla="*/ 1339997 w 1368863"/>
                <a:gd name="connsiteY6" fmla="*/ 98214 h 265600"/>
                <a:gd name="connsiteX7" fmla="*/ 1339997 w 1368863"/>
                <a:gd name="connsiteY7" fmla="*/ 171356 h 265600"/>
                <a:gd name="connsiteX8" fmla="*/ 1274619 w 1368863"/>
                <a:gd name="connsiteY8" fmla="*/ 236734 h 26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8863" h="265600">
                  <a:moveTo>
                    <a:pt x="1274619" y="236734"/>
                  </a:moveTo>
                  <a:lnTo>
                    <a:pt x="98214" y="236734"/>
                  </a:lnTo>
                  <a:cubicBezTo>
                    <a:pt x="62256" y="236734"/>
                    <a:pt x="32835" y="207519"/>
                    <a:pt x="32835" y="171356"/>
                  </a:cubicBezTo>
                  <a:lnTo>
                    <a:pt x="32835" y="98214"/>
                  </a:lnTo>
                  <a:cubicBezTo>
                    <a:pt x="32835" y="62256"/>
                    <a:pt x="62051" y="32835"/>
                    <a:pt x="98214" y="32835"/>
                  </a:cubicBezTo>
                  <a:lnTo>
                    <a:pt x="1274619" y="32835"/>
                  </a:lnTo>
                  <a:cubicBezTo>
                    <a:pt x="1310577" y="32835"/>
                    <a:pt x="1339997" y="62051"/>
                    <a:pt x="1339997" y="98214"/>
                  </a:cubicBezTo>
                  <a:lnTo>
                    <a:pt x="1339997" y="171356"/>
                  </a:lnTo>
                  <a:cubicBezTo>
                    <a:pt x="1339997" y="207519"/>
                    <a:pt x="1310781" y="236734"/>
                    <a:pt x="1274619" y="236734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04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FF38D975-55A0-44C1-B128-F60EE5F728F4}"/>
              </a:ext>
            </a:extLst>
          </p:cNvPr>
          <p:cNvGrpSpPr/>
          <p:nvPr/>
        </p:nvGrpSpPr>
        <p:grpSpPr>
          <a:xfrm>
            <a:off x="3273770" y="2281428"/>
            <a:ext cx="918777" cy="918776"/>
            <a:chOff x="3273770" y="2281428"/>
            <a:chExt cx="918777" cy="918776"/>
          </a:xfrm>
        </p:grpSpPr>
        <p:sp>
          <p:nvSpPr>
            <p:cNvPr id="18" name="Speech Bubble: Oval 17">
              <a:extLst>
                <a:ext uri="{FF2B5EF4-FFF2-40B4-BE49-F238E27FC236}">
                  <a16:creationId xmlns:a16="http://schemas.microsoft.com/office/drawing/2014/main" id="{7B7B7204-FD16-4B5E-9534-E5F6460C5DF1}"/>
                </a:ext>
              </a:extLst>
            </p:cNvPr>
            <p:cNvSpPr/>
            <p:nvPr/>
          </p:nvSpPr>
          <p:spPr>
            <a:xfrm rot="11700000" flipH="1">
              <a:off x="3273770" y="2281428"/>
              <a:ext cx="918777" cy="918776"/>
            </a:xfrm>
            <a:prstGeom prst="wedgeEllipseCallout">
              <a:avLst>
                <a:gd name="adj1" fmla="val 65546"/>
                <a:gd name="adj2" fmla="val 525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32AE154-C7CC-4B13-B4BE-230E0057A24C}"/>
                </a:ext>
              </a:extLst>
            </p:cNvPr>
            <p:cNvSpPr/>
            <p:nvPr/>
          </p:nvSpPr>
          <p:spPr>
            <a:xfrm rot="21431384">
              <a:off x="3287313" y="2411566"/>
              <a:ext cx="90279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B3FC318-0B0F-4160-AE6E-ACB16D856DC9}"/>
              </a:ext>
            </a:extLst>
          </p:cNvPr>
          <p:cNvGrpSpPr/>
          <p:nvPr/>
        </p:nvGrpSpPr>
        <p:grpSpPr>
          <a:xfrm>
            <a:off x="6664982" y="956841"/>
            <a:ext cx="918777" cy="918776"/>
            <a:chOff x="6664982" y="956841"/>
            <a:chExt cx="918777" cy="918776"/>
          </a:xfrm>
        </p:grpSpPr>
        <p:sp>
          <p:nvSpPr>
            <p:cNvPr id="15" name="Speech Bubble: Oval 14">
              <a:extLst>
                <a:ext uri="{FF2B5EF4-FFF2-40B4-BE49-F238E27FC236}">
                  <a16:creationId xmlns:a16="http://schemas.microsoft.com/office/drawing/2014/main" id="{AC2F5CC7-54DD-4EE6-A9FB-010A93371120}"/>
                </a:ext>
              </a:extLst>
            </p:cNvPr>
            <p:cNvSpPr/>
            <p:nvPr/>
          </p:nvSpPr>
          <p:spPr>
            <a:xfrm flipH="1">
              <a:off x="6664982" y="956841"/>
              <a:ext cx="918777" cy="918776"/>
            </a:xfrm>
            <a:prstGeom prst="wedgeEllipseCallout">
              <a:avLst>
                <a:gd name="adj1" fmla="val 41815"/>
                <a:gd name="adj2" fmla="val 4975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424D5F5-9B65-46A7-9F04-1B2B1AA6A193}"/>
                </a:ext>
              </a:extLst>
            </p:cNvPr>
            <p:cNvSpPr/>
            <p:nvPr/>
          </p:nvSpPr>
          <p:spPr>
            <a:xfrm rot="21431384">
              <a:off x="6672972" y="1093063"/>
              <a:ext cx="90279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20F6BC8-3670-49F5-9DB9-84F7D0540D01}"/>
              </a:ext>
            </a:extLst>
          </p:cNvPr>
          <p:cNvGrpSpPr/>
          <p:nvPr/>
        </p:nvGrpSpPr>
        <p:grpSpPr>
          <a:xfrm>
            <a:off x="3529726" y="4308490"/>
            <a:ext cx="948515" cy="918776"/>
            <a:chOff x="3529726" y="4308490"/>
            <a:chExt cx="948515" cy="918776"/>
          </a:xfrm>
        </p:grpSpPr>
        <p:sp>
          <p:nvSpPr>
            <p:cNvPr id="19" name="Speech Bubble: Oval 18">
              <a:extLst>
                <a:ext uri="{FF2B5EF4-FFF2-40B4-BE49-F238E27FC236}">
                  <a16:creationId xmlns:a16="http://schemas.microsoft.com/office/drawing/2014/main" id="{7E6F5480-F2CB-4548-9AA4-EC384FB756AC}"/>
                </a:ext>
              </a:extLst>
            </p:cNvPr>
            <p:cNvSpPr/>
            <p:nvPr/>
          </p:nvSpPr>
          <p:spPr>
            <a:xfrm rot="9468121" flipH="1">
              <a:off x="3559464" y="4308490"/>
              <a:ext cx="918777" cy="918776"/>
            </a:xfrm>
            <a:prstGeom prst="wedgeEllipseCallout">
              <a:avLst>
                <a:gd name="adj1" fmla="val 65546"/>
                <a:gd name="adj2" fmla="val 525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D192EFD-DE7A-47F2-92F3-9818BE657503}"/>
                </a:ext>
              </a:extLst>
            </p:cNvPr>
            <p:cNvSpPr/>
            <p:nvPr/>
          </p:nvSpPr>
          <p:spPr>
            <a:xfrm rot="21431384">
              <a:off x="3529726" y="4451260"/>
              <a:ext cx="90279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8B5DACB-64A4-4828-85E5-AA90CB41D53B}"/>
              </a:ext>
            </a:extLst>
          </p:cNvPr>
          <p:cNvGrpSpPr/>
          <p:nvPr/>
        </p:nvGrpSpPr>
        <p:grpSpPr>
          <a:xfrm>
            <a:off x="7669653" y="2567959"/>
            <a:ext cx="939073" cy="918776"/>
            <a:chOff x="7669653" y="2567959"/>
            <a:chExt cx="939073" cy="918776"/>
          </a:xfrm>
        </p:grpSpPr>
        <p:sp>
          <p:nvSpPr>
            <p:cNvPr id="16" name="Speech Bubble: Oval 15">
              <a:extLst>
                <a:ext uri="{FF2B5EF4-FFF2-40B4-BE49-F238E27FC236}">
                  <a16:creationId xmlns:a16="http://schemas.microsoft.com/office/drawing/2014/main" id="{2763D52A-2DF3-4307-A7FA-7EA0424378A0}"/>
                </a:ext>
              </a:extLst>
            </p:cNvPr>
            <p:cNvSpPr/>
            <p:nvPr/>
          </p:nvSpPr>
          <p:spPr>
            <a:xfrm flipH="1">
              <a:off x="7689949" y="2567959"/>
              <a:ext cx="918777" cy="918776"/>
            </a:xfrm>
            <a:prstGeom prst="wedgeEllipseCallout">
              <a:avLst>
                <a:gd name="adj1" fmla="val 65546"/>
                <a:gd name="adj2" fmla="val 5255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59220CC-F53D-4252-9F5B-D2B29EB2D8EB}"/>
                </a:ext>
              </a:extLst>
            </p:cNvPr>
            <p:cNvSpPr/>
            <p:nvPr/>
          </p:nvSpPr>
          <p:spPr>
            <a:xfrm rot="21431384">
              <a:off x="7669653" y="2719846"/>
              <a:ext cx="90279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56C8A75-B3B4-475C-AED1-9902EA2DED00}"/>
              </a:ext>
            </a:extLst>
          </p:cNvPr>
          <p:cNvGrpSpPr/>
          <p:nvPr/>
        </p:nvGrpSpPr>
        <p:grpSpPr>
          <a:xfrm>
            <a:off x="7353702" y="4514792"/>
            <a:ext cx="918777" cy="918776"/>
            <a:chOff x="7353702" y="4514792"/>
            <a:chExt cx="918777" cy="918776"/>
          </a:xfrm>
        </p:grpSpPr>
        <p:sp>
          <p:nvSpPr>
            <p:cNvPr id="17" name="Speech Bubble: Oval 16">
              <a:extLst>
                <a:ext uri="{FF2B5EF4-FFF2-40B4-BE49-F238E27FC236}">
                  <a16:creationId xmlns:a16="http://schemas.microsoft.com/office/drawing/2014/main" id="{D6F6CB1E-F371-4415-8D09-B476A9559619}"/>
                </a:ext>
              </a:extLst>
            </p:cNvPr>
            <p:cNvSpPr/>
            <p:nvPr/>
          </p:nvSpPr>
          <p:spPr>
            <a:xfrm flipH="1">
              <a:off x="7353702" y="4514792"/>
              <a:ext cx="918777" cy="918776"/>
            </a:xfrm>
            <a:prstGeom prst="wedgeEllipseCallout">
              <a:avLst>
                <a:gd name="adj1" fmla="val 64063"/>
                <a:gd name="adj2" fmla="val -22926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B36830F-3732-4598-9665-9F3884E4124B}"/>
                </a:ext>
              </a:extLst>
            </p:cNvPr>
            <p:cNvSpPr/>
            <p:nvPr/>
          </p:nvSpPr>
          <p:spPr>
            <a:xfrm rot="21431384">
              <a:off x="7369372" y="4651127"/>
              <a:ext cx="90279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05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41847124-DEC7-4560-A0A6-BB0DA64572B4}"/>
              </a:ext>
            </a:extLst>
          </p:cNvPr>
          <p:cNvSpPr/>
          <p:nvPr/>
        </p:nvSpPr>
        <p:spPr>
          <a:xfrm rot="21431384">
            <a:off x="1142281" y="2346047"/>
            <a:ext cx="1882951" cy="1023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ea typeface="Roboto Light" panose="02000000000000000000" pitchFamily="2" charset="0"/>
              </a:rPr>
              <a:t>Leverage are agile frames on works to provides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AD7DF47-DFD1-46EA-8937-E86590411982}"/>
              </a:ext>
            </a:extLst>
          </p:cNvPr>
          <p:cNvSpPr/>
          <p:nvPr/>
        </p:nvSpPr>
        <p:spPr>
          <a:xfrm rot="21431384">
            <a:off x="1430513" y="4364154"/>
            <a:ext cx="1882951" cy="1023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ea typeface="Roboto Light" panose="02000000000000000000" pitchFamily="2" charset="0"/>
              </a:rPr>
              <a:t>Leverage are agile frames on works to provides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89A3C24-3454-4FEC-8971-B03FC34FDAE9}"/>
              </a:ext>
            </a:extLst>
          </p:cNvPr>
          <p:cNvSpPr/>
          <p:nvPr/>
        </p:nvSpPr>
        <p:spPr>
          <a:xfrm rot="21431384">
            <a:off x="7844737" y="725935"/>
            <a:ext cx="1882951" cy="1023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ea typeface="Roboto Light" panose="02000000000000000000" pitchFamily="2" charset="0"/>
              </a:rPr>
              <a:t>Leverage are agile frames on works to provides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A711870-3788-4FAB-86FE-3CE40CD873AA}"/>
              </a:ext>
            </a:extLst>
          </p:cNvPr>
          <p:cNvSpPr/>
          <p:nvPr/>
        </p:nvSpPr>
        <p:spPr>
          <a:xfrm rot="21431384">
            <a:off x="8795191" y="2346046"/>
            <a:ext cx="1882951" cy="1023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ea typeface="Roboto Light" panose="02000000000000000000" pitchFamily="2" charset="0"/>
              </a:rPr>
              <a:t>Leverage are agile frames on works to provides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20DD37F-DD41-4F37-97AB-8E19E97958F8}"/>
              </a:ext>
            </a:extLst>
          </p:cNvPr>
          <p:cNvSpPr/>
          <p:nvPr/>
        </p:nvSpPr>
        <p:spPr>
          <a:xfrm rot="21431384">
            <a:off x="8516706" y="4355416"/>
            <a:ext cx="1882951" cy="1023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ea typeface="Roboto Light" panose="02000000000000000000" pitchFamily="2" charset="0"/>
              </a:rPr>
              <a:t>Leverage are agile frames on works to provides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EF1624A-7853-444F-9954-84062E9A5EF6}"/>
              </a:ext>
            </a:extLst>
          </p:cNvPr>
          <p:cNvGrpSpPr/>
          <p:nvPr/>
        </p:nvGrpSpPr>
        <p:grpSpPr>
          <a:xfrm>
            <a:off x="4800493" y="1436171"/>
            <a:ext cx="1382470" cy="1382470"/>
            <a:chOff x="4800493" y="1436171"/>
            <a:chExt cx="1382470" cy="1382470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599D672A-A462-4AA7-BED6-61DD3F910BA6}"/>
                </a:ext>
              </a:extLst>
            </p:cNvPr>
            <p:cNvSpPr/>
            <p:nvPr/>
          </p:nvSpPr>
          <p:spPr>
            <a:xfrm rot="21217758">
              <a:off x="4800493" y="1436171"/>
              <a:ext cx="1382470" cy="13824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965200" dist="165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000" dirty="0">
                <a:solidFill>
                  <a:srgbClr val="6D7381"/>
                </a:solidFill>
                <a:latin typeface="Roboto Light" panose="02000000000000000000" pitchFamily="2" charset="0"/>
              </a:endParaRPr>
            </a:p>
          </p:txBody>
        </p:sp>
        <p:sp>
          <p:nvSpPr>
            <p:cNvPr id="36" name="Graphic 234">
              <a:extLst>
                <a:ext uri="{FF2B5EF4-FFF2-40B4-BE49-F238E27FC236}">
                  <a16:creationId xmlns:a16="http://schemas.microsoft.com/office/drawing/2014/main" id="{4DB2F3DB-BF57-4906-8E19-80F0CBE797B7}"/>
                </a:ext>
              </a:extLst>
            </p:cNvPr>
            <p:cNvSpPr/>
            <p:nvPr/>
          </p:nvSpPr>
          <p:spPr>
            <a:xfrm rot="21051069">
              <a:off x="5223321" y="1823372"/>
              <a:ext cx="536814" cy="608068"/>
            </a:xfrm>
            <a:custGeom>
              <a:avLst/>
              <a:gdLst>
                <a:gd name="connsiteX0" fmla="*/ 259346 w 333319"/>
                <a:gd name="connsiteY0" fmla="*/ 199913 h 377562"/>
                <a:gd name="connsiteX1" fmla="*/ 238678 w 333319"/>
                <a:gd name="connsiteY1" fmla="*/ 202710 h 377562"/>
                <a:gd name="connsiteX2" fmla="*/ 211549 w 333319"/>
                <a:gd name="connsiteY2" fmla="*/ 231225 h 377562"/>
                <a:gd name="connsiteX3" fmla="*/ 178008 w 333319"/>
                <a:gd name="connsiteY3" fmla="*/ 274323 h 377562"/>
                <a:gd name="connsiteX4" fmla="*/ 110384 w 333319"/>
                <a:gd name="connsiteY4" fmla="*/ 274323 h 377562"/>
                <a:gd name="connsiteX5" fmla="*/ 76845 w 333319"/>
                <a:gd name="connsiteY5" fmla="*/ 231225 h 377562"/>
                <a:gd name="connsiteX6" fmla="*/ 29500 w 333319"/>
                <a:gd name="connsiteY6" fmla="*/ 142520 h 377562"/>
                <a:gd name="connsiteX7" fmla="*/ 62909 w 333319"/>
                <a:gd name="connsiteY7" fmla="*/ 62844 h 377562"/>
                <a:gd name="connsiteX8" fmla="*/ 143617 w 333319"/>
                <a:gd name="connsiteY8" fmla="*/ 29498 h 377562"/>
                <a:gd name="connsiteX9" fmla="*/ 144484 w 333319"/>
                <a:gd name="connsiteY9" fmla="*/ 29501 h 377562"/>
                <a:gd name="connsiteX10" fmla="*/ 144596 w 333319"/>
                <a:gd name="connsiteY10" fmla="*/ 29501 h 377562"/>
                <a:gd name="connsiteX11" fmla="*/ 159341 w 333319"/>
                <a:gd name="connsiteY11" fmla="*/ 14862 h 377562"/>
                <a:gd name="connsiteX12" fmla="*/ 144703 w 333319"/>
                <a:gd name="connsiteY12" fmla="*/ 4 h 377562"/>
                <a:gd name="connsiteX13" fmla="*/ 42125 w 333319"/>
                <a:gd name="connsiteY13" fmla="*/ 41910 h 377562"/>
                <a:gd name="connsiteX14" fmla="*/ 0 w 333319"/>
                <a:gd name="connsiteY14" fmla="*/ 142523 h 377562"/>
                <a:gd name="connsiteX15" fmla="*/ 56658 w 333319"/>
                <a:gd name="connsiteY15" fmla="*/ 252734 h 377562"/>
                <a:gd name="connsiteX16" fmla="*/ 83329 w 333319"/>
                <a:gd name="connsiteY16" fmla="*/ 289809 h 377562"/>
                <a:gd name="connsiteX17" fmla="*/ 83329 w 333319"/>
                <a:gd name="connsiteY17" fmla="*/ 333317 h 377562"/>
                <a:gd name="connsiteX18" fmla="*/ 127575 w 333319"/>
                <a:gd name="connsiteY18" fmla="*/ 377563 h 377562"/>
                <a:gd name="connsiteX19" fmla="*/ 160759 w 333319"/>
                <a:gd name="connsiteY19" fmla="*/ 377563 h 377562"/>
                <a:gd name="connsiteX20" fmla="*/ 205004 w 333319"/>
                <a:gd name="connsiteY20" fmla="*/ 333317 h 377562"/>
                <a:gd name="connsiteX21" fmla="*/ 205004 w 333319"/>
                <a:gd name="connsiteY21" fmla="*/ 290935 h 377562"/>
                <a:gd name="connsiteX22" fmla="*/ 205062 w 333319"/>
                <a:gd name="connsiteY22" fmla="*/ 289809 h 377562"/>
                <a:gd name="connsiteX23" fmla="*/ 231733 w 333319"/>
                <a:gd name="connsiteY23" fmla="*/ 252734 h 377562"/>
                <a:gd name="connsiteX24" fmla="*/ 262140 w 333319"/>
                <a:gd name="connsiteY24" fmla="*/ 220583 h 377562"/>
                <a:gd name="connsiteX25" fmla="*/ 259346 w 333319"/>
                <a:gd name="connsiteY25" fmla="*/ 199913 h 377562"/>
                <a:gd name="connsiteX26" fmla="*/ 160759 w 333319"/>
                <a:gd name="connsiteY26" fmla="*/ 348066 h 377562"/>
                <a:gd name="connsiteX27" fmla="*/ 127575 w 333319"/>
                <a:gd name="connsiteY27" fmla="*/ 348066 h 377562"/>
                <a:gd name="connsiteX28" fmla="*/ 112826 w 333319"/>
                <a:gd name="connsiteY28" fmla="*/ 333317 h 377562"/>
                <a:gd name="connsiteX29" fmla="*/ 112826 w 333319"/>
                <a:gd name="connsiteY29" fmla="*/ 303820 h 377562"/>
                <a:gd name="connsiteX30" fmla="*/ 175507 w 333319"/>
                <a:gd name="connsiteY30" fmla="*/ 303820 h 377562"/>
                <a:gd name="connsiteX31" fmla="*/ 175507 w 333319"/>
                <a:gd name="connsiteY31" fmla="*/ 333317 h 377562"/>
                <a:gd name="connsiteX32" fmla="*/ 160759 w 333319"/>
                <a:gd name="connsiteY32" fmla="*/ 348066 h 377562"/>
                <a:gd name="connsiteX33" fmla="*/ 126797 w 333319"/>
                <a:gd name="connsiteY33" fmla="*/ 89362 h 377562"/>
                <a:gd name="connsiteX34" fmla="*/ 87757 w 333319"/>
                <a:gd name="connsiteY34" fmla="*/ 142324 h 377562"/>
                <a:gd name="connsiteX35" fmla="*/ 73008 w 333319"/>
                <a:gd name="connsiteY35" fmla="*/ 157073 h 377562"/>
                <a:gd name="connsiteX36" fmla="*/ 58260 w 333319"/>
                <a:gd name="connsiteY36" fmla="*/ 142324 h 377562"/>
                <a:gd name="connsiteX37" fmla="*/ 118032 w 333319"/>
                <a:gd name="connsiteY37" fmla="*/ 61199 h 377562"/>
                <a:gd name="connsiteX38" fmla="*/ 136496 w 333319"/>
                <a:gd name="connsiteY38" fmla="*/ 70898 h 377562"/>
                <a:gd name="connsiteX39" fmla="*/ 126797 w 333319"/>
                <a:gd name="connsiteY39" fmla="*/ 89362 h 377562"/>
                <a:gd name="connsiteX40" fmla="*/ 327192 w 333319"/>
                <a:gd name="connsiteY40" fmla="*/ 95774 h 377562"/>
                <a:gd name="connsiteX41" fmla="*/ 313000 w 333319"/>
                <a:gd name="connsiteY41" fmla="*/ 85545 h 377562"/>
                <a:gd name="connsiteX42" fmla="*/ 313043 w 333319"/>
                <a:gd name="connsiteY42" fmla="*/ 83330 h 377562"/>
                <a:gd name="connsiteX43" fmla="*/ 312974 w 333319"/>
                <a:gd name="connsiteY43" fmla="*/ 80648 h 377562"/>
                <a:gd name="connsiteX44" fmla="*/ 312925 w 333319"/>
                <a:gd name="connsiteY44" fmla="*/ 79770 h 377562"/>
                <a:gd name="connsiteX45" fmla="*/ 312879 w 333319"/>
                <a:gd name="connsiteY45" fmla="*/ 78934 h 377562"/>
                <a:gd name="connsiteX46" fmla="*/ 327521 w 333319"/>
                <a:gd name="connsiteY46" fmla="*/ 67749 h 377562"/>
                <a:gd name="connsiteX47" fmla="*/ 331542 w 333319"/>
                <a:gd name="connsiteY47" fmla="*/ 49011 h 377562"/>
                <a:gd name="connsiteX48" fmla="*/ 324905 w 333319"/>
                <a:gd name="connsiteY48" fmla="*/ 36743 h 377562"/>
                <a:gd name="connsiteX49" fmla="*/ 306928 w 333319"/>
                <a:gd name="connsiteY49" fmla="*/ 29887 h 377562"/>
                <a:gd name="connsiteX50" fmla="*/ 289491 w 333319"/>
                <a:gd name="connsiteY50" fmla="*/ 36178 h 377562"/>
                <a:gd name="connsiteX51" fmla="*/ 282596 w 333319"/>
                <a:gd name="connsiteY51" fmla="*/ 31725 h 377562"/>
                <a:gd name="connsiteX52" fmla="*/ 281944 w 333319"/>
                <a:gd name="connsiteY52" fmla="*/ 31365 h 377562"/>
                <a:gd name="connsiteX53" fmla="*/ 280141 w 333319"/>
                <a:gd name="connsiteY53" fmla="*/ 30440 h 377562"/>
                <a:gd name="connsiteX54" fmla="*/ 279164 w 333319"/>
                <a:gd name="connsiteY54" fmla="*/ 29965 h 377562"/>
                <a:gd name="connsiteX55" fmla="*/ 278335 w 333319"/>
                <a:gd name="connsiteY55" fmla="*/ 29561 h 377562"/>
                <a:gd name="connsiteX56" fmla="*/ 275198 w 333319"/>
                <a:gd name="connsiteY56" fmla="*/ 12137 h 377562"/>
                <a:gd name="connsiteX57" fmla="*/ 260683 w 333319"/>
                <a:gd name="connsiteY57" fmla="*/ 1 h 377562"/>
                <a:gd name="connsiteX58" fmla="*/ 246672 w 333319"/>
                <a:gd name="connsiteY58" fmla="*/ 1 h 377562"/>
                <a:gd name="connsiteX59" fmla="*/ 232067 w 333319"/>
                <a:gd name="connsiteY59" fmla="*/ 12704 h 377562"/>
                <a:gd name="connsiteX60" fmla="*/ 229705 w 333319"/>
                <a:gd name="connsiteY60" fmla="*/ 29576 h 377562"/>
                <a:gd name="connsiteX61" fmla="*/ 217529 w 333319"/>
                <a:gd name="connsiteY61" fmla="*/ 36988 h 377562"/>
                <a:gd name="connsiteX62" fmla="*/ 200415 w 333319"/>
                <a:gd name="connsiteY62" fmla="*/ 31644 h 377562"/>
                <a:gd name="connsiteX63" fmla="*/ 182841 w 333319"/>
                <a:gd name="connsiteY63" fmla="*/ 39099 h 377562"/>
                <a:gd name="connsiteX64" fmla="*/ 176343 w 333319"/>
                <a:gd name="connsiteY64" fmla="*/ 52030 h 377562"/>
                <a:gd name="connsiteX65" fmla="*/ 181188 w 333319"/>
                <a:gd name="connsiteY65" fmla="*/ 70823 h 377562"/>
                <a:gd name="connsiteX66" fmla="*/ 195127 w 333319"/>
                <a:gd name="connsiteY66" fmla="*/ 80366 h 377562"/>
                <a:gd name="connsiteX67" fmla="*/ 195052 w 333319"/>
                <a:gd name="connsiteY67" fmla="*/ 83330 h 377562"/>
                <a:gd name="connsiteX68" fmla="*/ 195121 w 333319"/>
                <a:gd name="connsiteY68" fmla="*/ 86035 h 377562"/>
                <a:gd name="connsiteX69" fmla="*/ 195173 w 333319"/>
                <a:gd name="connsiteY69" fmla="*/ 86934 h 377562"/>
                <a:gd name="connsiteX70" fmla="*/ 195228 w 333319"/>
                <a:gd name="connsiteY70" fmla="*/ 87876 h 377562"/>
                <a:gd name="connsiteX71" fmla="*/ 181099 w 333319"/>
                <a:gd name="connsiteY71" fmla="*/ 99070 h 377562"/>
                <a:gd name="connsiteX72" fmla="*/ 177582 w 333319"/>
                <a:gd name="connsiteY72" fmla="*/ 118171 h 377562"/>
                <a:gd name="connsiteX73" fmla="*/ 184495 w 333319"/>
                <a:gd name="connsiteY73" fmla="*/ 129794 h 377562"/>
                <a:gd name="connsiteX74" fmla="*/ 202162 w 333319"/>
                <a:gd name="connsiteY74" fmla="*/ 136131 h 377562"/>
                <a:gd name="connsiteX75" fmla="*/ 218364 w 333319"/>
                <a:gd name="connsiteY75" fmla="*/ 130306 h 377562"/>
                <a:gd name="connsiteX76" fmla="*/ 229757 w 333319"/>
                <a:gd name="connsiteY76" fmla="*/ 137099 h 377562"/>
                <a:gd name="connsiteX77" fmla="*/ 232894 w 333319"/>
                <a:gd name="connsiteY77" fmla="*/ 154523 h 377562"/>
                <a:gd name="connsiteX78" fmla="*/ 247409 w 333319"/>
                <a:gd name="connsiteY78" fmla="*/ 166659 h 377562"/>
                <a:gd name="connsiteX79" fmla="*/ 260683 w 333319"/>
                <a:gd name="connsiteY79" fmla="*/ 166659 h 377562"/>
                <a:gd name="connsiteX80" fmla="*/ 275247 w 333319"/>
                <a:gd name="connsiteY80" fmla="*/ 154241 h 377562"/>
                <a:gd name="connsiteX81" fmla="*/ 277964 w 333319"/>
                <a:gd name="connsiteY81" fmla="*/ 137271 h 377562"/>
                <a:gd name="connsiteX82" fmla="*/ 291658 w 333319"/>
                <a:gd name="connsiteY82" fmla="*/ 128780 h 377562"/>
                <a:gd name="connsiteX83" fmla="*/ 308422 w 333319"/>
                <a:gd name="connsiteY83" fmla="*/ 133740 h 377562"/>
                <a:gd name="connsiteX84" fmla="*/ 325784 w 333319"/>
                <a:gd name="connsiteY84" fmla="*/ 126222 h 377562"/>
                <a:gd name="connsiteX85" fmla="*/ 331746 w 333319"/>
                <a:gd name="connsiteY85" fmla="*/ 114362 h 377562"/>
                <a:gd name="connsiteX86" fmla="*/ 327192 w 333319"/>
                <a:gd name="connsiteY86" fmla="*/ 95774 h 377562"/>
                <a:gd name="connsiteX87" fmla="*/ 224598 w 333319"/>
                <a:gd name="connsiteY87" fmla="*/ 81697 h 377562"/>
                <a:gd name="connsiteX88" fmla="*/ 224613 w 333319"/>
                <a:gd name="connsiteY88" fmla="*/ 81492 h 377562"/>
                <a:gd name="connsiteX89" fmla="*/ 224742 w 333319"/>
                <a:gd name="connsiteY89" fmla="*/ 80023 h 377562"/>
                <a:gd name="connsiteX90" fmla="*/ 224756 w 333319"/>
                <a:gd name="connsiteY90" fmla="*/ 79894 h 377562"/>
                <a:gd name="connsiteX91" fmla="*/ 224981 w 333319"/>
                <a:gd name="connsiteY91" fmla="*/ 78347 h 377562"/>
                <a:gd name="connsiteX92" fmla="*/ 224995 w 333319"/>
                <a:gd name="connsiteY92" fmla="*/ 78257 h 377562"/>
                <a:gd name="connsiteX93" fmla="*/ 225304 w 333319"/>
                <a:gd name="connsiteY93" fmla="*/ 76731 h 377562"/>
                <a:gd name="connsiteX94" fmla="*/ 232972 w 333319"/>
                <a:gd name="connsiteY94" fmla="*/ 62723 h 377562"/>
                <a:gd name="connsiteX95" fmla="*/ 233277 w 333319"/>
                <a:gd name="connsiteY95" fmla="*/ 62411 h 377562"/>
                <a:gd name="connsiteX96" fmla="*/ 234176 w 333319"/>
                <a:gd name="connsiteY96" fmla="*/ 61553 h 377562"/>
                <a:gd name="connsiteX97" fmla="*/ 234389 w 333319"/>
                <a:gd name="connsiteY97" fmla="*/ 61366 h 377562"/>
                <a:gd name="connsiteX98" fmla="*/ 236296 w 333319"/>
                <a:gd name="connsiteY98" fmla="*/ 59793 h 377562"/>
                <a:gd name="connsiteX99" fmla="*/ 236457 w 333319"/>
                <a:gd name="connsiteY99" fmla="*/ 59669 h 377562"/>
                <a:gd name="connsiteX100" fmla="*/ 237566 w 333319"/>
                <a:gd name="connsiteY100" fmla="*/ 58880 h 377562"/>
                <a:gd name="connsiteX101" fmla="*/ 237566 w 333319"/>
                <a:gd name="connsiteY101" fmla="*/ 58877 h 377562"/>
                <a:gd name="connsiteX102" fmla="*/ 239819 w 333319"/>
                <a:gd name="connsiteY102" fmla="*/ 57503 h 377562"/>
                <a:gd name="connsiteX103" fmla="*/ 240087 w 333319"/>
                <a:gd name="connsiteY103" fmla="*/ 57353 h 377562"/>
                <a:gd name="connsiteX104" fmla="*/ 241208 w 333319"/>
                <a:gd name="connsiteY104" fmla="*/ 56780 h 377562"/>
                <a:gd name="connsiteX105" fmla="*/ 241582 w 333319"/>
                <a:gd name="connsiteY105" fmla="*/ 56604 h 377562"/>
                <a:gd name="connsiteX106" fmla="*/ 243405 w 333319"/>
                <a:gd name="connsiteY106" fmla="*/ 55829 h 377562"/>
                <a:gd name="connsiteX107" fmla="*/ 244168 w 333319"/>
                <a:gd name="connsiteY107" fmla="*/ 55541 h 377562"/>
                <a:gd name="connsiteX108" fmla="*/ 245056 w 333319"/>
                <a:gd name="connsiteY108" fmla="*/ 55242 h 377562"/>
                <a:gd name="connsiteX109" fmla="*/ 246294 w 333319"/>
                <a:gd name="connsiteY109" fmla="*/ 54876 h 377562"/>
                <a:gd name="connsiteX110" fmla="*/ 254046 w 333319"/>
                <a:gd name="connsiteY110" fmla="*/ 53836 h 377562"/>
                <a:gd name="connsiteX111" fmla="*/ 261942 w 333319"/>
                <a:gd name="connsiteY111" fmla="*/ 54916 h 377562"/>
                <a:gd name="connsiteX112" fmla="*/ 263184 w 333319"/>
                <a:gd name="connsiteY112" fmla="*/ 55291 h 377562"/>
                <a:gd name="connsiteX113" fmla="*/ 263883 w 333319"/>
                <a:gd name="connsiteY113" fmla="*/ 55527 h 377562"/>
                <a:gd name="connsiteX114" fmla="*/ 264969 w 333319"/>
                <a:gd name="connsiteY114" fmla="*/ 55939 h 377562"/>
                <a:gd name="connsiteX115" fmla="*/ 265900 w 333319"/>
                <a:gd name="connsiteY115" fmla="*/ 56331 h 377562"/>
                <a:gd name="connsiteX116" fmla="*/ 267000 w 333319"/>
                <a:gd name="connsiteY116" fmla="*/ 56837 h 377562"/>
                <a:gd name="connsiteX117" fmla="*/ 267749 w 333319"/>
                <a:gd name="connsiteY117" fmla="*/ 57221 h 377562"/>
                <a:gd name="connsiteX118" fmla="*/ 268613 w 333319"/>
                <a:gd name="connsiteY118" fmla="*/ 57699 h 377562"/>
                <a:gd name="connsiteX119" fmla="*/ 269296 w 333319"/>
                <a:gd name="connsiteY119" fmla="*/ 58091 h 377562"/>
                <a:gd name="connsiteX120" fmla="*/ 270623 w 333319"/>
                <a:gd name="connsiteY120" fmla="*/ 58946 h 377562"/>
                <a:gd name="connsiteX121" fmla="*/ 271226 w 333319"/>
                <a:gd name="connsiteY121" fmla="*/ 59375 h 377562"/>
                <a:gd name="connsiteX122" fmla="*/ 272127 w 333319"/>
                <a:gd name="connsiteY122" fmla="*/ 60049 h 377562"/>
                <a:gd name="connsiteX123" fmla="*/ 272663 w 333319"/>
                <a:gd name="connsiteY123" fmla="*/ 60470 h 377562"/>
                <a:gd name="connsiteX124" fmla="*/ 273942 w 333319"/>
                <a:gd name="connsiteY124" fmla="*/ 61576 h 377562"/>
                <a:gd name="connsiteX125" fmla="*/ 274302 w 333319"/>
                <a:gd name="connsiteY125" fmla="*/ 61919 h 377562"/>
                <a:gd name="connsiteX126" fmla="*/ 275288 w 333319"/>
                <a:gd name="connsiteY126" fmla="*/ 62898 h 377562"/>
                <a:gd name="connsiteX127" fmla="*/ 282722 w 333319"/>
                <a:gd name="connsiteY127" fmla="*/ 76434 h 377562"/>
                <a:gd name="connsiteX128" fmla="*/ 282999 w 333319"/>
                <a:gd name="connsiteY128" fmla="*/ 77710 h 377562"/>
                <a:gd name="connsiteX129" fmla="*/ 283091 w 333319"/>
                <a:gd name="connsiteY129" fmla="*/ 78209 h 377562"/>
                <a:gd name="connsiteX130" fmla="*/ 283275 w 333319"/>
                <a:gd name="connsiteY130" fmla="*/ 79407 h 377562"/>
                <a:gd name="connsiteX131" fmla="*/ 283341 w 333319"/>
                <a:gd name="connsiteY131" fmla="*/ 79928 h 377562"/>
                <a:gd name="connsiteX132" fmla="*/ 283457 w 333319"/>
                <a:gd name="connsiteY132" fmla="*/ 81166 h 377562"/>
                <a:gd name="connsiteX133" fmla="*/ 283492 w 333319"/>
                <a:gd name="connsiteY133" fmla="*/ 81636 h 377562"/>
                <a:gd name="connsiteX134" fmla="*/ 283543 w 333319"/>
                <a:gd name="connsiteY134" fmla="*/ 83333 h 377562"/>
                <a:gd name="connsiteX135" fmla="*/ 283388 w 333319"/>
                <a:gd name="connsiteY135" fmla="*/ 86387 h 377562"/>
                <a:gd name="connsiteX136" fmla="*/ 283371 w 333319"/>
                <a:gd name="connsiteY136" fmla="*/ 86516 h 377562"/>
                <a:gd name="connsiteX137" fmla="*/ 283191 w 333319"/>
                <a:gd name="connsiteY137" fmla="*/ 87879 h 377562"/>
                <a:gd name="connsiteX138" fmla="*/ 283102 w 333319"/>
                <a:gd name="connsiteY138" fmla="*/ 88388 h 377562"/>
                <a:gd name="connsiteX139" fmla="*/ 282930 w 333319"/>
                <a:gd name="connsiteY139" fmla="*/ 89333 h 377562"/>
                <a:gd name="connsiteX140" fmla="*/ 276209 w 333319"/>
                <a:gd name="connsiteY140" fmla="*/ 102765 h 377562"/>
                <a:gd name="connsiteX141" fmla="*/ 274892 w 333319"/>
                <a:gd name="connsiteY141" fmla="*/ 104179 h 377562"/>
                <a:gd name="connsiteX142" fmla="*/ 274587 w 333319"/>
                <a:gd name="connsiteY142" fmla="*/ 104474 h 377562"/>
                <a:gd name="connsiteX143" fmla="*/ 273499 w 333319"/>
                <a:gd name="connsiteY143" fmla="*/ 105479 h 377562"/>
                <a:gd name="connsiteX144" fmla="*/ 272905 w 333319"/>
                <a:gd name="connsiteY144" fmla="*/ 105991 h 377562"/>
                <a:gd name="connsiteX145" fmla="*/ 271649 w 333319"/>
                <a:gd name="connsiteY145" fmla="*/ 106985 h 377562"/>
                <a:gd name="connsiteX146" fmla="*/ 270848 w 333319"/>
                <a:gd name="connsiteY146" fmla="*/ 107556 h 377562"/>
                <a:gd name="connsiteX147" fmla="*/ 270131 w 333319"/>
                <a:gd name="connsiteY147" fmla="*/ 108040 h 377562"/>
                <a:gd name="connsiteX148" fmla="*/ 268804 w 333319"/>
                <a:gd name="connsiteY148" fmla="*/ 108855 h 377562"/>
                <a:gd name="connsiteX149" fmla="*/ 267968 w 333319"/>
                <a:gd name="connsiteY149" fmla="*/ 109327 h 377562"/>
                <a:gd name="connsiteX150" fmla="*/ 267075 w 333319"/>
                <a:gd name="connsiteY150" fmla="*/ 109788 h 377562"/>
                <a:gd name="connsiteX151" fmla="*/ 266084 w 333319"/>
                <a:gd name="connsiteY151" fmla="*/ 110249 h 377562"/>
                <a:gd name="connsiteX152" fmla="*/ 265050 w 333319"/>
                <a:gd name="connsiteY152" fmla="*/ 110690 h 377562"/>
                <a:gd name="connsiteX153" fmla="*/ 263757 w 333319"/>
                <a:gd name="connsiteY153" fmla="*/ 111180 h 377562"/>
                <a:gd name="connsiteX154" fmla="*/ 263128 w 333319"/>
                <a:gd name="connsiteY154" fmla="*/ 111393 h 377562"/>
                <a:gd name="connsiteX155" fmla="*/ 261297 w 333319"/>
                <a:gd name="connsiteY155" fmla="*/ 111922 h 377562"/>
                <a:gd name="connsiteX156" fmla="*/ 254049 w 333319"/>
                <a:gd name="connsiteY156" fmla="*/ 112827 h 377562"/>
                <a:gd name="connsiteX157" fmla="*/ 246125 w 333319"/>
                <a:gd name="connsiteY157" fmla="*/ 111738 h 377562"/>
                <a:gd name="connsiteX158" fmla="*/ 244912 w 333319"/>
                <a:gd name="connsiteY158" fmla="*/ 111372 h 377562"/>
                <a:gd name="connsiteX159" fmla="*/ 244177 w 333319"/>
                <a:gd name="connsiteY159" fmla="*/ 111124 h 377562"/>
                <a:gd name="connsiteX160" fmla="*/ 243137 w 333319"/>
                <a:gd name="connsiteY160" fmla="*/ 110727 h 377562"/>
                <a:gd name="connsiteX161" fmla="*/ 241991 w 333319"/>
                <a:gd name="connsiteY161" fmla="*/ 110240 h 377562"/>
                <a:gd name="connsiteX162" fmla="*/ 241095 w 333319"/>
                <a:gd name="connsiteY162" fmla="*/ 109826 h 377562"/>
                <a:gd name="connsiteX163" fmla="*/ 240257 w 333319"/>
                <a:gd name="connsiteY163" fmla="*/ 109394 h 377562"/>
                <a:gd name="connsiteX164" fmla="*/ 239525 w 333319"/>
                <a:gd name="connsiteY164" fmla="*/ 108990 h 377562"/>
                <a:gd name="connsiteX165" fmla="*/ 238318 w 333319"/>
                <a:gd name="connsiteY165" fmla="*/ 108265 h 377562"/>
                <a:gd name="connsiteX166" fmla="*/ 237471 w 333319"/>
                <a:gd name="connsiteY166" fmla="*/ 107714 h 377562"/>
                <a:gd name="connsiteX167" fmla="*/ 236720 w 333319"/>
                <a:gd name="connsiteY167" fmla="*/ 107181 h 377562"/>
                <a:gd name="connsiteX168" fmla="*/ 235991 w 333319"/>
                <a:gd name="connsiteY168" fmla="*/ 106631 h 377562"/>
                <a:gd name="connsiteX169" fmla="*/ 235322 w 333319"/>
                <a:gd name="connsiteY169" fmla="*/ 106107 h 377562"/>
                <a:gd name="connsiteX170" fmla="*/ 234139 w 333319"/>
                <a:gd name="connsiteY170" fmla="*/ 105075 h 377562"/>
                <a:gd name="connsiteX171" fmla="*/ 233583 w 333319"/>
                <a:gd name="connsiteY171" fmla="*/ 104546 h 377562"/>
                <a:gd name="connsiteX172" fmla="*/ 232796 w 333319"/>
                <a:gd name="connsiteY172" fmla="*/ 103756 h 377562"/>
                <a:gd name="connsiteX173" fmla="*/ 225356 w 333319"/>
                <a:gd name="connsiteY173" fmla="*/ 90151 h 377562"/>
                <a:gd name="connsiteX174" fmla="*/ 225093 w 333319"/>
                <a:gd name="connsiteY174" fmla="*/ 88953 h 377562"/>
                <a:gd name="connsiteX175" fmla="*/ 224998 w 333319"/>
                <a:gd name="connsiteY175" fmla="*/ 88426 h 377562"/>
                <a:gd name="connsiteX176" fmla="*/ 224820 w 333319"/>
                <a:gd name="connsiteY176" fmla="*/ 87253 h 377562"/>
                <a:gd name="connsiteX177" fmla="*/ 224750 w 333319"/>
                <a:gd name="connsiteY177" fmla="*/ 86724 h 377562"/>
                <a:gd name="connsiteX178" fmla="*/ 224638 w 333319"/>
                <a:gd name="connsiteY178" fmla="*/ 85494 h 377562"/>
                <a:gd name="connsiteX179" fmla="*/ 224601 w 333319"/>
                <a:gd name="connsiteY179" fmla="*/ 85024 h 377562"/>
                <a:gd name="connsiteX180" fmla="*/ 224552 w 333319"/>
                <a:gd name="connsiteY180" fmla="*/ 83330 h 377562"/>
                <a:gd name="connsiteX181" fmla="*/ 224598 w 333319"/>
                <a:gd name="connsiteY181" fmla="*/ 81697 h 377562"/>
                <a:gd name="connsiteX182" fmla="*/ 99552 w 333319"/>
                <a:gd name="connsiteY182" fmla="*/ 174771 h 377562"/>
                <a:gd name="connsiteX183" fmla="*/ 114301 w 333319"/>
                <a:gd name="connsiteY183" fmla="*/ 189519 h 377562"/>
                <a:gd name="connsiteX184" fmla="*/ 99552 w 333319"/>
                <a:gd name="connsiteY184" fmla="*/ 204268 h 377562"/>
                <a:gd name="connsiteX185" fmla="*/ 84804 w 333319"/>
                <a:gd name="connsiteY185" fmla="*/ 189519 h 377562"/>
                <a:gd name="connsiteX186" fmla="*/ 99552 w 333319"/>
                <a:gd name="connsiteY186" fmla="*/ 174771 h 377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</a:cxnLst>
              <a:rect l="l" t="t" r="r" b="b"/>
              <a:pathLst>
                <a:path w="333319" h="377562">
                  <a:moveTo>
                    <a:pt x="259346" y="199913"/>
                  </a:moveTo>
                  <a:cubicBezTo>
                    <a:pt x="252868" y="194978"/>
                    <a:pt x="243612" y="196229"/>
                    <a:pt x="238678" y="202710"/>
                  </a:cubicBezTo>
                  <a:cubicBezTo>
                    <a:pt x="230515" y="213428"/>
                    <a:pt x="220874" y="222476"/>
                    <a:pt x="211549" y="231225"/>
                  </a:cubicBezTo>
                  <a:cubicBezTo>
                    <a:pt x="197181" y="244708"/>
                    <a:pt x="183438" y="257613"/>
                    <a:pt x="178008" y="274323"/>
                  </a:cubicBezTo>
                  <a:lnTo>
                    <a:pt x="110384" y="274323"/>
                  </a:lnTo>
                  <a:cubicBezTo>
                    <a:pt x="104953" y="257613"/>
                    <a:pt x="91211" y="244708"/>
                    <a:pt x="76845" y="231225"/>
                  </a:cubicBezTo>
                  <a:cubicBezTo>
                    <a:pt x="53567" y="209381"/>
                    <a:pt x="29500" y="186792"/>
                    <a:pt x="29500" y="142520"/>
                  </a:cubicBezTo>
                  <a:cubicBezTo>
                    <a:pt x="29500" y="112528"/>
                    <a:pt x="41365" y="84229"/>
                    <a:pt x="62909" y="62844"/>
                  </a:cubicBezTo>
                  <a:cubicBezTo>
                    <a:pt x="84591" y="41320"/>
                    <a:pt x="113224" y="29498"/>
                    <a:pt x="143617" y="29498"/>
                  </a:cubicBezTo>
                  <a:cubicBezTo>
                    <a:pt x="143905" y="29498"/>
                    <a:pt x="144196" y="29498"/>
                    <a:pt x="144484" y="29501"/>
                  </a:cubicBezTo>
                  <a:lnTo>
                    <a:pt x="144596" y="29501"/>
                  </a:lnTo>
                  <a:cubicBezTo>
                    <a:pt x="152691" y="29501"/>
                    <a:pt x="159281" y="22971"/>
                    <a:pt x="159341" y="14862"/>
                  </a:cubicBezTo>
                  <a:cubicBezTo>
                    <a:pt x="159402" y="6716"/>
                    <a:pt x="152846" y="64"/>
                    <a:pt x="144703" y="4"/>
                  </a:cubicBezTo>
                  <a:cubicBezTo>
                    <a:pt x="106106" y="-276"/>
                    <a:pt x="69638" y="14603"/>
                    <a:pt x="42125" y="41910"/>
                  </a:cubicBezTo>
                  <a:cubicBezTo>
                    <a:pt x="14962" y="68875"/>
                    <a:pt x="0" y="104606"/>
                    <a:pt x="0" y="142523"/>
                  </a:cubicBezTo>
                  <a:cubicBezTo>
                    <a:pt x="0" y="199564"/>
                    <a:pt x="32746" y="230294"/>
                    <a:pt x="56658" y="252734"/>
                  </a:cubicBezTo>
                  <a:cubicBezTo>
                    <a:pt x="73195" y="268254"/>
                    <a:pt x="83329" y="278348"/>
                    <a:pt x="83329" y="289809"/>
                  </a:cubicBezTo>
                  <a:lnTo>
                    <a:pt x="83329" y="333317"/>
                  </a:lnTo>
                  <a:cubicBezTo>
                    <a:pt x="83329" y="357716"/>
                    <a:pt x="103179" y="377563"/>
                    <a:pt x="127575" y="377563"/>
                  </a:cubicBezTo>
                  <a:lnTo>
                    <a:pt x="160759" y="377563"/>
                  </a:lnTo>
                  <a:cubicBezTo>
                    <a:pt x="185157" y="377563"/>
                    <a:pt x="205004" y="357716"/>
                    <a:pt x="205004" y="333317"/>
                  </a:cubicBezTo>
                  <a:lnTo>
                    <a:pt x="205004" y="290935"/>
                  </a:lnTo>
                  <a:cubicBezTo>
                    <a:pt x="205033" y="290564"/>
                    <a:pt x="205062" y="290190"/>
                    <a:pt x="205062" y="289809"/>
                  </a:cubicBezTo>
                  <a:cubicBezTo>
                    <a:pt x="205062" y="278348"/>
                    <a:pt x="215196" y="268254"/>
                    <a:pt x="231733" y="252734"/>
                  </a:cubicBezTo>
                  <a:cubicBezTo>
                    <a:pt x="241461" y="243605"/>
                    <a:pt x="252491" y="233255"/>
                    <a:pt x="262140" y="220583"/>
                  </a:cubicBezTo>
                  <a:cubicBezTo>
                    <a:pt x="267078" y="214102"/>
                    <a:pt x="265825" y="204850"/>
                    <a:pt x="259346" y="199913"/>
                  </a:cubicBezTo>
                  <a:close/>
                  <a:moveTo>
                    <a:pt x="160759" y="348066"/>
                  </a:moveTo>
                  <a:lnTo>
                    <a:pt x="127575" y="348066"/>
                  </a:lnTo>
                  <a:cubicBezTo>
                    <a:pt x="119443" y="348066"/>
                    <a:pt x="112826" y="341449"/>
                    <a:pt x="112826" y="333317"/>
                  </a:cubicBezTo>
                  <a:lnTo>
                    <a:pt x="112826" y="303820"/>
                  </a:lnTo>
                  <a:lnTo>
                    <a:pt x="175507" y="303820"/>
                  </a:lnTo>
                  <a:lnTo>
                    <a:pt x="175507" y="333317"/>
                  </a:lnTo>
                  <a:cubicBezTo>
                    <a:pt x="175507" y="341449"/>
                    <a:pt x="168893" y="348066"/>
                    <a:pt x="160759" y="348066"/>
                  </a:cubicBezTo>
                  <a:close/>
                  <a:moveTo>
                    <a:pt x="126797" y="89362"/>
                  </a:moveTo>
                  <a:cubicBezTo>
                    <a:pt x="103447" y="96633"/>
                    <a:pt x="87757" y="117917"/>
                    <a:pt x="87757" y="142324"/>
                  </a:cubicBezTo>
                  <a:cubicBezTo>
                    <a:pt x="87757" y="150471"/>
                    <a:pt x="81154" y="157073"/>
                    <a:pt x="73008" y="157073"/>
                  </a:cubicBezTo>
                  <a:cubicBezTo>
                    <a:pt x="64862" y="157073"/>
                    <a:pt x="58260" y="150471"/>
                    <a:pt x="58260" y="142324"/>
                  </a:cubicBezTo>
                  <a:cubicBezTo>
                    <a:pt x="58260" y="104932"/>
                    <a:pt x="82280" y="72329"/>
                    <a:pt x="118032" y="61199"/>
                  </a:cubicBezTo>
                  <a:cubicBezTo>
                    <a:pt x="125809" y="58779"/>
                    <a:pt x="134076" y="63120"/>
                    <a:pt x="136496" y="70898"/>
                  </a:cubicBezTo>
                  <a:cubicBezTo>
                    <a:pt x="138916" y="78675"/>
                    <a:pt x="134574" y="86942"/>
                    <a:pt x="126797" y="89362"/>
                  </a:cubicBezTo>
                  <a:close/>
                  <a:moveTo>
                    <a:pt x="327192" y="95774"/>
                  </a:moveTo>
                  <a:lnTo>
                    <a:pt x="313000" y="85545"/>
                  </a:lnTo>
                  <a:cubicBezTo>
                    <a:pt x="313028" y="84808"/>
                    <a:pt x="313043" y="84068"/>
                    <a:pt x="313043" y="83330"/>
                  </a:cubicBezTo>
                  <a:cubicBezTo>
                    <a:pt x="313043" y="82437"/>
                    <a:pt x="313014" y="81541"/>
                    <a:pt x="312974" y="80648"/>
                  </a:cubicBezTo>
                  <a:cubicBezTo>
                    <a:pt x="312960" y="80355"/>
                    <a:pt x="312942" y="80063"/>
                    <a:pt x="312925" y="79770"/>
                  </a:cubicBezTo>
                  <a:cubicBezTo>
                    <a:pt x="312907" y="79490"/>
                    <a:pt x="312899" y="79211"/>
                    <a:pt x="312879" y="78934"/>
                  </a:cubicBezTo>
                  <a:lnTo>
                    <a:pt x="327521" y="67749"/>
                  </a:lnTo>
                  <a:cubicBezTo>
                    <a:pt x="333291" y="63345"/>
                    <a:pt x="334996" y="55397"/>
                    <a:pt x="331542" y="49011"/>
                  </a:cubicBezTo>
                  <a:lnTo>
                    <a:pt x="324905" y="36743"/>
                  </a:lnTo>
                  <a:cubicBezTo>
                    <a:pt x="321434" y="30322"/>
                    <a:pt x="313789" y="27410"/>
                    <a:pt x="306928" y="29887"/>
                  </a:cubicBezTo>
                  <a:lnTo>
                    <a:pt x="289491" y="36178"/>
                  </a:lnTo>
                  <a:cubicBezTo>
                    <a:pt x="287300" y="34527"/>
                    <a:pt x="284989" y="33053"/>
                    <a:pt x="282596" y="31725"/>
                  </a:cubicBezTo>
                  <a:cubicBezTo>
                    <a:pt x="282377" y="31607"/>
                    <a:pt x="282163" y="31483"/>
                    <a:pt x="281944" y="31365"/>
                  </a:cubicBezTo>
                  <a:cubicBezTo>
                    <a:pt x="281348" y="31045"/>
                    <a:pt x="280746" y="30740"/>
                    <a:pt x="280141" y="30440"/>
                  </a:cubicBezTo>
                  <a:cubicBezTo>
                    <a:pt x="279815" y="30279"/>
                    <a:pt x="279493" y="30120"/>
                    <a:pt x="279164" y="29965"/>
                  </a:cubicBezTo>
                  <a:cubicBezTo>
                    <a:pt x="278888" y="29835"/>
                    <a:pt x="278614" y="29688"/>
                    <a:pt x="278335" y="29561"/>
                  </a:cubicBezTo>
                  <a:lnTo>
                    <a:pt x="275198" y="12137"/>
                  </a:lnTo>
                  <a:cubicBezTo>
                    <a:pt x="273934" y="5111"/>
                    <a:pt x="267821" y="1"/>
                    <a:pt x="260683" y="1"/>
                  </a:cubicBezTo>
                  <a:lnTo>
                    <a:pt x="246672" y="1"/>
                  </a:lnTo>
                  <a:cubicBezTo>
                    <a:pt x="239318" y="1"/>
                    <a:pt x="233087" y="5419"/>
                    <a:pt x="232067" y="12704"/>
                  </a:cubicBezTo>
                  <a:lnTo>
                    <a:pt x="229705" y="29576"/>
                  </a:lnTo>
                  <a:cubicBezTo>
                    <a:pt x="225361" y="31543"/>
                    <a:pt x="221279" y="34029"/>
                    <a:pt x="217529" y="36988"/>
                  </a:cubicBezTo>
                  <a:lnTo>
                    <a:pt x="200415" y="31644"/>
                  </a:lnTo>
                  <a:cubicBezTo>
                    <a:pt x="193523" y="29492"/>
                    <a:pt x="186085" y="32646"/>
                    <a:pt x="182841" y="39099"/>
                  </a:cubicBezTo>
                  <a:lnTo>
                    <a:pt x="176343" y="52030"/>
                  </a:lnTo>
                  <a:cubicBezTo>
                    <a:pt x="173027" y="58623"/>
                    <a:pt x="175098" y="66654"/>
                    <a:pt x="181188" y="70823"/>
                  </a:cubicBezTo>
                  <a:lnTo>
                    <a:pt x="195127" y="80366"/>
                  </a:lnTo>
                  <a:cubicBezTo>
                    <a:pt x="195081" y="81349"/>
                    <a:pt x="195052" y="82336"/>
                    <a:pt x="195052" y="83330"/>
                  </a:cubicBezTo>
                  <a:cubicBezTo>
                    <a:pt x="195052" y="84232"/>
                    <a:pt x="195081" y="85133"/>
                    <a:pt x="195121" y="86035"/>
                  </a:cubicBezTo>
                  <a:cubicBezTo>
                    <a:pt x="195135" y="86334"/>
                    <a:pt x="195156" y="86634"/>
                    <a:pt x="195173" y="86934"/>
                  </a:cubicBezTo>
                  <a:cubicBezTo>
                    <a:pt x="195193" y="87248"/>
                    <a:pt x="195205" y="87561"/>
                    <a:pt x="195228" y="87876"/>
                  </a:cubicBezTo>
                  <a:lnTo>
                    <a:pt x="181099" y="99070"/>
                  </a:lnTo>
                  <a:cubicBezTo>
                    <a:pt x="175308" y="103658"/>
                    <a:pt x="173805" y="111822"/>
                    <a:pt x="177582" y="118171"/>
                  </a:cubicBezTo>
                  <a:lnTo>
                    <a:pt x="184495" y="129794"/>
                  </a:lnTo>
                  <a:cubicBezTo>
                    <a:pt x="188107" y="135863"/>
                    <a:pt x="195516" y="138522"/>
                    <a:pt x="202162" y="136131"/>
                  </a:cubicBezTo>
                  <a:lnTo>
                    <a:pt x="218364" y="130306"/>
                  </a:lnTo>
                  <a:cubicBezTo>
                    <a:pt x="221899" y="132994"/>
                    <a:pt x="225719" y="135273"/>
                    <a:pt x="229757" y="137099"/>
                  </a:cubicBezTo>
                  <a:lnTo>
                    <a:pt x="232894" y="154523"/>
                  </a:lnTo>
                  <a:cubicBezTo>
                    <a:pt x="234159" y="161546"/>
                    <a:pt x="240271" y="166659"/>
                    <a:pt x="247409" y="166659"/>
                  </a:cubicBezTo>
                  <a:lnTo>
                    <a:pt x="260683" y="166659"/>
                  </a:lnTo>
                  <a:cubicBezTo>
                    <a:pt x="267930" y="166659"/>
                    <a:pt x="274100" y="161393"/>
                    <a:pt x="275247" y="154241"/>
                  </a:cubicBezTo>
                  <a:lnTo>
                    <a:pt x="277964" y="137271"/>
                  </a:lnTo>
                  <a:cubicBezTo>
                    <a:pt x="282895" y="135089"/>
                    <a:pt x="287495" y="132236"/>
                    <a:pt x="291658" y="128780"/>
                  </a:cubicBezTo>
                  <a:lnTo>
                    <a:pt x="308422" y="133740"/>
                  </a:lnTo>
                  <a:cubicBezTo>
                    <a:pt x="315267" y="135765"/>
                    <a:pt x="322578" y="132597"/>
                    <a:pt x="325784" y="126222"/>
                  </a:cubicBezTo>
                  <a:lnTo>
                    <a:pt x="331746" y="114362"/>
                  </a:lnTo>
                  <a:cubicBezTo>
                    <a:pt x="334999" y="107887"/>
                    <a:pt x="333069" y="100008"/>
                    <a:pt x="327192" y="95774"/>
                  </a:cubicBezTo>
                  <a:close/>
                  <a:moveTo>
                    <a:pt x="224598" y="81697"/>
                  </a:moveTo>
                  <a:cubicBezTo>
                    <a:pt x="224601" y="81627"/>
                    <a:pt x="224610" y="81562"/>
                    <a:pt x="224613" y="81492"/>
                  </a:cubicBezTo>
                  <a:cubicBezTo>
                    <a:pt x="224644" y="81003"/>
                    <a:pt x="224685" y="80513"/>
                    <a:pt x="224742" y="80023"/>
                  </a:cubicBezTo>
                  <a:cubicBezTo>
                    <a:pt x="224745" y="79980"/>
                    <a:pt x="224750" y="79936"/>
                    <a:pt x="224756" y="79894"/>
                  </a:cubicBezTo>
                  <a:cubicBezTo>
                    <a:pt x="224817" y="79378"/>
                    <a:pt x="224892" y="78862"/>
                    <a:pt x="224981" y="78347"/>
                  </a:cubicBezTo>
                  <a:cubicBezTo>
                    <a:pt x="224984" y="78318"/>
                    <a:pt x="224990" y="78286"/>
                    <a:pt x="224995" y="78257"/>
                  </a:cubicBezTo>
                  <a:cubicBezTo>
                    <a:pt x="225084" y="77748"/>
                    <a:pt x="225188" y="77237"/>
                    <a:pt x="225304" y="76731"/>
                  </a:cubicBezTo>
                  <a:cubicBezTo>
                    <a:pt x="226536" y="71356"/>
                    <a:pt x="229241" y="66536"/>
                    <a:pt x="232972" y="62723"/>
                  </a:cubicBezTo>
                  <a:cubicBezTo>
                    <a:pt x="233073" y="62619"/>
                    <a:pt x="233173" y="62512"/>
                    <a:pt x="233277" y="62411"/>
                  </a:cubicBezTo>
                  <a:cubicBezTo>
                    <a:pt x="233571" y="62118"/>
                    <a:pt x="233871" y="61832"/>
                    <a:pt x="234176" y="61553"/>
                  </a:cubicBezTo>
                  <a:cubicBezTo>
                    <a:pt x="234245" y="61490"/>
                    <a:pt x="234317" y="61426"/>
                    <a:pt x="234389" y="61366"/>
                  </a:cubicBezTo>
                  <a:cubicBezTo>
                    <a:pt x="235003" y="60816"/>
                    <a:pt x="235636" y="60288"/>
                    <a:pt x="236296" y="59793"/>
                  </a:cubicBezTo>
                  <a:cubicBezTo>
                    <a:pt x="236351" y="59750"/>
                    <a:pt x="236402" y="59709"/>
                    <a:pt x="236457" y="59669"/>
                  </a:cubicBezTo>
                  <a:cubicBezTo>
                    <a:pt x="236821" y="59398"/>
                    <a:pt x="237189" y="59133"/>
                    <a:pt x="237566" y="58880"/>
                  </a:cubicBezTo>
                  <a:lnTo>
                    <a:pt x="237566" y="58877"/>
                  </a:lnTo>
                  <a:cubicBezTo>
                    <a:pt x="238295" y="58387"/>
                    <a:pt x="239047" y="57929"/>
                    <a:pt x="239819" y="57503"/>
                  </a:cubicBezTo>
                  <a:cubicBezTo>
                    <a:pt x="239908" y="57454"/>
                    <a:pt x="239997" y="57402"/>
                    <a:pt x="240087" y="57353"/>
                  </a:cubicBezTo>
                  <a:cubicBezTo>
                    <a:pt x="240455" y="57154"/>
                    <a:pt x="240830" y="56961"/>
                    <a:pt x="241208" y="56780"/>
                  </a:cubicBezTo>
                  <a:cubicBezTo>
                    <a:pt x="241331" y="56719"/>
                    <a:pt x="241458" y="56665"/>
                    <a:pt x="241582" y="56604"/>
                  </a:cubicBezTo>
                  <a:cubicBezTo>
                    <a:pt x="242181" y="56325"/>
                    <a:pt x="242789" y="56068"/>
                    <a:pt x="243405" y="55829"/>
                  </a:cubicBezTo>
                  <a:cubicBezTo>
                    <a:pt x="243659" y="55728"/>
                    <a:pt x="243912" y="55631"/>
                    <a:pt x="244168" y="55541"/>
                  </a:cubicBezTo>
                  <a:cubicBezTo>
                    <a:pt x="244463" y="55438"/>
                    <a:pt x="244756" y="55337"/>
                    <a:pt x="245056" y="55242"/>
                  </a:cubicBezTo>
                  <a:cubicBezTo>
                    <a:pt x="245465" y="55109"/>
                    <a:pt x="245880" y="54988"/>
                    <a:pt x="246294" y="54876"/>
                  </a:cubicBezTo>
                  <a:cubicBezTo>
                    <a:pt x="248766" y="54202"/>
                    <a:pt x="251364" y="53836"/>
                    <a:pt x="254046" y="53836"/>
                  </a:cubicBezTo>
                  <a:cubicBezTo>
                    <a:pt x="256783" y="53836"/>
                    <a:pt x="259427" y="54216"/>
                    <a:pt x="261942" y="54916"/>
                  </a:cubicBezTo>
                  <a:cubicBezTo>
                    <a:pt x="262359" y="55031"/>
                    <a:pt x="262771" y="55155"/>
                    <a:pt x="263184" y="55291"/>
                  </a:cubicBezTo>
                  <a:cubicBezTo>
                    <a:pt x="263417" y="55366"/>
                    <a:pt x="263650" y="55443"/>
                    <a:pt x="263883" y="55527"/>
                  </a:cubicBezTo>
                  <a:cubicBezTo>
                    <a:pt x="264249" y="55657"/>
                    <a:pt x="264609" y="55795"/>
                    <a:pt x="264969" y="55939"/>
                  </a:cubicBezTo>
                  <a:cubicBezTo>
                    <a:pt x="265283" y="56065"/>
                    <a:pt x="265594" y="56195"/>
                    <a:pt x="265900" y="56331"/>
                  </a:cubicBezTo>
                  <a:cubicBezTo>
                    <a:pt x="266271" y="56492"/>
                    <a:pt x="266637" y="56662"/>
                    <a:pt x="267000" y="56837"/>
                  </a:cubicBezTo>
                  <a:cubicBezTo>
                    <a:pt x="267253" y="56961"/>
                    <a:pt x="267501" y="57091"/>
                    <a:pt x="267749" y="57221"/>
                  </a:cubicBezTo>
                  <a:cubicBezTo>
                    <a:pt x="268040" y="57373"/>
                    <a:pt x="268325" y="57535"/>
                    <a:pt x="268613" y="57699"/>
                  </a:cubicBezTo>
                  <a:cubicBezTo>
                    <a:pt x="268840" y="57828"/>
                    <a:pt x="269071" y="57955"/>
                    <a:pt x="269296" y="58091"/>
                  </a:cubicBezTo>
                  <a:cubicBezTo>
                    <a:pt x="269745" y="58364"/>
                    <a:pt x="270189" y="58649"/>
                    <a:pt x="270623" y="58946"/>
                  </a:cubicBezTo>
                  <a:cubicBezTo>
                    <a:pt x="270828" y="59087"/>
                    <a:pt x="271027" y="59231"/>
                    <a:pt x="271226" y="59375"/>
                  </a:cubicBezTo>
                  <a:cubicBezTo>
                    <a:pt x="271531" y="59594"/>
                    <a:pt x="271831" y="59819"/>
                    <a:pt x="272127" y="60049"/>
                  </a:cubicBezTo>
                  <a:cubicBezTo>
                    <a:pt x="272306" y="60190"/>
                    <a:pt x="272488" y="60326"/>
                    <a:pt x="272663" y="60470"/>
                  </a:cubicBezTo>
                  <a:cubicBezTo>
                    <a:pt x="273098" y="60827"/>
                    <a:pt x="273525" y="61193"/>
                    <a:pt x="273942" y="61576"/>
                  </a:cubicBezTo>
                  <a:cubicBezTo>
                    <a:pt x="274066" y="61685"/>
                    <a:pt x="274182" y="61804"/>
                    <a:pt x="274302" y="61919"/>
                  </a:cubicBezTo>
                  <a:cubicBezTo>
                    <a:pt x="274639" y="62236"/>
                    <a:pt x="274968" y="62561"/>
                    <a:pt x="275288" y="62898"/>
                  </a:cubicBezTo>
                  <a:cubicBezTo>
                    <a:pt x="278865" y="66614"/>
                    <a:pt x="281478" y="71261"/>
                    <a:pt x="282722" y="76434"/>
                  </a:cubicBezTo>
                  <a:cubicBezTo>
                    <a:pt x="282823" y="76858"/>
                    <a:pt x="282918" y="77284"/>
                    <a:pt x="282999" y="77710"/>
                  </a:cubicBezTo>
                  <a:cubicBezTo>
                    <a:pt x="283034" y="77875"/>
                    <a:pt x="283059" y="78041"/>
                    <a:pt x="283091" y="78209"/>
                  </a:cubicBezTo>
                  <a:cubicBezTo>
                    <a:pt x="283160" y="78609"/>
                    <a:pt x="283220" y="79007"/>
                    <a:pt x="283275" y="79407"/>
                  </a:cubicBezTo>
                  <a:cubicBezTo>
                    <a:pt x="283298" y="79580"/>
                    <a:pt x="283321" y="79752"/>
                    <a:pt x="283341" y="79928"/>
                  </a:cubicBezTo>
                  <a:cubicBezTo>
                    <a:pt x="283391" y="80340"/>
                    <a:pt x="283425" y="80752"/>
                    <a:pt x="283457" y="81166"/>
                  </a:cubicBezTo>
                  <a:cubicBezTo>
                    <a:pt x="283468" y="81322"/>
                    <a:pt x="283483" y="81478"/>
                    <a:pt x="283492" y="81636"/>
                  </a:cubicBezTo>
                  <a:cubicBezTo>
                    <a:pt x="283523" y="82201"/>
                    <a:pt x="283543" y="82765"/>
                    <a:pt x="283543" y="83333"/>
                  </a:cubicBezTo>
                  <a:cubicBezTo>
                    <a:pt x="283543" y="84350"/>
                    <a:pt x="283492" y="85373"/>
                    <a:pt x="283388" y="86387"/>
                  </a:cubicBezTo>
                  <a:cubicBezTo>
                    <a:pt x="283382" y="86430"/>
                    <a:pt x="283373" y="86473"/>
                    <a:pt x="283371" y="86516"/>
                  </a:cubicBezTo>
                  <a:cubicBezTo>
                    <a:pt x="283321" y="86972"/>
                    <a:pt x="283264" y="87427"/>
                    <a:pt x="283191" y="87879"/>
                  </a:cubicBezTo>
                  <a:cubicBezTo>
                    <a:pt x="283166" y="88048"/>
                    <a:pt x="283131" y="88218"/>
                    <a:pt x="283102" y="88388"/>
                  </a:cubicBezTo>
                  <a:cubicBezTo>
                    <a:pt x="283048" y="88705"/>
                    <a:pt x="282993" y="89019"/>
                    <a:pt x="282930" y="89333"/>
                  </a:cubicBezTo>
                  <a:cubicBezTo>
                    <a:pt x="281875" y="94408"/>
                    <a:pt x="279510" y="99006"/>
                    <a:pt x="276209" y="102765"/>
                  </a:cubicBezTo>
                  <a:cubicBezTo>
                    <a:pt x="275783" y="103252"/>
                    <a:pt x="275345" y="103727"/>
                    <a:pt x="274892" y="104179"/>
                  </a:cubicBezTo>
                  <a:cubicBezTo>
                    <a:pt x="274795" y="104280"/>
                    <a:pt x="274688" y="104375"/>
                    <a:pt x="274587" y="104474"/>
                  </a:cubicBezTo>
                  <a:cubicBezTo>
                    <a:pt x="274233" y="104819"/>
                    <a:pt x="273867" y="105153"/>
                    <a:pt x="273499" y="105479"/>
                  </a:cubicBezTo>
                  <a:cubicBezTo>
                    <a:pt x="273300" y="105652"/>
                    <a:pt x="273107" y="105825"/>
                    <a:pt x="272905" y="105991"/>
                  </a:cubicBezTo>
                  <a:cubicBezTo>
                    <a:pt x="272496" y="106334"/>
                    <a:pt x="272075" y="106666"/>
                    <a:pt x="271649" y="106985"/>
                  </a:cubicBezTo>
                  <a:cubicBezTo>
                    <a:pt x="271387" y="107181"/>
                    <a:pt x="271116" y="107369"/>
                    <a:pt x="270848" y="107556"/>
                  </a:cubicBezTo>
                  <a:cubicBezTo>
                    <a:pt x="270609" y="107720"/>
                    <a:pt x="270371" y="107881"/>
                    <a:pt x="270131" y="108040"/>
                  </a:cubicBezTo>
                  <a:cubicBezTo>
                    <a:pt x="269697" y="108322"/>
                    <a:pt x="269253" y="108596"/>
                    <a:pt x="268804" y="108855"/>
                  </a:cubicBezTo>
                  <a:cubicBezTo>
                    <a:pt x="268527" y="109016"/>
                    <a:pt x="268250" y="109178"/>
                    <a:pt x="267968" y="109327"/>
                  </a:cubicBezTo>
                  <a:cubicBezTo>
                    <a:pt x="267674" y="109486"/>
                    <a:pt x="267374" y="109639"/>
                    <a:pt x="267075" y="109788"/>
                  </a:cubicBezTo>
                  <a:cubicBezTo>
                    <a:pt x="266747" y="109947"/>
                    <a:pt x="266418" y="110102"/>
                    <a:pt x="266084" y="110249"/>
                  </a:cubicBezTo>
                  <a:cubicBezTo>
                    <a:pt x="265744" y="110405"/>
                    <a:pt x="265398" y="110551"/>
                    <a:pt x="265050" y="110690"/>
                  </a:cubicBezTo>
                  <a:cubicBezTo>
                    <a:pt x="264624" y="110863"/>
                    <a:pt x="264192" y="111027"/>
                    <a:pt x="263757" y="111180"/>
                  </a:cubicBezTo>
                  <a:cubicBezTo>
                    <a:pt x="263549" y="111251"/>
                    <a:pt x="263338" y="111324"/>
                    <a:pt x="263128" y="111393"/>
                  </a:cubicBezTo>
                  <a:cubicBezTo>
                    <a:pt x="262527" y="111585"/>
                    <a:pt x="261916" y="111767"/>
                    <a:pt x="261297" y="111922"/>
                  </a:cubicBezTo>
                  <a:cubicBezTo>
                    <a:pt x="258977" y="112513"/>
                    <a:pt x="256549" y="112827"/>
                    <a:pt x="254049" y="112827"/>
                  </a:cubicBezTo>
                  <a:cubicBezTo>
                    <a:pt x="251301" y="112827"/>
                    <a:pt x="248648" y="112444"/>
                    <a:pt x="246125" y="111738"/>
                  </a:cubicBezTo>
                  <a:cubicBezTo>
                    <a:pt x="245715" y="111626"/>
                    <a:pt x="245312" y="111505"/>
                    <a:pt x="244912" y="111372"/>
                  </a:cubicBezTo>
                  <a:cubicBezTo>
                    <a:pt x="244667" y="111292"/>
                    <a:pt x="244422" y="111211"/>
                    <a:pt x="244177" y="111124"/>
                  </a:cubicBezTo>
                  <a:cubicBezTo>
                    <a:pt x="243828" y="110998"/>
                    <a:pt x="243483" y="110866"/>
                    <a:pt x="243137" y="110727"/>
                  </a:cubicBezTo>
                  <a:cubicBezTo>
                    <a:pt x="242752" y="110571"/>
                    <a:pt x="242368" y="110411"/>
                    <a:pt x="241991" y="110240"/>
                  </a:cubicBezTo>
                  <a:cubicBezTo>
                    <a:pt x="241691" y="110105"/>
                    <a:pt x="241392" y="109970"/>
                    <a:pt x="241095" y="109826"/>
                  </a:cubicBezTo>
                  <a:cubicBezTo>
                    <a:pt x="240813" y="109687"/>
                    <a:pt x="240534" y="109540"/>
                    <a:pt x="240257" y="109394"/>
                  </a:cubicBezTo>
                  <a:cubicBezTo>
                    <a:pt x="240009" y="109264"/>
                    <a:pt x="239767" y="109125"/>
                    <a:pt x="239525" y="108990"/>
                  </a:cubicBezTo>
                  <a:cubicBezTo>
                    <a:pt x="239116" y="108757"/>
                    <a:pt x="238713" y="108515"/>
                    <a:pt x="238318" y="108265"/>
                  </a:cubicBezTo>
                  <a:cubicBezTo>
                    <a:pt x="238033" y="108085"/>
                    <a:pt x="237748" y="107904"/>
                    <a:pt x="237471" y="107714"/>
                  </a:cubicBezTo>
                  <a:cubicBezTo>
                    <a:pt x="237218" y="107541"/>
                    <a:pt x="236967" y="107363"/>
                    <a:pt x="236720" y="107181"/>
                  </a:cubicBezTo>
                  <a:cubicBezTo>
                    <a:pt x="236475" y="107003"/>
                    <a:pt x="236233" y="106819"/>
                    <a:pt x="235991" y="106631"/>
                  </a:cubicBezTo>
                  <a:cubicBezTo>
                    <a:pt x="235769" y="106458"/>
                    <a:pt x="235541" y="106285"/>
                    <a:pt x="235322" y="106107"/>
                  </a:cubicBezTo>
                  <a:cubicBezTo>
                    <a:pt x="234919" y="105773"/>
                    <a:pt x="234524" y="105430"/>
                    <a:pt x="234139" y="105075"/>
                  </a:cubicBezTo>
                  <a:cubicBezTo>
                    <a:pt x="233948" y="104903"/>
                    <a:pt x="233767" y="104721"/>
                    <a:pt x="233583" y="104546"/>
                  </a:cubicBezTo>
                  <a:cubicBezTo>
                    <a:pt x="233315" y="104286"/>
                    <a:pt x="233055" y="104024"/>
                    <a:pt x="232796" y="103756"/>
                  </a:cubicBezTo>
                  <a:cubicBezTo>
                    <a:pt x="229207" y="100023"/>
                    <a:pt x="226591" y="95354"/>
                    <a:pt x="225356" y="90151"/>
                  </a:cubicBezTo>
                  <a:cubicBezTo>
                    <a:pt x="225261" y="89754"/>
                    <a:pt x="225171" y="89356"/>
                    <a:pt x="225093" y="88953"/>
                  </a:cubicBezTo>
                  <a:cubicBezTo>
                    <a:pt x="225059" y="88777"/>
                    <a:pt x="225030" y="88601"/>
                    <a:pt x="224998" y="88426"/>
                  </a:cubicBezTo>
                  <a:cubicBezTo>
                    <a:pt x="224932" y="88037"/>
                    <a:pt x="224871" y="87646"/>
                    <a:pt x="224820" y="87253"/>
                  </a:cubicBezTo>
                  <a:cubicBezTo>
                    <a:pt x="224797" y="87078"/>
                    <a:pt x="224771" y="86902"/>
                    <a:pt x="224750" y="86724"/>
                  </a:cubicBezTo>
                  <a:cubicBezTo>
                    <a:pt x="224705" y="86314"/>
                    <a:pt x="224670" y="85905"/>
                    <a:pt x="224638" y="85494"/>
                  </a:cubicBezTo>
                  <a:cubicBezTo>
                    <a:pt x="224627" y="85338"/>
                    <a:pt x="224613" y="85183"/>
                    <a:pt x="224601" y="85024"/>
                  </a:cubicBezTo>
                  <a:cubicBezTo>
                    <a:pt x="224569" y="84462"/>
                    <a:pt x="224552" y="83895"/>
                    <a:pt x="224552" y="83330"/>
                  </a:cubicBezTo>
                  <a:cubicBezTo>
                    <a:pt x="224549" y="82786"/>
                    <a:pt x="224566" y="82241"/>
                    <a:pt x="224598" y="81697"/>
                  </a:cubicBezTo>
                  <a:close/>
                  <a:moveTo>
                    <a:pt x="99552" y="174771"/>
                  </a:moveTo>
                  <a:cubicBezTo>
                    <a:pt x="107699" y="174771"/>
                    <a:pt x="114301" y="181373"/>
                    <a:pt x="114301" y="189519"/>
                  </a:cubicBezTo>
                  <a:cubicBezTo>
                    <a:pt x="114301" y="197666"/>
                    <a:pt x="107699" y="204268"/>
                    <a:pt x="99552" y="204268"/>
                  </a:cubicBezTo>
                  <a:cubicBezTo>
                    <a:pt x="91409" y="204268"/>
                    <a:pt x="84804" y="197666"/>
                    <a:pt x="84804" y="189519"/>
                  </a:cubicBezTo>
                  <a:cubicBezTo>
                    <a:pt x="84804" y="181373"/>
                    <a:pt x="91409" y="174771"/>
                    <a:pt x="99552" y="174771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Oval 36">
            <a:extLst>
              <a:ext uri="{FF2B5EF4-FFF2-40B4-BE49-F238E27FC236}">
                <a16:creationId xmlns:a16="http://schemas.microsoft.com/office/drawing/2014/main" id="{6000F1E3-CAAA-417B-B640-94F6E125AB13}"/>
              </a:ext>
            </a:extLst>
          </p:cNvPr>
          <p:cNvSpPr/>
          <p:nvPr/>
        </p:nvSpPr>
        <p:spPr>
          <a:xfrm>
            <a:off x="-2109270" y="-5025851"/>
            <a:ext cx="6909691" cy="69096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6B22B74-DE11-4BA8-BBD5-FD0D365A2B5F}"/>
              </a:ext>
            </a:extLst>
          </p:cNvPr>
          <p:cNvGrpSpPr/>
          <p:nvPr/>
        </p:nvGrpSpPr>
        <p:grpSpPr>
          <a:xfrm rot="713590">
            <a:off x="10702110" y="4603283"/>
            <a:ext cx="3719482" cy="3719482"/>
            <a:chOff x="-370072" y="5352350"/>
            <a:chExt cx="4950630" cy="4950630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10545CED-D42B-4FCC-AC5F-5E9CB0B1BB2F}"/>
                </a:ext>
              </a:extLst>
            </p:cNvPr>
            <p:cNvSpPr/>
            <p:nvPr/>
          </p:nvSpPr>
          <p:spPr>
            <a:xfrm>
              <a:off x="-17040" y="5697591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Block Arc 44">
              <a:extLst>
                <a:ext uri="{FF2B5EF4-FFF2-40B4-BE49-F238E27FC236}">
                  <a16:creationId xmlns:a16="http://schemas.microsoft.com/office/drawing/2014/main" id="{8A137FB4-26A7-4310-804F-DA7ADC50C3C6}"/>
                </a:ext>
              </a:extLst>
            </p:cNvPr>
            <p:cNvSpPr/>
            <p:nvPr/>
          </p:nvSpPr>
          <p:spPr>
            <a:xfrm rot="12817100">
              <a:off x="-370072" y="5352350"/>
              <a:ext cx="4950630" cy="4950630"/>
            </a:xfrm>
            <a:prstGeom prst="blockArc">
              <a:avLst>
                <a:gd name="adj1" fmla="val 13069614"/>
                <a:gd name="adj2" fmla="val 21133290"/>
                <a:gd name="adj3" fmla="val 1538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4B13838-9155-4B48-9B63-AC4D7056AB4A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tx1">
                    <a:lumMod val="85000"/>
                    <a:lumOff val="15000"/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27</a:t>
            </a:fld>
            <a:endParaRPr lang="id-ID" sz="49600" i="0" strike="noStrike" spc="0" dirty="0">
              <a:solidFill>
                <a:schemeClr val="tx1">
                  <a:lumMod val="85000"/>
                  <a:lumOff val="15000"/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4535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54A94534-0A33-48A6-B8C0-C82C44960DE2}"/>
              </a:ext>
            </a:extLst>
          </p:cNvPr>
          <p:cNvGrpSpPr/>
          <p:nvPr/>
        </p:nvGrpSpPr>
        <p:grpSpPr>
          <a:xfrm>
            <a:off x="560431" y="1409678"/>
            <a:ext cx="4921537" cy="4506067"/>
            <a:chOff x="560431" y="1409678"/>
            <a:chExt cx="4921537" cy="4506067"/>
          </a:xfrm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DE4E7D0C-2578-42C1-B0D4-E1DC9561D352}"/>
                </a:ext>
              </a:extLst>
            </p:cNvPr>
            <p:cNvSpPr/>
            <p:nvPr/>
          </p:nvSpPr>
          <p:spPr>
            <a:xfrm flipH="1">
              <a:off x="1730934" y="1409678"/>
              <a:ext cx="3751034" cy="3751038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ffectLst>
              <a:softEdge rad="952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ID" sz="1200" dirty="0">
                <a:latin typeface="Roboto Light" panose="02000000000000000000" pitchFamily="2" charset="0"/>
                <a:ea typeface="Roboto Light" panose="02000000000000000000" pitchFamily="2" charset="0"/>
                <a:cs typeface="Open Sans" panose="020B0606030504020204" pitchFamily="34" charset="0"/>
              </a:endParaRPr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8DB0AC3F-EFEF-4210-9118-7EE779EBC60E}"/>
                </a:ext>
              </a:extLst>
            </p:cNvPr>
            <p:cNvSpPr/>
            <p:nvPr/>
          </p:nvSpPr>
          <p:spPr>
            <a:xfrm flipH="1">
              <a:off x="560431" y="2917809"/>
              <a:ext cx="2997932" cy="2997936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  <a:effectLst>
              <a:softEdge rad="952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ID" sz="1200" dirty="0">
                <a:latin typeface="Roboto Light" panose="02000000000000000000" pitchFamily="2" charset="0"/>
                <a:ea typeface="Roboto Light" panose="02000000000000000000" pitchFamily="2" charset="0"/>
                <a:cs typeface="Open Sans" panose="020B0606030504020204" pitchFamily="34" charset="0"/>
              </a:endParaRPr>
            </a:p>
          </p:txBody>
        </p:sp>
      </p:grpSp>
      <p:sp>
        <p:nvSpPr>
          <p:cNvPr id="71" name="Oval 70">
            <a:extLst>
              <a:ext uri="{FF2B5EF4-FFF2-40B4-BE49-F238E27FC236}">
                <a16:creationId xmlns:a16="http://schemas.microsoft.com/office/drawing/2014/main" id="{FB02053A-4E8A-48ED-96A3-192A1F9B2DE7}"/>
              </a:ext>
            </a:extLst>
          </p:cNvPr>
          <p:cNvSpPr/>
          <p:nvPr/>
        </p:nvSpPr>
        <p:spPr>
          <a:xfrm flipH="1">
            <a:off x="883643" y="1317551"/>
            <a:ext cx="2997932" cy="2997936"/>
          </a:xfrm>
          <a:prstGeom prst="ellipse">
            <a:avLst/>
          </a:prstGeom>
          <a:solidFill>
            <a:schemeClr val="accent4">
              <a:alpha val="20000"/>
            </a:schemeClr>
          </a:solidFill>
          <a:ln>
            <a:noFill/>
          </a:ln>
          <a:effectLst>
            <a:softEdge rad="952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ID" sz="1200" dirty="0">
              <a:latin typeface="Roboto Light" panose="02000000000000000000" pitchFamily="2" charset="0"/>
              <a:ea typeface="Roboto Light" panose="02000000000000000000" pitchFamily="2" charset="0"/>
              <a:cs typeface="Open Sans" panose="020B060603050402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668DF30-B2B9-4A2A-AE25-409782ADED70}"/>
              </a:ext>
            </a:extLst>
          </p:cNvPr>
          <p:cNvGrpSpPr/>
          <p:nvPr/>
        </p:nvGrpSpPr>
        <p:grpSpPr>
          <a:xfrm>
            <a:off x="7597043" y="324825"/>
            <a:ext cx="4430527" cy="4974054"/>
            <a:chOff x="7597043" y="324825"/>
            <a:chExt cx="4430527" cy="4974054"/>
          </a:xfrm>
        </p:grpSpPr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1DC4E104-71A6-45E7-9FDC-E54FBCDC5F2C}"/>
                </a:ext>
              </a:extLst>
            </p:cNvPr>
            <p:cNvSpPr/>
            <p:nvPr/>
          </p:nvSpPr>
          <p:spPr>
            <a:xfrm flipH="1">
              <a:off x="7597043" y="1547841"/>
              <a:ext cx="3751034" cy="3751038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ffectLst>
              <a:softEdge rad="952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ID" sz="1200" dirty="0">
                <a:latin typeface="Roboto Light" panose="02000000000000000000" pitchFamily="2" charset="0"/>
                <a:ea typeface="Roboto Light" panose="02000000000000000000" pitchFamily="2" charset="0"/>
                <a:cs typeface="Open Sans" panose="020B0606030504020204" pitchFamily="34" charset="0"/>
              </a:endParaRPr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9A1F0223-28D4-4BFE-997D-12263E19CB35}"/>
                </a:ext>
              </a:extLst>
            </p:cNvPr>
            <p:cNvSpPr/>
            <p:nvPr/>
          </p:nvSpPr>
          <p:spPr>
            <a:xfrm flipH="1">
              <a:off x="9029638" y="324825"/>
              <a:ext cx="2997932" cy="2997936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  <a:effectLst>
              <a:softEdge rad="952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ID" sz="1200" dirty="0">
                <a:latin typeface="Roboto Light" panose="02000000000000000000" pitchFamily="2" charset="0"/>
                <a:ea typeface="Roboto Light" panose="02000000000000000000" pitchFamily="2" charset="0"/>
                <a:cs typeface="Open Sans" panose="020B0606030504020204" pitchFamily="34" charset="0"/>
              </a:endParaRPr>
            </a:p>
          </p:txBody>
        </p:sp>
      </p:grpSp>
      <p:sp>
        <p:nvSpPr>
          <p:cNvPr id="79" name="Oval 78">
            <a:extLst>
              <a:ext uri="{FF2B5EF4-FFF2-40B4-BE49-F238E27FC236}">
                <a16:creationId xmlns:a16="http://schemas.microsoft.com/office/drawing/2014/main" id="{A53070B3-3AC4-486B-A869-465DFF1C029B}"/>
              </a:ext>
            </a:extLst>
          </p:cNvPr>
          <p:cNvSpPr/>
          <p:nvPr/>
        </p:nvSpPr>
        <p:spPr>
          <a:xfrm flipH="1">
            <a:off x="9284043" y="1937453"/>
            <a:ext cx="2997932" cy="2997936"/>
          </a:xfrm>
          <a:prstGeom prst="ellipse">
            <a:avLst/>
          </a:prstGeom>
          <a:solidFill>
            <a:schemeClr val="accent4">
              <a:alpha val="20000"/>
            </a:schemeClr>
          </a:solidFill>
          <a:ln>
            <a:noFill/>
          </a:ln>
          <a:effectLst>
            <a:softEdge rad="952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ID" sz="1200" dirty="0">
              <a:latin typeface="Roboto Light" panose="02000000000000000000" pitchFamily="2" charset="0"/>
              <a:ea typeface="Roboto Light" panose="02000000000000000000" pitchFamily="2" charset="0"/>
              <a:cs typeface="Open Sans" panose="020B0606030504020204" pitchFamily="34" charset="0"/>
            </a:endParaRPr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B82942F1-22EC-465A-B3A4-5FCA3DB03740}"/>
              </a:ext>
            </a:extLst>
          </p:cNvPr>
          <p:cNvSpPr/>
          <p:nvPr/>
        </p:nvSpPr>
        <p:spPr>
          <a:xfrm>
            <a:off x="3701032" y="1034032"/>
            <a:ext cx="4789936" cy="478993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38EBB3B-8B7F-4C02-ACBD-35A41EF7C5AF}"/>
              </a:ext>
            </a:extLst>
          </p:cNvPr>
          <p:cNvGrpSpPr/>
          <p:nvPr/>
        </p:nvGrpSpPr>
        <p:grpSpPr>
          <a:xfrm>
            <a:off x="4243194" y="4197145"/>
            <a:ext cx="3725248" cy="1252969"/>
            <a:chOff x="4243194" y="4197145"/>
            <a:chExt cx="3725248" cy="1252969"/>
          </a:xfrm>
        </p:grpSpPr>
        <p:sp>
          <p:nvSpPr>
            <p:cNvPr id="2" name="Freeform 14">
              <a:extLst>
                <a:ext uri="{FF2B5EF4-FFF2-40B4-BE49-F238E27FC236}">
                  <a16:creationId xmlns:a16="http://schemas.microsoft.com/office/drawing/2014/main" id="{B87DF02C-47F0-45EF-A327-E14BAC6C6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3194" y="4197145"/>
              <a:ext cx="3725248" cy="1252969"/>
            </a:xfrm>
            <a:custGeom>
              <a:avLst/>
              <a:gdLst>
                <a:gd name="T0" fmla="*/ 2681 w 2681"/>
                <a:gd name="T1" fmla="*/ 0 h 902"/>
                <a:gd name="T2" fmla="*/ 1334 w 2681"/>
                <a:gd name="T3" fmla="*/ 902 h 902"/>
                <a:gd name="T4" fmla="*/ 0 w 2681"/>
                <a:gd name="T5" fmla="*/ 29 h 902"/>
                <a:gd name="T6" fmla="*/ 1309 w 2681"/>
                <a:gd name="T7" fmla="*/ 269 h 902"/>
                <a:gd name="T8" fmla="*/ 2681 w 2681"/>
                <a:gd name="T9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1" h="902">
                  <a:moveTo>
                    <a:pt x="2681" y="0"/>
                  </a:moveTo>
                  <a:cubicBezTo>
                    <a:pt x="2463" y="529"/>
                    <a:pt x="1942" y="902"/>
                    <a:pt x="1334" y="902"/>
                  </a:cubicBezTo>
                  <a:cubicBezTo>
                    <a:pt x="738" y="902"/>
                    <a:pt x="225" y="543"/>
                    <a:pt x="0" y="29"/>
                  </a:cubicBezTo>
                  <a:cubicBezTo>
                    <a:pt x="326" y="177"/>
                    <a:pt x="792" y="269"/>
                    <a:pt x="1309" y="269"/>
                  </a:cubicBezTo>
                  <a:cubicBezTo>
                    <a:pt x="1860" y="269"/>
                    <a:pt x="2353" y="165"/>
                    <a:pt x="2681" y="0"/>
                  </a:cubicBezTo>
                  <a:close/>
                </a:path>
              </a:pathLst>
            </a:custGeom>
            <a:solidFill>
              <a:schemeClr val="accent4"/>
            </a:solidFill>
            <a:ln w="63500">
              <a:solidFill>
                <a:schemeClr val="bg1"/>
              </a:solidFill>
            </a:ln>
            <a:effectLst>
              <a:outerShdw blurRad="1016000" dist="711200" dir="2700000" sx="90000" sy="90000" algn="tl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2743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400" b="1" dirty="0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412667A-C8CD-4F16-B29D-3C90B03FDCCC}"/>
                </a:ext>
              </a:extLst>
            </p:cNvPr>
            <p:cNvSpPr txBox="1"/>
            <p:nvPr/>
          </p:nvSpPr>
          <p:spPr>
            <a:xfrm>
              <a:off x="5700228" y="4762223"/>
              <a:ext cx="792480" cy="461665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ID" sz="2400" dirty="0">
                  <a:solidFill>
                    <a:schemeClr val="bg1"/>
                  </a:solidFill>
                  <a:latin typeface="Calibri" panose="020F0502020204030204" pitchFamily="34" charset="0"/>
                  <a:ea typeface="Roboto Light" panose="02000000000000000000" pitchFamily="2" charset="0"/>
                  <a:cs typeface="Poppins SemiBold" panose="00000700000000000000" pitchFamily="2" charset="0"/>
                </a:rPr>
                <a:t>04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44C02842-D6A6-4A1C-8464-BF64C174DABC}"/>
              </a:ext>
            </a:extLst>
          </p:cNvPr>
          <p:cNvSpPr txBox="1"/>
          <p:nvPr/>
        </p:nvSpPr>
        <p:spPr>
          <a:xfrm>
            <a:off x="9052746" y="1192307"/>
            <a:ext cx="2279221" cy="533672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Poppins SemiBold" panose="00000700000000000000" pitchFamily="2" charset="0"/>
              </a:rPr>
              <a:t>Your Text in Here</a:t>
            </a:r>
            <a:endParaRPr lang="en-ID" sz="24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DA6B671-4141-4426-A394-763CC0E48D44}"/>
              </a:ext>
            </a:extLst>
          </p:cNvPr>
          <p:cNvSpPr txBox="1"/>
          <p:nvPr/>
        </p:nvSpPr>
        <p:spPr>
          <a:xfrm>
            <a:off x="9052746" y="1727378"/>
            <a:ext cx="2279221" cy="1026691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ea typeface="Roboto Light" panose="02000000000000000000" pitchFamily="2" charset="0"/>
              </a:rPr>
              <a:t>A wonderful serenity has taken possession of my entire</a:t>
            </a:r>
            <a:endParaRPr lang="en-ID" sz="1600" dirty="0">
              <a:solidFill>
                <a:schemeClr val="bg1">
                  <a:lumMod val="50000"/>
                </a:schemeClr>
              </a:solidFill>
              <a:ea typeface="Roboto Light" panose="020000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E5C63A0-80B6-4DD4-ADE5-3824507D9933}"/>
              </a:ext>
            </a:extLst>
          </p:cNvPr>
          <p:cNvSpPr txBox="1"/>
          <p:nvPr/>
        </p:nvSpPr>
        <p:spPr>
          <a:xfrm>
            <a:off x="8900346" y="4752483"/>
            <a:ext cx="2279221" cy="533672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Poppins SemiBold" panose="00000700000000000000" pitchFamily="2" charset="0"/>
              </a:rPr>
              <a:t>Your Text in Here</a:t>
            </a:r>
            <a:endParaRPr lang="en-ID" sz="24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EB97052-99EB-4180-8712-7CD9B3475230}"/>
              </a:ext>
            </a:extLst>
          </p:cNvPr>
          <p:cNvSpPr txBox="1"/>
          <p:nvPr/>
        </p:nvSpPr>
        <p:spPr>
          <a:xfrm>
            <a:off x="8900346" y="5287554"/>
            <a:ext cx="2279221" cy="1026691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ea typeface="Roboto Light" panose="02000000000000000000" pitchFamily="2" charset="0"/>
              </a:rPr>
              <a:t>A wonderful serenity has taken possession of my entire</a:t>
            </a:r>
            <a:endParaRPr lang="en-ID" sz="1600" dirty="0">
              <a:solidFill>
                <a:schemeClr val="bg1">
                  <a:lumMod val="50000"/>
                </a:schemeClr>
              </a:solidFill>
              <a:ea typeface="Roboto Light" panose="020000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D3CA0D5-8C9A-4796-826F-54D019BC5F9F}"/>
              </a:ext>
            </a:extLst>
          </p:cNvPr>
          <p:cNvSpPr txBox="1"/>
          <p:nvPr/>
        </p:nvSpPr>
        <p:spPr>
          <a:xfrm flipH="1">
            <a:off x="860034" y="1192307"/>
            <a:ext cx="2279221" cy="533672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r">
              <a:lnSpc>
                <a:spcPct val="130000"/>
              </a:lnSpc>
              <a:spcAft>
                <a:spcPts val="600"/>
              </a:spcAft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Poppins SemiBold" panose="00000700000000000000" pitchFamily="2" charset="0"/>
              </a:rPr>
              <a:t>Your Text in Here</a:t>
            </a:r>
            <a:endParaRPr lang="en-ID" sz="24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056A7BD-6247-4D28-B58F-6A7611CF67D6}"/>
              </a:ext>
            </a:extLst>
          </p:cNvPr>
          <p:cNvSpPr txBox="1"/>
          <p:nvPr/>
        </p:nvSpPr>
        <p:spPr>
          <a:xfrm flipH="1">
            <a:off x="860034" y="1727378"/>
            <a:ext cx="2279221" cy="1026691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r">
              <a:lnSpc>
                <a:spcPct val="13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ea typeface="Roboto Light" panose="02000000000000000000" pitchFamily="2" charset="0"/>
              </a:rPr>
              <a:t>A wonderful serenity has taken possession of my entire</a:t>
            </a:r>
            <a:endParaRPr lang="en-ID" sz="1600" dirty="0">
              <a:solidFill>
                <a:schemeClr val="bg1">
                  <a:lumMod val="50000"/>
                </a:schemeClr>
              </a:solidFill>
              <a:ea typeface="Roboto Light" panose="02000000000000000000" pitchFamily="2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3BB319C-F71B-42CC-8EF9-64A6DFBB15A4}"/>
              </a:ext>
            </a:extLst>
          </p:cNvPr>
          <p:cNvSpPr txBox="1"/>
          <p:nvPr/>
        </p:nvSpPr>
        <p:spPr>
          <a:xfrm flipH="1">
            <a:off x="1012434" y="4752483"/>
            <a:ext cx="2279221" cy="533672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r">
              <a:lnSpc>
                <a:spcPct val="130000"/>
              </a:lnSpc>
              <a:spcAft>
                <a:spcPts val="600"/>
              </a:spcAft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Poppins SemiBold" panose="00000700000000000000" pitchFamily="2" charset="0"/>
              </a:rPr>
              <a:t>Your Text in Here</a:t>
            </a:r>
            <a:endParaRPr lang="en-ID" sz="24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CD1A61E-F02A-4233-9485-69F3BEF73785}"/>
              </a:ext>
            </a:extLst>
          </p:cNvPr>
          <p:cNvSpPr txBox="1"/>
          <p:nvPr/>
        </p:nvSpPr>
        <p:spPr>
          <a:xfrm flipH="1">
            <a:off x="1012434" y="5287554"/>
            <a:ext cx="2279221" cy="1026691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r">
              <a:lnSpc>
                <a:spcPct val="13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ea typeface="Roboto Light" panose="02000000000000000000" pitchFamily="2" charset="0"/>
              </a:rPr>
              <a:t>A wonderful serenity has taken possession of my entire</a:t>
            </a:r>
            <a:endParaRPr lang="en-ID" sz="1600" dirty="0">
              <a:solidFill>
                <a:schemeClr val="bg1">
                  <a:lumMod val="50000"/>
                </a:schemeClr>
              </a:solidFill>
              <a:ea typeface="Roboto Light" panose="02000000000000000000" pitchFamily="2" charset="0"/>
            </a:endParaRPr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08E25670-5AEC-4379-AA0D-CB90BF332BAC}"/>
              </a:ext>
            </a:extLst>
          </p:cNvPr>
          <p:cNvSpPr/>
          <p:nvPr/>
        </p:nvSpPr>
        <p:spPr>
          <a:xfrm>
            <a:off x="3327273" y="1281392"/>
            <a:ext cx="232810" cy="289768"/>
          </a:xfrm>
          <a:custGeom>
            <a:avLst/>
            <a:gdLst>
              <a:gd name="connsiteX0" fmla="*/ 139783 w 226693"/>
              <a:gd name="connsiteY0" fmla="*/ 143756 h 282157"/>
              <a:gd name="connsiteX1" fmla="*/ 153664 w 226693"/>
              <a:gd name="connsiteY1" fmla="*/ 143756 h 282157"/>
              <a:gd name="connsiteX2" fmla="*/ 153664 w 226693"/>
              <a:gd name="connsiteY2" fmla="*/ 157752 h 282157"/>
              <a:gd name="connsiteX3" fmla="*/ 108337 w 226693"/>
              <a:gd name="connsiteY3" fmla="*/ 203080 h 282157"/>
              <a:gd name="connsiteX4" fmla="*/ 101368 w 226693"/>
              <a:gd name="connsiteY4" fmla="*/ 205959 h 282157"/>
              <a:gd name="connsiteX5" fmla="*/ 94399 w 226693"/>
              <a:gd name="connsiteY5" fmla="*/ 203080 h 282157"/>
              <a:gd name="connsiteX6" fmla="*/ 73030 w 226693"/>
              <a:gd name="connsiteY6" fmla="*/ 181712 h 282157"/>
              <a:gd name="connsiteX7" fmla="*/ 73030 w 226693"/>
              <a:gd name="connsiteY7" fmla="*/ 167716 h 282157"/>
              <a:gd name="connsiteX8" fmla="*/ 87026 w 226693"/>
              <a:gd name="connsiteY8" fmla="*/ 167716 h 282157"/>
              <a:gd name="connsiteX9" fmla="*/ 101425 w 226693"/>
              <a:gd name="connsiteY9" fmla="*/ 182115 h 282157"/>
              <a:gd name="connsiteX10" fmla="*/ 34902 w 226693"/>
              <a:gd name="connsiteY10" fmla="*/ 73779 h 282157"/>
              <a:gd name="connsiteX11" fmla="*/ 19813 w 226693"/>
              <a:gd name="connsiteY11" fmla="*/ 243396 h 282157"/>
              <a:gd name="connsiteX12" fmla="*/ 43945 w 226693"/>
              <a:gd name="connsiteY12" fmla="*/ 262460 h 282157"/>
              <a:gd name="connsiteX13" fmla="*/ 182863 w 226693"/>
              <a:gd name="connsiteY13" fmla="*/ 262460 h 282157"/>
              <a:gd name="connsiteX14" fmla="*/ 207110 w 226693"/>
              <a:gd name="connsiteY14" fmla="*/ 243396 h 282157"/>
              <a:gd name="connsiteX15" fmla="*/ 192021 w 226693"/>
              <a:gd name="connsiteY15" fmla="*/ 73779 h 282157"/>
              <a:gd name="connsiteX16" fmla="*/ 170595 w 226693"/>
              <a:gd name="connsiteY16" fmla="*/ 73779 h 282157"/>
              <a:gd name="connsiteX17" fmla="*/ 170595 w 226693"/>
              <a:gd name="connsiteY17" fmla="*/ 94858 h 282157"/>
              <a:gd name="connsiteX18" fmla="*/ 160689 w 226693"/>
              <a:gd name="connsiteY18" fmla="*/ 104766 h 282157"/>
              <a:gd name="connsiteX19" fmla="*/ 150840 w 226693"/>
              <a:gd name="connsiteY19" fmla="*/ 94858 h 282157"/>
              <a:gd name="connsiteX20" fmla="*/ 150840 w 226693"/>
              <a:gd name="connsiteY20" fmla="*/ 73779 h 282157"/>
              <a:gd name="connsiteX21" fmla="*/ 76140 w 226693"/>
              <a:gd name="connsiteY21" fmla="*/ 73779 h 282157"/>
              <a:gd name="connsiteX22" fmla="*/ 76140 w 226693"/>
              <a:gd name="connsiteY22" fmla="*/ 94858 h 282157"/>
              <a:gd name="connsiteX23" fmla="*/ 66234 w 226693"/>
              <a:gd name="connsiteY23" fmla="*/ 104766 h 282157"/>
              <a:gd name="connsiteX24" fmla="*/ 56328 w 226693"/>
              <a:gd name="connsiteY24" fmla="*/ 94858 h 282157"/>
              <a:gd name="connsiteX25" fmla="*/ 56328 w 226693"/>
              <a:gd name="connsiteY25" fmla="*/ 73779 h 282157"/>
              <a:gd name="connsiteX26" fmla="*/ 113404 w 226693"/>
              <a:gd name="connsiteY26" fmla="*/ 19755 h 282157"/>
              <a:gd name="connsiteX27" fmla="*/ 76198 w 226693"/>
              <a:gd name="connsiteY27" fmla="*/ 54024 h 282157"/>
              <a:gd name="connsiteX28" fmla="*/ 150610 w 226693"/>
              <a:gd name="connsiteY28" fmla="*/ 54024 h 282157"/>
              <a:gd name="connsiteX29" fmla="*/ 113404 w 226693"/>
              <a:gd name="connsiteY29" fmla="*/ 19755 h 282157"/>
              <a:gd name="connsiteX30" fmla="*/ 113404 w 226693"/>
              <a:gd name="connsiteY30" fmla="*/ 0 h 282157"/>
              <a:gd name="connsiteX31" fmla="*/ 170423 w 226693"/>
              <a:gd name="connsiteY31" fmla="*/ 54024 h 282157"/>
              <a:gd name="connsiteX32" fmla="*/ 201005 w 226693"/>
              <a:gd name="connsiteY32" fmla="*/ 54024 h 282157"/>
              <a:gd name="connsiteX33" fmla="*/ 210854 w 226693"/>
              <a:gd name="connsiteY33" fmla="*/ 63009 h 282157"/>
              <a:gd name="connsiteX34" fmla="*/ 226635 w 226693"/>
              <a:gd name="connsiteY34" fmla="*/ 242129 h 282157"/>
              <a:gd name="connsiteX35" fmla="*/ 226693 w 226693"/>
              <a:gd name="connsiteY35" fmla="*/ 242993 h 282157"/>
              <a:gd name="connsiteX36" fmla="*/ 182806 w 226693"/>
              <a:gd name="connsiteY36" fmla="*/ 282157 h 282157"/>
              <a:gd name="connsiteX37" fmla="*/ 43887 w 226693"/>
              <a:gd name="connsiteY37" fmla="*/ 282157 h 282157"/>
              <a:gd name="connsiteX38" fmla="*/ 0 w 226693"/>
              <a:gd name="connsiteY38" fmla="*/ 242993 h 282157"/>
              <a:gd name="connsiteX39" fmla="*/ 58 w 226693"/>
              <a:gd name="connsiteY39" fmla="*/ 242129 h 282157"/>
              <a:gd name="connsiteX40" fmla="*/ 15954 w 226693"/>
              <a:gd name="connsiteY40" fmla="*/ 63009 h 282157"/>
              <a:gd name="connsiteX41" fmla="*/ 25802 w 226693"/>
              <a:gd name="connsiteY41" fmla="*/ 54024 h 282157"/>
              <a:gd name="connsiteX42" fmla="*/ 56385 w 226693"/>
              <a:gd name="connsiteY42" fmla="*/ 54024 h 282157"/>
              <a:gd name="connsiteX43" fmla="*/ 113404 w 226693"/>
              <a:gd name="connsiteY43" fmla="*/ 0 h 282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26693" h="282157">
                <a:moveTo>
                  <a:pt x="139783" y="143756"/>
                </a:moveTo>
                <a:cubicBezTo>
                  <a:pt x="143642" y="139897"/>
                  <a:pt x="149920" y="139897"/>
                  <a:pt x="153664" y="143756"/>
                </a:cubicBezTo>
                <a:cubicBezTo>
                  <a:pt x="157523" y="147615"/>
                  <a:pt x="157523" y="153893"/>
                  <a:pt x="153664" y="157752"/>
                </a:cubicBezTo>
                <a:lnTo>
                  <a:pt x="108337" y="203080"/>
                </a:lnTo>
                <a:cubicBezTo>
                  <a:pt x="106436" y="204980"/>
                  <a:pt x="103902" y="205959"/>
                  <a:pt x="101368" y="205959"/>
                </a:cubicBezTo>
                <a:cubicBezTo>
                  <a:pt x="98834" y="205959"/>
                  <a:pt x="96299" y="204980"/>
                  <a:pt x="94399" y="203080"/>
                </a:cubicBezTo>
                <a:lnTo>
                  <a:pt x="73030" y="181712"/>
                </a:lnTo>
                <a:cubicBezTo>
                  <a:pt x="69171" y="177853"/>
                  <a:pt x="69171" y="171575"/>
                  <a:pt x="73030" y="167716"/>
                </a:cubicBezTo>
                <a:cubicBezTo>
                  <a:pt x="76889" y="163857"/>
                  <a:pt x="83167" y="163857"/>
                  <a:pt x="87026" y="167716"/>
                </a:cubicBezTo>
                <a:lnTo>
                  <a:pt x="101425" y="182115"/>
                </a:lnTo>
                <a:close/>
                <a:moveTo>
                  <a:pt x="34902" y="73779"/>
                </a:moveTo>
                <a:lnTo>
                  <a:pt x="19813" y="243396"/>
                </a:lnTo>
                <a:cubicBezTo>
                  <a:pt x="20043" y="253936"/>
                  <a:pt x="30813" y="262460"/>
                  <a:pt x="43945" y="262460"/>
                </a:cubicBezTo>
                <a:lnTo>
                  <a:pt x="182863" y="262460"/>
                </a:lnTo>
                <a:cubicBezTo>
                  <a:pt x="196052" y="262460"/>
                  <a:pt x="206765" y="253936"/>
                  <a:pt x="207110" y="243396"/>
                </a:cubicBezTo>
                <a:lnTo>
                  <a:pt x="192021" y="73779"/>
                </a:lnTo>
                <a:lnTo>
                  <a:pt x="170595" y="73779"/>
                </a:lnTo>
                <a:lnTo>
                  <a:pt x="170595" y="94858"/>
                </a:lnTo>
                <a:cubicBezTo>
                  <a:pt x="170595" y="100330"/>
                  <a:pt x="166161" y="104766"/>
                  <a:pt x="160689" y="104766"/>
                </a:cubicBezTo>
                <a:cubicBezTo>
                  <a:pt x="155275" y="104766"/>
                  <a:pt x="150840" y="100330"/>
                  <a:pt x="150840" y="94858"/>
                </a:cubicBezTo>
                <a:lnTo>
                  <a:pt x="150840" y="73779"/>
                </a:lnTo>
                <a:lnTo>
                  <a:pt x="76140" y="73779"/>
                </a:lnTo>
                <a:lnTo>
                  <a:pt x="76140" y="94858"/>
                </a:lnTo>
                <a:cubicBezTo>
                  <a:pt x="76140" y="100330"/>
                  <a:pt x="71705" y="104766"/>
                  <a:pt x="66234" y="104766"/>
                </a:cubicBezTo>
                <a:cubicBezTo>
                  <a:pt x="60762" y="104766"/>
                  <a:pt x="56328" y="100330"/>
                  <a:pt x="56328" y="94858"/>
                </a:cubicBezTo>
                <a:lnTo>
                  <a:pt x="56328" y="73779"/>
                </a:lnTo>
                <a:close/>
                <a:moveTo>
                  <a:pt x="113404" y="19755"/>
                </a:moveTo>
                <a:cubicBezTo>
                  <a:pt x="93822" y="19755"/>
                  <a:pt x="77753" y="34845"/>
                  <a:pt x="76198" y="54024"/>
                </a:cubicBezTo>
                <a:lnTo>
                  <a:pt x="150610" y="54024"/>
                </a:lnTo>
                <a:cubicBezTo>
                  <a:pt x="149055" y="34845"/>
                  <a:pt x="132986" y="19755"/>
                  <a:pt x="113404" y="19755"/>
                </a:cubicBezTo>
                <a:close/>
                <a:moveTo>
                  <a:pt x="113404" y="0"/>
                </a:moveTo>
                <a:cubicBezTo>
                  <a:pt x="143872" y="0"/>
                  <a:pt x="168810" y="23959"/>
                  <a:pt x="170423" y="54024"/>
                </a:cubicBezTo>
                <a:lnTo>
                  <a:pt x="201005" y="54024"/>
                </a:lnTo>
                <a:cubicBezTo>
                  <a:pt x="206131" y="54024"/>
                  <a:pt x="210393" y="57940"/>
                  <a:pt x="210854" y="63009"/>
                </a:cubicBezTo>
                <a:lnTo>
                  <a:pt x="226635" y="242129"/>
                </a:lnTo>
                <a:cubicBezTo>
                  <a:pt x="226693" y="242417"/>
                  <a:pt x="226693" y="242705"/>
                  <a:pt x="226693" y="242993"/>
                </a:cubicBezTo>
                <a:cubicBezTo>
                  <a:pt x="226693" y="264591"/>
                  <a:pt x="206995" y="282157"/>
                  <a:pt x="182806" y="282157"/>
                </a:cubicBezTo>
                <a:lnTo>
                  <a:pt x="43887" y="282157"/>
                </a:lnTo>
                <a:cubicBezTo>
                  <a:pt x="19697" y="282157"/>
                  <a:pt x="0" y="264591"/>
                  <a:pt x="0" y="242993"/>
                </a:cubicBezTo>
                <a:cubicBezTo>
                  <a:pt x="0" y="242705"/>
                  <a:pt x="58" y="242417"/>
                  <a:pt x="58" y="242129"/>
                </a:cubicBezTo>
                <a:lnTo>
                  <a:pt x="15954" y="63009"/>
                </a:lnTo>
                <a:cubicBezTo>
                  <a:pt x="16414" y="57940"/>
                  <a:pt x="20676" y="54024"/>
                  <a:pt x="25802" y="54024"/>
                </a:cubicBezTo>
                <a:lnTo>
                  <a:pt x="56385" y="54024"/>
                </a:lnTo>
                <a:cubicBezTo>
                  <a:pt x="57998" y="23959"/>
                  <a:pt x="82936" y="0"/>
                  <a:pt x="113404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t"/>
          <a:lstStyle/>
          <a:p>
            <a:endParaRPr lang="en-ID" dirty="0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288327D9-3F87-4B05-8A6C-25169A04CF75}"/>
              </a:ext>
            </a:extLst>
          </p:cNvPr>
          <p:cNvSpPr/>
          <p:nvPr/>
        </p:nvSpPr>
        <p:spPr>
          <a:xfrm>
            <a:off x="3451045" y="4856118"/>
            <a:ext cx="290066" cy="260668"/>
          </a:xfrm>
          <a:custGeom>
            <a:avLst/>
            <a:gdLst>
              <a:gd name="connsiteX0" fmla="*/ 19755 w 282445"/>
              <a:gd name="connsiteY0" fmla="*/ 150322 h 253821"/>
              <a:gd name="connsiteX1" fmla="*/ 19755 w 282445"/>
              <a:gd name="connsiteY1" fmla="*/ 234066 h 253821"/>
              <a:gd name="connsiteX2" fmla="*/ 65082 w 282445"/>
              <a:gd name="connsiteY2" fmla="*/ 234066 h 253821"/>
              <a:gd name="connsiteX3" fmla="*/ 65082 w 282445"/>
              <a:gd name="connsiteY3" fmla="*/ 150322 h 253821"/>
              <a:gd name="connsiteX4" fmla="*/ 9906 w 282445"/>
              <a:gd name="connsiteY4" fmla="*/ 130567 h 253821"/>
              <a:gd name="connsiteX5" fmla="*/ 74988 w 282445"/>
              <a:gd name="connsiteY5" fmla="*/ 130567 h 253821"/>
              <a:gd name="connsiteX6" fmla="*/ 84837 w 282445"/>
              <a:gd name="connsiteY6" fmla="*/ 140416 h 253821"/>
              <a:gd name="connsiteX7" fmla="*/ 84837 w 282445"/>
              <a:gd name="connsiteY7" fmla="*/ 243914 h 253821"/>
              <a:gd name="connsiteX8" fmla="*/ 74988 w 282445"/>
              <a:gd name="connsiteY8" fmla="*/ 253821 h 253821"/>
              <a:gd name="connsiteX9" fmla="*/ 9906 w 282445"/>
              <a:gd name="connsiteY9" fmla="*/ 253821 h 253821"/>
              <a:gd name="connsiteX10" fmla="*/ 0 w 282445"/>
              <a:gd name="connsiteY10" fmla="*/ 243914 h 253821"/>
              <a:gd name="connsiteX11" fmla="*/ 0 w 282445"/>
              <a:gd name="connsiteY11" fmla="*/ 140416 h 253821"/>
              <a:gd name="connsiteX12" fmla="*/ 9906 w 282445"/>
              <a:gd name="connsiteY12" fmla="*/ 130567 h 253821"/>
              <a:gd name="connsiteX13" fmla="*/ 217363 w 282445"/>
              <a:gd name="connsiteY13" fmla="*/ 90482 h 253821"/>
              <a:gd name="connsiteX14" fmla="*/ 217363 w 282445"/>
              <a:gd name="connsiteY14" fmla="*/ 234065 h 253821"/>
              <a:gd name="connsiteX15" fmla="*/ 262690 w 282445"/>
              <a:gd name="connsiteY15" fmla="*/ 234065 h 253821"/>
              <a:gd name="connsiteX16" fmla="*/ 262690 w 282445"/>
              <a:gd name="connsiteY16" fmla="*/ 90482 h 253821"/>
              <a:gd name="connsiteX17" fmla="*/ 207456 w 282445"/>
              <a:gd name="connsiteY17" fmla="*/ 70669 h 253821"/>
              <a:gd name="connsiteX18" fmla="*/ 272538 w 282445"/>
              <a:gd name="connsiteY18" fmla="*/ 70669 h 253821"/>
              <a:gd name="connsiteX19" fmla="*/ 282445 w 282445"/>
              <a:gd name="connsiteY19" fmla="*/ 80575 h 253821"/>
              <a:gd name="connsiteX20" fmla="*/ 282445 w 282445"/>
              <a:gd name="connsiteY20" fmla="*/ 243971 h 253821"/>
              <a:gd name="connsiteX21" fmla="*/ 272538 w 282445"/>
              <a:gd name="connsiteY21" fmla="*/ 253820 h 253821"/>
              <a:gd name="connsiteX22" fmla="*/ 207456 w 282445"/>
              <a:gd name="connsiteY22" fmla="*/ 253820 h 253821"/>
              <a:gd name="connsiteX23" fmla="*/ 197550 w 282445"/>
              <a:gd name="connsiteY23" fmla="*/ 243914 h 253821"/>
              <a:gd name="connsiteX24" fmla="*/ 197550 w 282445"/>
              <a:gd name="connsiteY24" fmla="*/ 80575 h 253821"/>
              <a:gd name="connsiteX25" fmla="*/ 207456 w 282445"/>
              <a:gd name="connsiteY25" fmla="*/ 70669 h 253821"/>
              <a:gd name="connsiteX26" fmla="*/ 118588 w 282445"/>
              <a:gd name="connsiteY26" fmla="*/ 19813 h 253821"/>
              <a:gd name="connsiteX27" fmla="*/ 118588 w 282445"/>
              <a:gd name="connsiteY27" fmla="*/ 234066 h 253821"/>
              <a:gd name="connsiteX28" fmla="*/ 163915 w 282445"/>
              <a:gd name="connsiteY28" fmla="*/ 234066 h 253821"/>
              <a:gd name="connsiteX29" fmla="*/ 163915 w 282445"/>
              <a:gd name="connsiteY29" fmla="*/ 19813 h 253821"/>
              <a:gd name="connsiteX30" fmla="*/ 108681 w 282445"/>
              <a:gd name="connsiteY30" fmla="*/ 0 h 253821"/>
              <a:gd name="connsiteX31" fmla="*/ 173763 w 282445"/>
              <a:gd name="connsiteY31" fmla="*/ 0 h 253821"/>
              <a:gd name="connsiteX32" fmla="*/ 183612 w 282445"/>
              <a:gd name="connsiteY32" fmla="*/ 9906 h 253821"/>
              <a:gd name="connsiteX33" fmla="*/ 183612 w 282445"/>
              <a:gd name="connsiteY33" fmla="*/ 243914 h 253821"/>
              <a:gd name="connsiteX34" fmla="*/ 173763 w 282445"/>
              <a:gd name="connsiteY34" fmla="*/ 253821 h 253821"/>
              <a:gd name="connsiteX35" fmla="*/ 108681 w 282445"/>
              <a:gd name="connsiteY35" fmla="*/ 253821 h 253821"/>
              <a:gd name="connsiteX36" fmla="*/ 98775 w 282445"/>
              <a:gd name="connsiteY36" fmla="*/ 243914 h 253821"/>
              <a:gd name="connsiteX37" fmla="*/ 98775 w 282445"/>
              <a:gd name="connsiteY37" fmla="*/ 9906 h 253821"/>
              <a:gd name="connsiteX38" fmla="*/ 108681 w 282445"/>
              <a:gd name="connsiteY38" fmla="*/ 0 h 25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282445" h="253821">
                <a:moveTo>
                  <a:pt x="19755" y="150322"/>
                </a:moveTo>
                <a:lnTo>
                  <a:pt x="19755" y="234066"/>
                </a:lnTo>
                <a:lnTo>
                  <a:pt x="65082" y="234066"/>
                </a:lnTo>
                <a:lnTo>
                  <a:pt x="65082" y="150322"/>
                </a:lnTo>
                <a:close/>
                <a:moveTo>
                  <a:pt x="9906" y="130567"/>
                </a:moveTo>
                <a:lnTo>
                  <a:pt x="74988" y="130567"/>
                </a:lnTo>
                <a:cubicBezTo>
                  <a:pt x="80402" y="130567"/>
                  <a:pt x="84837" y="134944"/>
                  <a:pt x="84837" y="140416"/>
                </a:cubicBezTo>
                <a:lnTo>
                  <a:pt x="84837" y="243914"/>
                </a:lnTo>
                <a:cubicBezTo>
                  <a:pt x="84837" y="249386"/>
                  <a:pt x="80460" y="253821"/>
                  <a:pt x="74988" y="253821"/>
                </a:cubicBezTo>
                <a:lnTo>
                  <a:pt x="9906" y="253821"/>
                </a:lnTo>
                <a:cubicBezTo>
                  <a:pt x="4435" y="253821"/>
                  <a:pt x="0" y="249386"/>
                  <a:pt x="0" y="243914"/>
                </a:cubicBezTo>
                <a:lnTo>
                  <a:pt x="0" y="140416"/>
                </a:lnTo>
                <a:cubicBezTo>
                  <a:pt x="0" y="135002"/>
                  <a:pt x="4435" y="130567"/>
                  <a:pt x="9906" y="130567"/>
                </a:cubicBezTo>
                <a:close/>
                <a:moveTo>
                  <a:pt x="217363" y="90482"/>
                </a:moveTo>
                <a:lnTo>
                  <a:pt x="217363" y="234065"/>
                </a:lnTo>
                <a:lnTo>
                  <a:pt x="262690" y="234065"/>
                </a:lnTo>
                <a:lnTo>
                  <a:pt x="262690" y="90482"/>
                </a:lnTo>
                <a:close/>
                <a:moveTo>
                  <a:pt x="207456" y="70669"/>
                </a:moveTo>
                <a:lnTo>
                  <a:pt x="272538" y="70669"/>
                </a:lnTo>
                <a:cubicBezTo>
                  <a:pt x="278010" y="70669"/>
                  <a:pt x="282445" y="75104"/>
                  <a:pt x="282445" y="80575"/>
                </a:cubicBezTo>
                <a:lnTo>
                  <a:pt x="282445" y="243971"/>
                </a:lnTo>
                <a:cubicBezTo>
                  <a:pt x="282445" y="249385"/>
                  <a:pt x="278010" y="253820"/>
                  <a:pt x="272538" y="253820"/>
                </a:cubicBezTo>
                <a:lnTo>
                  <a:pt x="207456" y="253820"/>
                </a:lnTo>
                <a:cubicBezTo>
                  <a:pt x="201985" y="253820"/>
                  <a:pt x="197550" y="249385"/>
                  <a:pt x="197550" y="243914"/>
                </a:cubicBezTo>
                <a:lnTo>
                  <a:pt x="197550" y="80575"/>
                </a:lnTo>
                <a:cubicBezTo>
                  <a:pt x="197550" y="75104"/>
                  <a:pt x="201985" y="70669"/>
                  <a:pt x="207456" y="70669"/>
                </a:cubicBezTo>
                <a:close/>
                <a:moveTo>
                  <a:pt x="118588" y="19813"/>
                </a:moveTo>
                <a:lnTo>
                  <a:pt x="118588" y="234066"/>
                </a:lnTo>
                <a:lnTo>
                  <a:pt x="163915" y="234066"/>
                </a:lnTo>
                <a:lnTo>
                  <a:pt x="163915" y="19813"/>
                </a:lnTo>
                <a:close/>
                <a:moveTo>
                  <a:pt x="108681" y="0"/>
                </a:moveTo>
                <a:lnTo>
                  <a:pt x="173763" y="0"/>
                </a:lnTo>
                <a:cubicBezTo>
                  <a:pt x="179177" y="0"/>
                  <a:pt x="183612" y="4435"/>
                  <a:pt x="183612" y="9906"/>
                </a:cubicBezTo>
                <a:lnTo>
                  <a:pt x="183612" y="243914"/>
                </a:lnTo>
                <a:cubicBezTo>
                  <a:pt x="183612" y="249386"/>
                  <a:pt x="179235" y="253821"/>
                  <a:pt x="173763" y="253821"/>
                </a:cubicBezTo>
                <a:lnTo>
                  <a:pt x="108681" y="253821"/>
                </a:lnTo>
                <a:cubicBezTo>
                  <a:pt x="103210" y="253821"/>
                  <a:pt x="98775" y="249386"/>
                  <a:pt x="98775" y="243914"/>
                </a:cubicBezTo>
                <a:lnTo>
                  <a:pt x="98775" y="9906"/>
                </a:lnTo>
                <a:cubicBezTo>
                  <a:pt x="98775" y="4435"/>
                  <a:pt x="103210" y="0"/>
                  <a:pt x="108681" y="0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t"/>
          <a:lstStyle/>
          <a:p>
            <a:endParaRPr lang="en-ID" dirty="0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FC6C245B-C7B6-49DF-8340-10BB37BACA37}"/>
              </a:ext>
            </a:extLst>
          </p:cNvPr>
          <p:cNvSpPr/>
          <p:nvPr/>
        </p:nvSpPr>
        <p:spPr>
          <a:xfrm>
            <a:off x="8603113" y="1281065"/>
            <a:ext cx="290420" cy="290420"/>
          </a:xfrm>
          <a:custGeom>
            <a:avLst/>
            <a:gdLst>
              <a:gd name="connsiteX0" fmla="*/ 279651 w 282789"/>
              <a:gd name="connsiteY0" fmla="*/ 3329 h 282789"/>
              <a:gd name="connsiteX1" fmla="*/ 268938 w 282789"/>
              <a:gd name="connsiteY1" fmla="*/ 1198 h 282789"/>
              <a:gd name="connsiteX2" fmla="*/ 6537 w 282789"/>
              <a:gd name="connsiteY2" fmla="*/ 109073 h 282789"/>
              <a:gd name="connsiteX3" fmla="*/ 432 w 282789"/>
              <a:gd name="connsiteY3" fmla="*/ 118173 h 282789"/>
              <a:gd name="connsiteX4" fmla="*/ 6422 w 282789"/>
              <a:gd name="connsiteY4" fmla="*/ 127330 h 282789"/>
              <a:gd name="connsiteX5" fmla="*/ 111129 w 282789"/>
              <a:gd name="connsiteY5" fmla="*/ 171851 h 282789"/>
              <a:gd name="connsiteX6" fmla="*/ 155650 w 282789"/>
              <a:gd name="connsiteY6" fmla="*/ 276558 h 282789"/>
              <a:gd name="connsiteX7" fmla="*/ 164750 w 282789"/>
              <a:gd name="connsiteY7" fmla="*/ 282548 h 282789"/>
              <a:gd name="connsiteX8" fmla="*/ 164807 w 282789"/>
              <a:gd name="connsiteY8" fmla="*/ 282548 h 282789"/>
              <a:gd name="connsiteX9" fmla="*/ 173907 w 282789"/>
              <a:gd name="connsiteY9" fmla="*/ 276443 h 282789"/>
              <a:gd name="connsiteX10" fmla="*/ 281782 w 282789"/>
              <a:gd name="connsiteY10" fmla="*/ 14099 h 282789"/>
              <a:gd name="connsiteX11" fmla="*/ 279651 w 282789"/>
              <a:gd name="connsiteY11" fmla="*/ 3329 h 282789"/>
              <a:gd name="connsiteX12" fmla="*/ 230811 w 282789"/>
              <a:gd name="connsiteY12" fmla="*/ 38231 h 282789"/>
              <a:gd name="connsiteX13" fmla="*/ 116428 w 282789"/>
              <a:gd name="connsiteY13" fmla="*/ 152614 h 282789"/>
              <a:gd name="connsiteX14" fmla="*/ 35910 w 282789"/>
              <a:gd name="connsiteY14" fmla="*/ 118345 h 282789"/>
              <a:gd name="connsiteX15" fmla="*/ 230811 w 282789"/>
              <a:gd name="connsiteY15" fmla="*/ 38231 h 282789"/>
              <a:gd name="connsiteX16" fmla="*/ 164634 w 282789"/>
              <a:gd name="connsiteY16" fmla="*/ 247070 h 282789"/>
              <a:gd name="connsiteX17" fmla="*/ 130366 w 282789"/>
              <a:gd name="connsiteY17" fmla="*/ 166552 h 282789"/>
              <a:gd name="connsiteX18" fmla="*/ 244749 w 282789"/>
              <a:gd name="connsiteY18" fmla="*/ 52227 h 282789"/>
              <a:gd name="connsiteX19" fmla="*/ 164634 w 282789"/>
              <a:gd name="connsiteY19" fmla="*/ 247070 h 282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82789" h="282789">
                <a:moveTo>
                  <a:pt x="279651" y="3329"/>
                </a:moveTo>
                <a:cubicBezTo>
                  <a:pt x="276829" y="507"/>
                  <a:pt x="272625" y="-357"/>
                  <a:pt x="268938" y="1198"/>
                </a:cubicBezTo>
                <a:lnTo>
                  <a:pt x="6537" y="109073"/>
                </a:lnTo>
                <a:cubicBezTo>
                  <a:pt x="2851" y="110570"/>
                  <a:pt x="432" y="114141"/>
                  <a:pt x="432" y="118173"/>
                </a:cubicBezTo>
                <a:cubicBezTo>
                  <a:pt x="432" y="122147"/>
                  <a:pt x="2793" y="125775"/>
                  <a:pt x="6422" y="127330"/>
                </a:cubicBezTo>
                <a:lnTo>
                  <a:pt x="111129" y="171851"/>
                </a:lnTo>
                <a:lnTo>
                  <a:pt x="155650" y="276558"/>
                </a:lnTo>
                <a:cubicBezTo>
                  <a:pt x="157205" y="280186"/>
                  <a:pt x="160776" y="282548"/>
                  <a:pt x="164750" y="282548"/>
                </a:cubicBezTo>
                <a:lnTo>
                  <a:pt x="164807" y="282548"/>
                </a:lnTo>
                <a:cubicBezTo>
                  <a:pt x="168781" y="282548"/>
                  <a:pt x="172352" y="280129"/>
                  <a:pt x="173907" y="276443"/>
                </a:cubicBezTo>
                <a:lnTo>
                  <a:pt x="281782" y="14099"/>
                </a:lnTo>
                <a:cubicBezTo>
                  <a:pt x="283280" y="10413"/>
                  <a:pt x="282473" y="6151"/>
                  <a:pt x="279651" y="3329"/>
                </a:cubicBezTo>
                <a:close/>
                <a:moveTo>
                  <a:pt x="230811" y="38231"/>
                </a:moveTo>
                <a:lnTo>
                  <a:pt x="116428" y="152614"/>
                </a:lnTo>
                <a:lnTo>
                  <a:pt x="35910" y="118345"/>
                </a:lnTo>
                <a:lnTo>
                  <a:pt x="230811" y="38231"/>
                </a:lnTo>
                <a:close/>
                <a:moveTo>
                  <a:pt x="164634" y="247070"/>
                </a:moveTo>
                <a:lnTo>
                  <a:pt x="130366" y="166552"/>
                </a:lnTo>
                <a:lnTo>
                  <a:pt x="244749" y="52227"/>
                </a:lnTo>
                <a:lnTo>
                  <a:pt x="164634" y="24707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t"/>
          <a:lstStyle/>
          <a:p>
            <a:endParaRPr lang="en-ID" dirty="0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E8C29162-1104-42BE-A733-8154D343FB4C}"/>
              </a:ext>
            </a:extLst>
          </p:cNvPr>
          <p:cNvSpPr/>
          <p:nvPr/>
        </p:nvSpPr>
        <p:spPr>
          <a:xfrm>
            <a:off x="8451027" y="4898794"/>
            <a:ext cx="289792" cy="175316"/>
          </a:xfrm>
          <a:custGeom>
            <a:avLst/>
            <a:gdLst>
              <a:gd name="connsiteX0" fmla="*/ 141061 w 282178"/>
              <a:gd name="connsiteY0" fmla="*/ 54945 h 170711"/>
              <a:gd name="connsiteX1" fmla="*/ 110650 w 282178"/>
              <a:gd name="connsiteY1" fmla="*/ 85356 h 170711"/>
              <a:gd name="connsiteX2" fmla="*/ 141061 w 282178"/>
              <a:gd name="connsiteY2" fmla="*/ 115766 h 170711"/>
              <a:gd name="connsiteX3" fmla="*/ 171471 w 282178"/>
              <a:gd name="connsiteY3" fmla="*/ 85356 h 170711"/>
              <a:gd name="connsiteX4" fmla="*/ 141061 w 282178"/>
              <a:gd name="connsiteY4" fmla="*/ 54945 h 170711"/>
              <a:gd name="connsiteX5" fmla="*/ 141061 w 282178"/>
              <a:gd name="connsiteY5" fmla="*/ 35190 h 170711"/>
              <a:gd name="connsiteX6" fmla="*/ 191226 w 282178"/>
              <a:gd name="connsiteY6" fmla="*/ 85356 h 170711"/>
              <a:gd name="connsiteX7" fmla="*/ 141061 w 282178"/>
              <a:gd name="connsiteY7" fmla="*/ 135521 h 170711"/>
              <a:gd name="connsiteX8" fmla="*/ 90895 w 282178"/>
              <a:gd name="connsiteY8" fmla="*/ 85356 h 170711"/>
              <a:gd name="connsiteX9" fmla="*/ 141061 w 282178"/>
              <a:gd name="connsiteY9" fmla="*/ 35190 h 170711"/>
              <a:gd name="connsiteX10" fmla="*/ 142962 w 282178"/>
              <a:gd name="connsiteY10" fmla="*/ 19755 h 170711"/>
              <a:gd name="connsiteX11" fmla="*/ 22588 w 282178"/>
              <a:gd name="connsiteY11" fmla="*/ 85298 h 170711"/>
              <a:gd name="connsiteX12" fmla="*/ 139161 w 282178"/>
              <a:gd name="connsiteY12" fmla="*/ 150956 h 170711"/>
              <a:gd name="connsiteX13" fmla="*/ 259534 w 282178"/>
              <a:gd name="connsiteY13" fmla="*/ 85413 h 170711"/>
              <a:gd name="connsiteX14" fmla="*/ 142962 w 282178"/>
              <a:gd name="connsiteY14" fmla="*/ 19755 h 170711"/>
              <a:gd name="connsiteX15" fmla="*/ 142962 w 282178"/>
              <a:gd name="connsiteY15" fmla="*/ 0 h 170711"/>
              <a:gd name="connsiteX16" fmla="*/ 279980 w 282178"/>
              <a:gd name="connsiteY16" fmla="*/ 79077 h 170711"/>
              <a:gd name="connsiteX17" fmla="*/ 280268 w 282178"/>
              <a:gd name="connsiteY17" fmla="*/ 91172 h 170711"/>
              <a:gd name="connsiteX18" fmla="*/ 139161 w 282178"/>
              <a:gd name="connsiteY18" fmla="*/ 170711 h 170711"/>
              <a:gd name="connsiteX19" fmla="*/ 2200 w 282178"/>
              <a:gd name="connsiteY19" fmla="*/ 91576 h 170711"/>
              <a:gd name="connsiteX20" fmla="*/ 1912 w 282178"/>
              <a:gd name="connsiteY20" fmla="*/ 79481 h 170711"/>
              <a:gd name="connsiteX21" fmla="*/ 142962 w 282178"/>
              <a:gd name="connsiteY21" fmla="*/ 0 h 170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82178" h="170711">
                <a:moveTo>
                  <a:pt x="141061" y="54945"/>
                </a:moveTo>
                <a:cubicBezTo>
                  <a:pt x="124301" y="54945"/>
                  <a:pt x="110650" y="68596"/>
                  <a:pt x="110650" y="85356"/>
                </a:cubicBezTo>
                <a:cubicBezTo>
                  <a:pt x="110650" y="102116"/>
                  <a:pt x="124301" y="115766"/>
                  <a:pt x="141061" y="115766"/>
                </a:cubicBezTo>
                <a:cubicBezTo>
                  <a:pt x="157821" y="115766"/>
                  <a:pt x="171471" y="102116"/>
                  <a:pt x="171471" y="85356"/>
                </a:cubicBezTo>
                <a:cubicBezTo>
                  <a:pt x="171471" y="68596"/>
                  <a:pt x="157821" y="54945"/>
                  <a:pt x="141061" y="54945"/>
                </a:cubicBezTo>
                <a:close/>
                <a:moveTo>
                  <a:pt x="141061" y="35190"/>
                </a:moveTo>
                <a:cubicBezTo>
                  <a:pt x="168706" y="35190"/>
                  <a:pt x="191226" y="57709"/>
                  <a:pt x="191226" y="85356"/>
                </a:cubicBezTo>
                <a:cubicBezTo>
                  <a:pt x="191226" y="113001"/>
                  <a:pt x="168706" y="135521"/>
                  <a:pt x="141061" y="135521"/>
                </a:cubicBezTo>
                <a:cubicBezTo>
                  <a:pt x="113414" y="135521"/>
                  <a:pt x="90895" y="113001"/>
                  <a:pt x="90895" y="85356"/>
                </a:cubicBezTo>
                <a:cubicBezTo>
                  <a:pt x="90895" y="57709"/>
                  <a:pt x="113414" y="35190"/>
                  <a:pt x="141061" y="35190"/>
                </a:cubicBezTo>
                <a:close/>
                <a:moveTo>
                  <a:pt x="142962" y="19755"/>
                </a:moveTo>
                <a:cubicBezTo>
                  <a:pt x="83467" y="19755"/>
                  <a:pt x="37160" y="68077"/>
                  <a:pt x="22588" y="85298"/>
                </a:cubicBezTo>
                <a:cubicBezTo>
                  <a:pt x="59794" y="128839"/>
                  <a:pt x="98960" y="150956"/>
                  <a:pt x="139161" y="150956"/>
                </a:cubicBezTo>
                <a:cubicBezTo>
                  <a:pt x="198656" y="150956"/>
                  <a:pt x="244962" y="102634"/>
                  <a:pt x="259534" y="85413"/>
                </a:cubicBezTo>
                <a:cubicBezTo>
                  <a:pt x="222327" y="41871"/>
                  <a:pt x="183163" y="19755"/>
                  <a:pt x="142962" y="19755"/>
                </a:cubicBezTo>
                <a:close/>
                <a:moveTo>
                  <a:pt x="142962" y="0"/>
                </a:moveTo>
                <a:cubicBezTo>
                  <a:pt x="191226" y="0"/>
                  <a:pt x="237302" y="26609"/>
                  <a:pt x="279980" y="79077"/>
                </a:cubicBezTo>
                <a:cubicBezTo>
                  <a:pt x="282802" y="82591"/>
                  <a:pt x="282917" y="87544"/>
                  <a:pt x="280268" y="91172"/>
                </a:cubicBezTo>
                <a:cubicBezTo>
                  <a:pt x="277849" y="94455"/>
                  <a:pt x="221003" y="170711"/>
                  <a:pt x="139161" y="170711"/>
                </a:cubicBezTo>
                <a:cubicBezTo>
                  <a:pt x="90896" y="170711"/>
                  <a:pt x="44820" y="144102"/>
                  <a:pt x="2200" y="91576"/>
                </a:cubicBezTo>
                <a:cubicBezTo>
                  <a:pt x="-623" y="88062"/>
                  <a:pt x="-738" y="83109"/>
                  <a:pt x="1912" y="79481"/>
                </a:cubicBezTo>
                <a:cubicBezTo>
                  <a:pt x="4273" y="76255"/>
                  <a:pt x="61119" y="0"/>
                  <a:pt x="142962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t"/>
          <a:lstStyle/>
          <a:p>
            <a:endParaRPr lang="en-ID" dirty="0"/>
          </a:p>
        </p:txBody>
      </p:sp>
      <p:cxnSp>
        <p:nvCxnSpPr>
          <p:cNvPr id="86" name="Connector: Elbow 85">
            <a:extLst>
              <a:ext uri="{FF2B5EF4-FFF2-40B4-BE49-F238E27FC236}">
                <a16:creationId xmlns:a16="http://schemas.microsoft.com/office/drawing/2014/main" id="{7668607C-D241-41AB-BF3A-F66304A2D45D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7379027" y="-106731"/>
            <a:ext cx="86738" cy="2651856"/>
          </a:xfrm>
          <a:prstGeom prst="bentConnector3">
            <a:avLst>
              <a:gd name="adj1" fmla="val 363552"/>
            </a:avLst>
          </a:prstGeom>
          <a:ln w="19050" cap="rnd"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ctor: Elbow 86">
            <a:extLst>
              <a:ext uri="{FF2B5EF4-FFF2-40B4-BE49-F238E27FC236}">
                <a16:creationId xmlns:a16="http://schemas.microsoft.com/office/drawing/2014/main" id="{4E533E8C-2224-4C6F-81E0-AA80F7BF80C8}"/>
              </a:ext>
            </a:extLst>
          </p:cNvPr>
          <p:cNvCxnSpPr>
            <a:cxnSpLocks/>
          </p:cNvCxnSpPr>
          <p:nvPr/>
        </p:nvCxnSpPr>
        <p:spPr>
          <a:xfrm rot="10800000">
            <a:off x="3443678" y="1676723"/>
            <a:ext cx="651779" cy="903114"/>
          </a:xfrm>
          <a:prstGeom prst="bentConnector2">
            <a:avLst/>
          </a:prstGeom>
          <a:ln w="19050" cap="rnd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ctor: Elbow 87">
            <a:extLst>
              <a:ext uri="{FF2B5EF4-FFF2-40B4-BE49-F238E27FC236}">
                <a16:creationId xmlns:a16="http://schemas.microsoft.com/office/drawing/2014/main" id="{3E1DE6B9-4034-477E-A74F-623CFDB4267D}"/>
              </a:ext>
            </a:extLst>
          </p:cNvPr>
          <p:cNvCxnSpPr>
            <a:cxnSpLocks/>
          </p:cNvCxnSpPr>
          <p:nvPr/>
        </p:nvCxnSpPr>
        <p:spPr>
          <a:xfrm rot="5400000" flipH="1">
            <a:off x="4667005" y="4165972"/>
            <a:ext cx="358536" cy="2500391"/>
          </a:xfrm>
          <a:prstGeom prst="bentConnector3">
            <a:avLst>
              <a:gd name="adj1" fmla="val -63759"/>
            </a:avLst>
          </a:prstGeom>
          <a:ln w="19050" cap="rnd">
            <a:solidFill>
              <a:schemeClr val="accent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or: Elbow 88">
            <a:extLst>
              <a:ext uri="{FF2B5EF4-FFF2-40B4-BE49-F238E27FC236}">
                <a16:creationId xmlns:a16="http://schemas.microsoft.com/office/drawing/2014/main" id="{14F1EDD9-18BA-4DEB-8B9B-BC51EF2984E5}"/>
              </a:ext>
            </a:extLst>
          </p:cNvPr>
          <p:cNvCxnSpPr>
            <a:cxnSpLocks/>
          </p:cNvCxnSpPr>
          <p:nvPr/>
        </p:nvCxnSpPr>
        <p:spPr>
          <a:xfrm>
            <a:off x="8292661" y="3652019"/>
            <a:ext cx="303263" cy="1083985"/>
          </a:xfrm>
          <a:prstGeom prst="bentConnector2">
            <a:avLst/>
          </a:prstGeom>
          <a:ln w="19050" cap="rnd"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6954DAC3-36C7-4B6E-9A6E-140427FA7950}"/>
              </a:ext>
            </a:extLst>
          </p:cNvPr>
          <p:cNvGrpSpPr/>
          <p:nvPr/>
        </p:nvGrpSpPr>
        <p:grpSpPr>
          <a:xfrm>
            <a:off x="4040288" y="3131187"/>
            <a:ext cx="4111424" cy="1439979"/>
            <a:chOff x="4040288" y="3131187"/>
            <a:chExt cx="4111424" cy="1439979"/>
          </a:xfrm>
        </p:grpSpPr>
        <p:sp>
          <p:nvSpPr>
            <p:cNvPr id="4" name="Freeform 13">
              <a:extLst>
                <a:ext uri="{FF2B5EF4-FFF2-40B4-BE49-F238E27FC236}">
                  <a16:creationId xmlns:a16="http://schemas.microsoft.com/office/drawing/2014/main" id="{5D4C33E5-F395-4D83-A48D-DE9C0B25C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0288" y="3131187"/>
              <a:ext cx="4111424" cy="1439979"/>
            </a:xfrm>
            <a:custGeom>
              <a:avLst/>
              <a:gdLst>
                <a:gd name="T0" fmla="*/ 2921 w 2959"/>
                <a:gd name="T1" fmla="*/ 0 h 1037"/>
                <a:gd name="T2" fmla="*/ 2827 w 2959"/>
                <a:gd name="T3" fmla="*/ 768 h 1037"/>
                <a:gd name="T4" fmla="*/ 1455 w 2959"/>
                <a:gd name="T5" fmla="*/ 1037 h 1037"/>
                <a:gd name="T6" fmla="*/ 146 w 2959"/>
                <a:gd name="T7" fmla="*/ 797 h 1037"/>
                <a:gd name="T8" fmla="*/ 40 w 2959"/>
                <a:gd name="T9" fmla="*/ 0 h 1037"/>
                <a:gd name="T10" fmla="*/ 1480 w 2959"/>
                <a:gd name="T11" fmla="*/ 309 h 1037"/>
                <a:gd name="T12" fmla="*/ 2921 w 2959"/>
                <a:gd name="T13" fmla="*/ 0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9" h="1037">
                  <a:moveTo>
                    <a:pt x="2921" y="0"/>
                  </a:moveTo>
                  <a:cubicBezTo>
                    <a:pt x="2959" y="259"/>
                    <a:pt x="2927" y="526"/>
                    <a:pt x="2827" y="768"/>
                  </a:cubicBezTo>
                  <a:cubicBezTo>
                    <a:pt x="2499" y="933"/>
                    <a:pt x="2006" y="1037"/>
                    <a:pt x="1455" y="1037"/>
                  </a:cubicBezTo>
                  <a:cubicBezTo>
                    <a:pt x="938" y="1037"/>
                    <a:pt x="472" y="945"/>
                    <a:pt x="146" y="797"/>
                  </a:cubicBezTo>
                  <a:cubicBezTo>
                    <a:pt x="36" y="548"/>
                    <a:pt x="0" y="270"/>
                    <a:pt x="40" y="0"/>
                  </a:cubicBezTo>
                  <a:cubicBezTo>
                    <a:pt x="376" y="188"/>
                    <a:pt x="896" y="309"/>
                    <a:pt x="1480" y="309"/>
                  </a:cubicBezTo>
                  <a:cubicBezTo>
                    <a:pt x="2064" y="309"/>
                    <a:pt x="2584" y="188"/>
                    <a:pt x="2921" y="0"/>
                  </a:cubicBezTo>
                  <a:close/>
                </a:path>
              </a:pathLst>
            </a:custGeom>
            <a:solidFill>
              <a:schemeClr val="accent3"/>
            </a:solidFill>
            <a:ln w="63500">
              <a:solidFill>
                <a:schemeClr val="bg1"/>
              </a:solidFill>
            </a:ln>
            <a:effectLst>
              <a:outerShdw blurRad="1016000" dist="711200" dir="2700000" sx="90000" sy="90000" algn="tl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36576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400" b="1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A96A5E1-2CDF-42C4-AF8E-3BD918D7A771}"/>
                </a:ext>
              </a:extLst>
            </p:cNvPr>
            <p:cNvSpPr txBox="1"/>
            <p:nvPr/>
          </p:nvSpPr>
          <p:spPr>
            <a:xfrm>
              <a:off x="5700228" y="3832994"/>
              <a:ext cx="792480" cy="461665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ID" sz="2400" dirty="0">
                  <a:solidFill>
                    <a:schemeClr val="bg1"/>
                  </a:solidFill>
                  <a:latin typeface="Calibri" panose="020F0502020204030204" pitchFamily="34" charset="0"/>
                  <a:ea typeface="Roboto Light" panose="02000000000000000000" pitchFamily="2" charset="0"/>
                  <a:cs typeface="Poppins SemiBold" panose="00000700000000000000" pitchFamily="2" charset="0"/>
                </a:rPr>
                <a:t>03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2C633CA3-70DC-4AF1-AC53-887F5A2FB87B}"/>
              </a:ext>
            </a:extLst>
          </p:cNvPr>
          <p:cNvGrpSpPr/>
          <p:nvPr/>
        </p:nvGrpSpPr>
        <p:grpSpPr>
          <a:xfrm>
            <a:off x="4095456" y="2184915"/>
            <a:ext cx="4002958" cy="1375461"/>
            <a:chOff x="4095456" y="2184915"/>
            <a:chExt cx="4002958" cy="1375461"/>
          </a:xfrm>
        </p:grpSpPr>
        <p:sp>
          <p:nvSpPr>
            <p:cNvPr id="5" name="Freeform 15">
              <a:extLst>
                <a:ext uri="{FF2B5EF4-FFF2-40B4-BE49-F238E27FC236}">
                  <a16:creationId xmlns:a16="http://schemas.microsoft.com/office/drawing/2014/main" id="{6826927B-C997-4709-9DD6-1ED4983B51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456" y="2184915"/>
              <a:ext cx="4002958" cy="1375461"/>
            </a:xfrm>
            <a:custGeom>
              <a:avLst/>
              <a:gdLst>
                <a:gd name="T0" fmla="*/ 2588 w 2881"/>
                <a:gd name="T1" fmla="*/ 0 h 991"/>
                <a:gd name="T2" fmla="*/ 2881 w 2881"/>
                <a:gd name="T3" fmla="*/ 682 h 991"/>
                <a:gd name="T4" fmla="*/ 1440 w 2881"/>
                <a:gd name="T5" fmla="*/ 991 h 991"/>
                <a:gd name="T6" fmla="*/ 0 w 2881"/>
                <a:gd name="T7" fmla="*/ 682 h 991"/>
                <a:gd name="T8" fmla="*/ 292 w 2881"/>
                <a:gd name="T9" fmla="*/ 0 h 991"/>
                <a:gd name="T10" fmla="*/ 1440 w 2881"/>
                <a:gd name="T11" fmla="*/ 179 h 991"/>
                <a:gd name="T12" fmla="*/ 2588 w 2881"/>
                <a:gd name="T13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1" h="991">
                  <a:moveTo>
                    <a:pt x="2588" y="0"/>
                  </a:moveTo>
                  <a:cubicBezTo>
                    <a:pt x="2740" y="194"/>
                    <a:pt x="2843" y="428"/>
                    <a:pt x="2881" y="682"/>
                  </a:cubicBezTo>
                  <a:cubicBezTo>
                    <a:pt x="2544" y="870"/>
                    <a:pt x="2024" y="991"/>
                    <a:pt x="1440" y="991"/>
                  </a:cubicBezTo>
                  <a:cubicBezTo>
                    <a:pt x="856" y="991"/>
                    <a:pt x="336" y="870"/>
                    <a:pt x="0" y="682"/>
                  </a:cubicBezTo>
                  <a:cubicBezTo>
                    <a:pt x="37" y="428"/>
                    <a:pt x="140" y="194"/>
                    <a:pt x="292" y="0"/>
                  </a:cubicBezTo>
                  <a:cubicBezTo>
                    <a:pt x="606" y="112"/>
                    <a:pt x="1006" y="179"/>
                    <a:pt x="1440" y="179"/>
                  </a:cubicBezTo>
                  <a:cubicBezTo>
                    <a:pt x="1875" y="179"/>
                    <a:pt x="2274" y="112"/>
                    <a:pt x="2588" y="0"/>
                  </a:cubicBezTo>
                  <a:close/>
                </a:path>
              </a:pathLst>
            </a:custGeom>
            <a:solidFill>
              <a:schemeClr val="accent2"/>
            </a:solidFill>
            <a:ln w="63500">
              <a:solidFill>
                <a:schemeClr val="bg1"/>
              </a:solidFill>
            </a:ln>
            <a:effectLst>
              <a:outerShdw blurRad="1016000" dist="711200" dir="2700000" sx="90000" sy="90000" algn="tl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2743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400" b="1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9D399F4-D10F-488D-AE4F-03C82300CD2E}"/>
                </a:ext>
              </a:extLst>
            </p:cNvPr>
            <p:cNvSpPr txBox="1"/>
            <p:nvPr/>
          </p:nvSpPr>
          <p:spPr>
            <a:xfrm>
              <a:off x="5700228" y="2770337"/>
              <a:ext cx="792480" cy="461665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ID" sz="2400" dirty="0">
                  <a:solidFill>
                    <a:schemeClr val="bg1"/>
                  </a:solidFill>
                  <a:latin typeface="Calibri" panose="020F0502020204030204" pitchFamily="34" charset="0"/>
                  <a:ea typeface="Roboto Light" panose="02000000000000000000" pitchFamily="2" charset="0"/>
                  <a:cs typeface="Poppins SemiBold" panose="00000700000000000000" pitchFamily="2" charset="0"/>
                </a:rPr>
                <a:t>02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475CAFB5-DB71-45B7-AFD7-162C3468B263}"/>
              </a:ext>
            </a:extLst>
          </p:cNvPr>
          <p:cNvGrpSpPr/>
          <p:nvPr/>
        </p:nvGrpSpPr>
        <p:grpSpPr>
          <a:xfrm>
            <a:off x="4501269" y="1407886"/>
            <a:ext cx="3190398" cy="1025751"/>
            <a:chOff x="4501269" y="1407886"/>
            <a:chExt cx="3190398" cy="1025751"/>
          </a:xfrm>
        </p:grpSpPr>
        <p:sp>
          <p:nvSpPr>
            <p:cNvPr id="3" name="Freeform 12">
              <a:extLst>
                <a:ext uri="{FF2B5EF4-FFF2-40B4-BE49-F238E27FC236}">
                  <a16:creationId xmlns:a16="http://schemas.microsoft.com/office/drawing/2014/main" id="{0A1EC872-7259-48AA-BA62-FFBE496D7D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1269" y="1407886"/>
              <a:ext cx="3190398" cy="1025751"/>
            </a:xfrm>
            <a:custGeom>
              <a:avLst/>
              <a:gdLst>
                <a:gd name="T0" fmla="*/ 1148 w 2296"/>
                <a:gd name="T1" fmla="*/ 0 h 739"/>
                <a:gd name="T2" fmla="*/ 2296 w 2296"/>
                <a:gd name="T3" fmla="*/ 560 h 739"/>
                <a:gd name="T4" fmla="*/ 1148 w 2296"/>
                <a:gd name="T5" fmla="*/ 739 h 739"/>
                <a:gd name="T6" fmla="*/ 0 w 2296"/>
                <a:gd name="T7" fmla="*/ 560 h 739"/>
                <a:gd name="T8" fmla="*/ 1148 w 2296"/>
                <a:gd name="T9" fmla="*/ 0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6" h="739">
                  <a:moveTo>
                    <a:pt x="1148" y="0"/>
                  </a:moveTo>
                  <a:cubicBezTo>
                    <a:pt x="1615" y="0"/>
                    <a:pt x="2030" y="219"/>
                    <a:pt x="2296" y="560"/>
                  </a:cubicBezTo>
                  <a:cubicBezTo>
                    <a:pt x="1982" y="672"/>
                    <a:pt x="1583" y="739"/>
                    <a:pt x="1148" y="739"/>
                  </a:cubicBezTo>
                  <a:cubicBezTo>
                    <a:pt x="713" y="739"/>
                    <a:pt x="315" y="672"/>
                    <a:pt x="0" y="560"/>
                  </a:cubicBezTo>
                  <a:cubicBezTo>
                    <a:pt x="266" y="219"/>
                    <a:pt x="681" y="0"/>
                    <a:pt x="1148" y="0"/>
                  </a:cubicBezTo>
                  <a:close/>
                </a:path>
              </a:pathLst>
            </a:custGeom>
            <a:solidFill>
              <a:schemeClr val="accent1"/>
            </a:solidFill>
            <a:ln w="63500">
              <a:solidFill>
                <a:schemeClr val="bg1"/>
              </a:solidFill>
            </a:ln>
            <a:effectLst>
              <a:outerShdw blurRad="1016000" dist="711200" dir="2700000" sx="90000" sy="90000" algn="tl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9144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400" b="1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1C8124C-E806-427B-BEEE-40028B7353E3}"/>
                </a:ext>
              </a:extLst>
            </p:cNvPr>
            <p:cNvSpPr txBox="1"/>
            <p:nvPr/>
          </p:nvSpPr>
          <p:spPr>
            <a:xfrm>
              <a:off x="5700228" y="1689930"/>
              <a:ext cx="792480" cy="461665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ID" sz="2400" dirty="0">
                  <a:solidFill>
                    <a:schemeClr val="bg1"/>
                  </a:solidFill>
                  <a:latin typeface="Calibri" panose="020F0502020204030204" pitchFamily="34" charset="0"/>
                  <a:ea typeface="Roboto Light" panose="02000000000000000000" pitchFamily="2" charset="0"/>
                  <a:cs typeface="Poppins SemiBold" panose="00000700000000000000" pitchFamily="2" charset="0"/>
                </a:rPr>
                <a:t>01</a:t>
              </a: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71ADA92C-8E19-45E6-8BC9-3448726EFFE2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tx1">
                    <a:lumMod val="85000"/>
                    <a:lumOff val="15000"/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28</a:t>
            </a:fld>
            <a:endParaRPr lang="id-ID" sz="49600" i="0" strike="noStrike" spc="0" dirty="0">
              <a:solidFill>
                <a:schemeClr val="tx1">
                  <a:lumMod val="85000"/>
                  <a:lumOff val="15000"/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6473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480AB6C2-F1C6-4C36-9B97-D5E9778C0F84}"/>
              </a:ext>
            </a:extLst>
          </p:cNvPr>
          <p:cNvGrpSpPr/>
          <p:nvPr/>
        </p:nvGrpSpPr>
        <p:grpSpPr>
          <a:xfrm>
            <a:off x="903052" y="3623975"/>
            <a:ext cx="4630512" cy="3324978"/>
            <a:chOff x="903052" y="3623975"/>
            <a:chExt cx="4630512" cy="3324978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60CA53B0-5AFD-441A-8D78-A575F335A7FD}"/>
                </a:ext>
              </a:extLst>
            </p:cNvPr>
            <p:cNvSpPr/>
            <p:nvPr/>
          </p:nvSpPr>
          <p:spPr>
            <a:xfrm>
              <a:off x="2225144" y="3640530"/>
              <a:ext cx="3308420" cy="3308423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ID" sz="1200" dirty="0">
                <a:latin typeface="Roboto Light" panose="02000000000000000000" pitchFamily="2" charset="0"/>
                <a:ea typeface="Roboto Light" panose="02000000000000000000" pitchFamily="2" charset="0"/>
                <a:cs typeface="Open Sans" panose="020B0606030504020204" pitchFamily="34" charset="0"/>
              </a:endParaRPr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1E8A49E0-82EE-4009-AF6E-4933E568D55D}"/>
                </a:ext>
              </a:extLst>
            </p:cNvPr>
            <p:cNvSpPr/>
            <p:nvPr/>
          </p:nvSpPr>
          <p:spPr>
            <a:xfrm>
              <a:off x="903052" y="3623975"/>
              <a:ext cx="2644183" cy="2644185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ID" sz="1200" dirty="0">
                <a:latin typeface="Roboto Light" panose="02000000000000000000" pitchFamily="2" charset="0"/>
                <a:ea typeface="Roboto Light" panose="02000000000000000000" pitchFamily="2" charset="0"/>
                <a:cs typeface="Open Sans" panose="020B0606030504020204" pitchFamily="34" charset="0"/>
              </a:endParaRPr>
            </a:p>
          </p:txBody>
        </p:sp>
      </p:grpSp>
      <p:sp>
        <p:nvSpPr>
          <p:cNvPr id="91" name="Oval 90">
            <a:extLst>
              <a:ext uri="{FF2B5EF4-FFF2-40B4-BE49-F238E27FC236}">
                <a16:creationId xmlns:a16="http://schemas.microsoft.com/office/drawing/2014/main" id="{05B14726-9154-444F-99E5-55AA601B785B}"/>
              </a:ext>
            </a:extLst>
          </p:cNvPr>
          <p:cNvSpPr/>
          <p:nvPr/>
        </p:nvSpPr>
        <p:spPr>
          <a:xfrm>
            <a:off x="1743300" y="4793328"/>
            <a:ext cx="2644183" cy="2644185"/>
          </a:xfrm>
          <a:prstGeom prst="ellipse">
            <a:avLst/>
          </a:prstGeom>
          <a:solidFill>
            <a:schemeClr val="accent4">
              <a:alpha val="20000"/>
            </a:schemeClr>
          </a:solidFill>
          <a:ln>
            <a:noFill/>
          </a:ln>
          <a:effectLst>
            <a:softEdge rad="1016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ID" sz="1200" dirty="0">
              <a:latin typeface="Roboto Light" panose="02000000000000000000" pitchFamily="2" charset="0"/>
              <a:ea typeface="Roboto Light" panose="02000000000000000000" pitchFamily="2" charset="0"/>
              <a:cs typeface="Open Sans" panose="020B0606030504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1944BAC-768D-4EDB-9ABB-C2EE2EED38B5}"/>
              </a:ext>
            </a:extLst>
          </p:cNvPr>
          <p:cNvGrpSpPr/>
          <p:nvPr/>
        </p:nvGrpSpPr>
        <p:grpSpPr>
          <a:xfrm>
            <a:off x="4466121" y="-271500"/>
            <a:ext cx="4921537" cy="4506067"/>
            <a:chOff x="4466121" y="-271500"/>
            <a:chExt cx="4921537" cy="4506067"/>
          </a:xfrm>
        </p:grpSpPr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2653D292-6D1A-48E4-B779-A65249AFBE38}"/>
                </a:ext>
              </a:extLst>
            </p:cNvPr>
            <p:cNvSpPr/>
            <p:nvPr/>
          </p:nvSpPr>
          <p:spPr>
            <a:xfrm flipH="1">
              <a:off x="5636624" y="-271500"/>
              <a:ext cx="3751034" cy="3751038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ffectLst>
              <a:softEdge rad="952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ID" sz="1200" dirty="0">
                <a:latin typeface="Roboto Light" panose="02000000000000000000" pitchFamily="2" charset="0"/>
                <a:ea typeface="Roboto Light" panose="02000000000000000000" pitchFamily="2" charset="0"/>
                <a:cs typeface="Open Sans" panose="020B0606030504020204" pitchFamily="34" charset="0"/>
              </a:endParaRPr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2251FAB2-E074-450B-9FA4-F849365616B3}"/>
                </a:ext>
              </a:extLst>
            </p:cNvPr>
            <p:cNvSpPr/>
            <p:nvPr/>
          </p:nvSpPr>
          <p:spPr>
            <a:xfrm flipH="1">
              <a:off x="4466121" y="1236631"/>
              <a:ext cx="2997932" cy="2997936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  <a:effectLst>
              <a:softEdge rad="952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ID" sz="1200" dirty="0">
                <a:latin typeface="Roboto Light" panose="02000000000000000000" pitchFamily="2" charset="0"/>
                <a:ea typeface="Roboto Light" panose="02000000000000000000" pitchFamily="2" charset="0"/>
                <a:cs typeface="Open Sans" panose="020B0606030504020204" pitchFamily="34" charset="0"/>
              </a:endParaRPr>
            </a:p>
          </p:txBody>
        </p:sp>
      </p:grpSp>
      <p:sp>
        <p:nvSpPr>
          <p:cNvPr id="87" name="Oval 86">
            <a:extLst>
              <a:ext uri="{FF2B5EF4-FFF2-40B4-BE49-F238E27FC236}">
                <a16:creationId xmlns:a16="http://schemas.microsoft.com/office/drawing/2014/main" id="{F57E6658-96F3-4257-9D75-A6759E25FC26}"/>
              </a:ext>
            </a:extLst>
          </p:cNvPr>
          <p:cNvSpPr/>
          <p:nvPr/>
        </p:nvSpPr>
        <p:spPr>
          <a:xfrm flipH="1">
            <a:off x="4789333" y="-363627"/>
            <a:ext cx="2997932" cy="2997936"/>
          </a:xfrm>
          <a:prstGeom prst="ellipse">
            <a:avLst/>
          </a:prstGeom>
          <a:solidFill>
            <a:schemeClr val="accent4">
              <a:alpha val="20000"/>
            </a:schemeClr>
          </a:solidFill>
          <a:ln>
            <a:noFill/>
          </a:ln>
          <a:effectLst>
            <a:softEdge rad="952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ID" sz="1200" dirty="0">
              <a:latin typeface="Roboto Light" panose="02000000000000000000" pitchFamily="2" charset="0"/>
              <a:ea typeface="Roboto Light" panose="02000000000000000000" pitchFamily="2" charset="0"/>
              <a:cs typeface="Open Sans" panose="020B0606030504020204" pitchFamily="34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6525D11-D990-42D9-95DF-5C902CBA82CE}"/>
              </a:ext>
            </a:extLst>
          </p:cNvPr>
          <p:cNvGrpSpPr/>
          <p:nvPr/>
        </p:nvGrpSpPr>
        <p:grpSpPr>
          <a:xfrm>
            <a:off x="6494827" y="1285876"/>
            <a:ext cx="4462098" cy="4419712"/>
            <a:chOff x="2028719" y="1762985"/>
            <a:chExt cx="4067281" cy="4028647"/>
          </a:xfrm>
          <a:effectLst>
            <a:outerShdw blurRad="1257300" dist="1117600" dir="2700000" sx="90000" sy="90000" algn="tl" rotWithShape="0">
              <a:prstClr val="black">
                <a:alpha val="15000"/>
              </a:prstClr>
            </a:outerShdw>
          </a:effectLst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1716ACBE-E40B-475B-8A5F-C7F4AD07A452}"/>
                </a:ext>
              </a:extLst>
            </p:cNvPr>
            <p:cNvGrpSpPr/>
            <p:nvPr/>
          </p:nvGrpSpPr>
          <p:grpSpPr>
            <a:xfrm>
              <a:off x="2028719" y="3661010"/>
              <a:ext cx="4067281" cy="2130622"/>
              <a:chOff x="3916363" y="3411538"/>
              <a:chExt cx="4360862" cy="2284413"/>
            </a:xfrm>
          </p:grpSpPr>
          <p:sp>
            <p:nvSpPr>
              <p:cNvPr id="19" name="Freeform 5">
                <a:extLst>
                  <a:ext uri="{FF2B5EF4-FFF2-40B4-BE49-F238E27FC236}">
                    <a16:creationId xmlns:a16="http://schemas.microsoft.com/office/drawing/2014/main" id="{75933495-E297-49D8-99BB-66D192C2AA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9538" y="3411538"/>
                <a:ext cx="4356100" cy="1785938"/>
              </a:xfrm>
              <a:custGeom>
                <a:avLst/>
                <a:gdLst>
                  <a:gd name="T0" fmla="*/ 0 w 2744"/>
                  <a:gd name="T1" fmla="*/ 502 h 1125"/>
                  <a:gd name="T2" fmla="*/ 1368 w 2744"/>
                  <a:gd name="T3" fmla="*/ 0 h 1125"/>
                  <a:gd name="T4" fmla="*/ 2744 w 2744"/>
                  <a:gd name="T5" fmla="*/ 502 h 1125"/>
                  <a:gd name="T6" fmla="*/ 1371 w 2744"/>
                  <a:gd name="T7" fmla="*/ 1125 h 1125"/>
                  <a:gd name="T8" fmla="*/ 0 w 2744"/>
                  <a:gd name="T9" fmla="*/ 502 h 1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44" h="1125">
                    <a:moveTo>
                      <a:pt x="0" y="502"/>
                    </a:moveTo>
                    <a:lnTo>
                      <a:pt x="1368" y="0"/>
                    </a:lnTo>
                    <a:lnTo>
                      <a:pt x="2744" y="502"/>
                    </a:lnTo>
                    <a:lnTo>
                      <a:pt x="1371" y="1125"/>
                    </a:lnTo>
                    <a:lnTo>
                      <a:pt x="0" y="50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" name="Freeform 6">
                <a:extLst>
                  <a:ext uri="{FF2B5EF4-FFF2-40B4-BE49-F238E27FC236}">
                    <a16:creationId xmlns:a16="http://schemas.microsoft.com/office/drawing/2014/main" id="{9AE420C8-74F9-44E9-8258-2F9584A4E3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6363" y="4208463"/>
                <a:ext cx="2181225" cy="1487488"/>
              </a:xfrm>
              <a:custGeom>
                <a:avLst/>
                <a:gdLst>
                  <a:gd name="T0" fmla="*/ 1373 w 1374"/>
                  <a:gd name="T1" fmla="*/ 623 h 937"/>
                  <a:gd name="T2" fmla="*/ 1374 w 1374"/>
                  <a:gd name="T3" fmla="*/ 937 h 937"/>
                  <a:gd name="T4" fmla="*/ 0 w 1374"/>
                  <a:gd name="T5" fmla="*/ 270 h 937"/>
                  <a:gd name="T6" fmla="*/ 2 w 1374"/>
                  <a:gd name="T7" fmla="*/ 0 h 937"/>
                  <a:gd name="T8" fmla="*/ 1373 w 1374"/>
                  <a:gd name="T9" fmla="*/ 623 h 9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4" h="937">
                    <a:moveTo>
                      <a:pt x="1373" y="623"/>
                    </a:moveTo>
                    <a:lnTo>
                      <a:pt x="1374" y="937"/>
                    </a:lnTo>
                    <a:lnTo>
                      <a:pt x="0" y="270"/>
                    </a:lnTo>
                    <a:lnTo>
                      <a:pt x="2" y="0"/>
                    </a:lnTo>
                    <a:lnTo>
                      <a:pt x="1373" y="623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" name="Freeform 7">
                <a:extLst>
                  <a:ext uri="{FF2B5EF4-FFF2-40B4-BE49-F238E27FC236}">
                    <a16:creationId xmlns:a16="http://schemas.microsoft.com/office/drawing/2014/main" id="{53DE8068-ACDF-4CE1-B7EE-FEAF84366B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6000" y="4208463"/>
                <a:ext cx="2181225" cy="1487488"/>
              </a:xfrm>
              <a:custGeom>
                <a:avLst/>
                <a:gdLst>
                  <a:gd name="T0" fmla="*/ 0 w 1374"/>
                  <a:gd name="T1" fmla="*/ 623 h 937"/>
                  <a:gd name="T2" fmla="*/ 0 w 1374"/>
                  <a:gd name="T3" fmla="*/ 937 h 937"/>
                  <a:gd name="T4" fmla="*/ 1374 w 1374"/>
                  <a:gd name="T5" fmla="*/ 270 h 937"/>
                  <a:gd name="T6" fmla="*/ 1373 w 1374"/>
                  <a:gd name="T7" fmla="*/ 0 h 937"/>
                  <a:gd name="T8" fmla="*/ 0 w 1374"/>
                  <a:gd name="T9" fmla="*/ 623 h 9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4" h="937">
                    <a:moveTo>
                      <a:pt x="0" y="623"/>
                    </a:moveTo>
                    <a:lnTo>
                      <a:pt x="0" y="937"/>
                    </a:lnTo>
                    <a:lnTo>
                      <a:pt x="1374" y="270"/>
                    </a:lnTo>
                    <a:lnTo>
                      <a:pt x="1373" y="0"/>
                    </a:lnTo>
                    <a:lnTo>
                      <a:pt x="0" y="623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AA20B903-5D37-42E2-AE2A-1D56CF13E725}"/>
                </a:ext>
              </a:extLst>
            </p:cNvPr>
            <p:cNvGrpSpPr/>
            <p:nvPr/>
          </p:nvGrpSpPr>
          <p:grpSpPr>
            <a:xfrm>
              <a:off x="2335208" y="3016025"/>
              <a:ext cx="3440976" cy="1879497"/>
              <a:chOff x="4244975" y="2652712"/>
              <a:chExt cx="3689350" cy="2015161"/>
            </a:xfrm>
          </p:grpSpPr>
          <p:sp>
            <p:nvSpPr>
              <p:cNvPr id="23" name="Freeform 8">
                <a:extLst>
                  <a:ext uri="{FF2B5EF4-FFF2-40B4-BE49-F238E27FC236}">
                    <a16:creationId xmlns:a16="http://schemas.microsoft.com/office/drawing/2014/main" id="{E9FA18CF-8AA5-47D1-A013-FE86C444D4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4975" y="2652712"/>
                <a:ext cx="3689350" cy="1520824"/>
              </a:xfrm>
              <a:custGeom>
                <a:avLst/>
                <a:gdLst>
                  <a:gd name="T0" fmla="*/ 0 w 2324"/>
                  <a:gd name="T1" fmla="*/ 428 h 958"/>
                  <a:gd name="T2" fmla="*/ 1160 w 2324"/>
                  <a:gd name="T3" fmla="*/ 0 h 958"/>
                  <a:gd name="T4" fmla="*/ 2324 w 2324"/>
                  <a:gd name="T5" fmla="*/ 431 h 958"/>
                  <a:gd name="T6" fmla="*/ 1166 w 2324"/>
                  <a:gd name="T7" fmla="*/ 958 h 958"/>
                  <a:gd name="T8" fmla="*/ 0 w 2324"/>
                  <a:gd name="T9" fmla="*/ 428 h 9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24" h="958">
                    <a:moveTo>
                      <a:pt x="0" y="428"/>
                    </a:moveTo>
                    <a:lnTo>
                      <a:pt x="1160" y="0"/>
                    </a:lnTo>
                    <a:lnTo>
                      <a:pt x="2324" y="431"/>
                    </a:lnTo>
                    <a:lnTo>
                      <a:pt x="1166" y="958"/>
                    </a:lnTo>
                    <a:lnTo>
                      <a:pt x="0" y="428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4" name="Freeform 11">
                <a:extLst>
                  <a:ext uri="{FF2B5EF4-FFF2-40B4-BE49-F238E27FC236}">
                    <a16:creationId xmlns:a16="http://schemas.microsoft.com/office/drawing/2014/main" id="{1B60857F-A8E3-4E37-85D4-D54F67FE5D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4975" y="3329610"/>
                <a:ext cx="1852613" cy="1338263"/>
              </a:xfrm>
              <a:custGeom>
                <a:avLst/>
                <a:gdLst>
                  <a:gd name="T0" fmla="*/ 0 w 1167"/>
                  <a:gd name="T1" fmla="*/ 277 h 843"/>
                  <a:gd name="T2" fmla="*/ 1167 w 1167"/>
                  <a:gd name="T3" fmla="*/ 843 h 843"/>
                  <a:gd name="T4" fmla="*/ 1166 w 1167"/>
                  <a:gd name="T5" fmla="*/ 530 h 843"/>
                  <a:gd name="T6" fmla="*/ 0 w 1167"/>
                  <a:gd name="T7" fmla="*/ 0 h 843"/>
                  <a:gd name="T8" fmla="*/ 0 w 1167"/>
                  <a:gd name="T9" fmla="*/ 277 h 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7" h="843">
                    <a:moveTo>
                      <a:pt x="0" y="277"/>
                    </a:moveTo>
                    <a:lnTo>
                      <a:pt x="1167" y="843"/>
                    </a:lnTo>
                    <a:lnTo>
                      <a:pt x="1166" y="530"/>
                    </a:lnTo>
                    <a:lnTo>
                      <a:pt x="0" y="0"/>
                    </a:lnTo>
                    <a:lnTo>
                      <a:pt x="0" y="277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5" name="Freeform 14">
                <a:extLst>
                  <a:ext uri="{FF2B5EF4-FFF2-40B4-BE49-F238E27FC236}">
                    <a16:creationId xmlns:a16="http://schemas.microsoft.com/office/drawing/2014/main" id="{DE500702-E0BF-4D08-8414-93A602E4C8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6001" y="3334373"/>
                <a:ext cx="1838324" cy="1333499"/>
              </a:xfrm>
              <a:custGeom>
                <a:avLst/>
                <a:gdLst>
                  <a:gd name="T0" fmla="*/ 1158 w 1158"/>
                  <a:gd name="T1" fmla="*/ 0 h 840"/>
                  <a:gd name="T2" fmla="*/ 0 w 1158"/>
                  <a:gd name="T3" fmla="*/ 527 h 840"/>
                  <a:gd name="T4" fmla="*/ 0 w 1158"/>
                  <a:gd name="T5" fmla="*/ 840 h 840"/>
                  <a:gd name="T6" fmla="*/ 1158 w 1158"/>
                  <a:gd name="T7" fmla="*/ 278 h 840"/>
                  <a:gd name="T8" fmla="*/ 1158 w 1158"/>
                  <a:gd name="T9" fmla="*/ 0 h 8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8" h="840">
                    <a:moveTo>
                      <a:pt x="1158" y="0"/>
                    </a:moveTo>
                    <a:lnTo>
                      <a:pt x="0" y="527"/>
                    </a:lnTo>
                    <a:lnTo>
                      <a:pt x="0" y="840"/>
                    </a:lnTo>
                    <a:lnTo>
                      <a:pt x="1158" y="278"/>
                    </a:lnTo>
                    <a:lnTo>
                      <a:pt x="1158" y="0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FD374CEC-053A-4503-AD84-F329C388A5AC}"/>
                </a:ext>
              </a:extLst>
            </p:cNvPr>
            <p:cNvGrpSpPr/>
            <p:nvPr/>
          </p:nvGrpSpPr>
          <p:grpSpPr>
            <a:xfrm>
              <a:off x="2675752" y="2387344"/>
              <a:ext cx="2742121" cy="1588712"/>
              <a:chOff x="4610100" y="1941513"/>
              <a:chExt cx="2940050" cy="1703387"/>
            </a:xfrm>
          </p:grpSpPr>
          <p:sp>
            <p:nvSpPr>
              <p:cNvPr id="27" name="Freeform 9">
                <a:extLst>
                  <a:ext uri="{FF2B5EF4-FFF2-40B4-BE49-F238E27FC236}">
                    <a16:creationId xmlns:a16="http://schemas.microsoft.com/office/drawing/2014/main" id="{4E171438-4FC1-45BC-AB7F-163A7697B0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0100" y="1941513"/>
                <a:ext cx="2940050" cy="1208088"/>
              </a:xfrm>
              <a:custGeom>
                <a:avLst/>
                <a:gdLst>
                  <a:gd name="T0" fmla="*/ 0 w 1852"/>
                  <a:gd name="T1" fmla="*/ 335 h 761"/>
                  <a:gd name="T2" fmla="*/ 930 w 1852"/>
                  <a:gd name="T3" fmla="*/ 0 h 761"/>
                  <a:gd name="T4" fmla="*/ 1852 w 1852"/>
                  <a:gd name="T5" fmla="*/ 345 h 761"/>
                  <a:gd name="T6" fmla="*/ 936 w 1852"/>
                  <a:gd name="T7" fmla="*/ 761 h 761"/>
                  <a:gd name="T8" fmla="*/ 0 w 1852"/>
                  <a:gd name="T9" fmla="*/ 335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52" h="761">
                    <a:moveTo>
                      <a:pt x="0" y="335"/>
                    </a:moveTo>
                    <a:lnTo>
                      <a:pt x="930" y="0"/>
                    </a:lnTo>
                    <a:lnTo>
                      <a:pt x="1852" y="345"/>
                    </a:lnTo>
                    <a:lnTo>
                      <a:pt x="936" y="761"/>
                    </a:lnTo>
                    <a:lnTo>
                      <a:pt x="0" y="33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8" name="Freeform 12">
                <a:extLst>
                  <a:ext uri="{FF2B5EF4-FFF2-40B4-BE49-F238E27FC236}">
                    <a16:creationId xmlns:a16="http://schemas.microsoft.com/office/drawing/2014/main" id="{7675D82B-463E-48C5-BDBF-D02C3A373C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0100" y="2473325"/>
                <a:ext cx="1487488" cy="1171575"/>
              </a:xfrm>
              <a:custGeom>
                <a:avLst/>
                <a:gdLst>
                  <a:gd name="T0" fmla="*/ 0 w 937"/>
                  <a:gd name="T1" fmla="*/ 285 h 738"/>
                  <a:gd name="T2" fmla="*/ 937 w 937"/>
                  <a:gd name="T3" fmla="*/ 738 h 738"/>
                  <a:gd name="T4" fmla="*/ 936 w 937"/>
                  <a:gd name="T5" fmla="*/ 426 h 738"/>
                  <a:gd name="T6" fmla="*/ 0 w 937"/>
                  <a:gd name="T7" fmla="*/ 0 h 738"/>
                  <a:gd name="T8" fmla="*/ 0 w 937"/>
                  <a:gd name="T9" fmla="*/ 285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7" h="738">
                    <a:moveTo>
                      <a:pt x="0" y="285"/>
                    </a:moveTo>
                    <a:lnTo>
                      <a:pt x="937" y="738"/>
                    </a:lnTo>
                    <a:lnTo>
                      <a:pt x="936" y="426"/>
                    </a:lnTo>
                    <a:lnTo>
                      <a:pt x="0" y="0"/>
                    </a:lnTo>
                    <a:lnTo>
                      <a:pt x="0" y="285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9" name="Freeform 15">
                <a:extLst>
                  <a:ext uri="{FF2B5EF4-FFF2-40B4-BE49-F238E27FC236}">
                    <a16:creationId xmlns:a16="http://schemas.microsoft.com/office/drawing/2014/main" id="{8A293EAE-B44D-4389-B9C8-17368C812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6000" y="2489200"/>
                <a:ext cx="1454150" cy="1155700"/>
              </a:xfrm>
              <a:custGeom>
                <a:avLst/>
                <a:gdLst>
                  <a:gd name="T0" fmla="*/ 916 w 916"/>
                  <a:gd name="T1" fmla="*/ 0 h 728"/>
                  <a:gd name="T2" fmla="*/ 0 w 916"/>
                  <a:gd name="T3" fmla="*/ 416 h 728"/>
                  <a:gd name="T4" fmla="*/ 0 w 916"/>
                  <a:gd name="T5" fmla="*/ 728 h 728"/>
                  <a:gd name="T6" fmla="*/ 916 w 916"/>
                  <a:gd name="T7" fmla="*/ 285 h 728"/>
                  <a:gd name="T8" fmla="*/ 916 w 916"/>
                  <a:gd name="T9" fmla="*/ 0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6" h="728">
                    <a:moveTo>
                      <a:pt x="916" y="0"/>
                    </a:moveTo>
                    <a:lnTo>
                      <a:pt x="0" y="416"/>
                    </a:lnTo>
                    <a:lnTo>
                      <a:pt x="0" y="728"/>
                    </a:lnTo>
                    <a:lnTo>
                      <a:pt x="916" y="285"/>
                    </a:lnTo>
                    <a:lnTo>
                      <a:pt x="916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EE6EF27E-185B-4D0E-A4D2-05475531B70B}"/>
                </a:ext>
              </a:extLst>
            </p:cNvPr>
            <p:cNvGrpSpPr/>
            <p:nvPr/>
          </p:nvGrpSpPr>
          <p:grpSpPr>
            <a:xfrm>
              <a:off x="3053313" y="1762985"/>
              <a:ext cx="2022536" cy="1286664"/>
              <a:chOff x="5014913" y="1243013"/>
              <a:chExt cx="2168525" cy="1379537"/>
            </a:xfrm>
          </p:grpSpPr>
          <p:sp>
            <p:nvSpPr>
              <p:cNvPr id="31" name="Freeform 10">
                <a:extLst>
                  <a:ext uri="{FF2B5EF4-FFF2-40B4-BE49-F238E27FC236}">
                    <a16:creationId xmlns:a16="http://schemas.microsoft.com/office/drawing/2014/main" id="{D4643F91-A511-40D8-B1E4-81D519072F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4913" y="1243013"/>
                <a:ext cx="2168525" cy="881063"/>
              </a:xfrm>
              <a:custGeom>
                <a:avLst/>
                <a:gdLst>
                  <a:gd name="T0" fmla="*/ 0 w 1366"/>
                  <a:gd name="T1" fmla="*/ 245 h 555"/>
                  <a:gd name="T2" fmla="*/ 689 w 1366"/>
                  <a:gd name="T3" fmla="*/ 0 h 555"/>
                  <a:gd name="T4" fmla="*/ 1366 w 1366"/>
                  <a:gd name="T5" fmla="*/ 245 h 555"/>
                  <a:gd name="T6" fmla="*/ 681 w 1366"/>
                  <a:gd name="T7" fmla="*/ 555 h 555"/>
                  <a:gd name="T8" fmla="*/ 0 w 1366"/>
                  <a:gd name="T9" fmla="*/ 245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6" h="555">
                    <a:moveTo>
                      <a:pt x="0" y="245"/>
                    </a:moveTo>
                    <a:lnTo>
                      <a:pt x="689" y="0"/>
                    </a:lnTo>
                    <a:lnTo>
                      <a:pt x="1366" y="245"/>
                    </a:lnTo>
                    <a:lnTo>
                      <a:pt x="681" y="555"/>
                    </a:lnTo>
                    <a:lnTo>
                      <a:pt x="0" y="24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2" name="Freeform 13">
                <a:extLst>
                  <a:ext uri="{FF2B5EF4-FFF2-40B4-BE49-F238E27FC236}">
                    <a16:creationId xmlns:a16="http://schemas.microsoft.com/office/drawing/2014/main" id="{FE131597-27BA-43EA-8481-D3E4CE9618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4913" y="1631950"/>
                <a:ext cx="1082675" cy="990600"/>
              </a:xfrm>
              <a:custGeom>
                <a:avLst/>
                <a:gdLst>
                  <a:gd name="T0" fmla="*/ 0 w 682"/>
                  <a:gd name="T1" fmla="*/ 292 h 624"/>
                  <a:gd name="T2" fmla="*/ 682 w 682"/>
                  <a:gd name="T3" fmla="*/ 624 h 624"/>
                  <a:gd name="T4" fmla="*/ 681 w 682"/>
                  <a:gd name="T5" fmla="*/ 310 h 624"/>
                  <a:gd name="T6" fmla="*/ 0 w 682"/>
                  <a:gd name="T7" fmla="*/ 0 h 624"/>
                  <a:gd name="T8" fmla="*/ 0 w 682"/>
                  <a:gd name="T9" fmla="*/ 292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2" h="624">
                    <a:moveTo>
                      <a:pt x="0" y="292"/>
                    </a:moveTo>
                    <a:lnTo>
                      <a:pt x="682" y="624"/>
                    </a:lnTo>
                    <a:lnTo>
                      <a:pt x="681" y="310"/>
                    </a:lnTo>
                    <a:lnTo>
                      <a:pt x="0" y="0"/>
                    </a:lnTo>
                    <a:lnTo>
                      <a:pt x="0" y="292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3" name="Freeform 16">
                <a:extLst>
                  <a:ext uri="{FF2B5EF4-FFF2-40B4-BE49-F238E27FC236}">
                    <a16:creationId xmlns:a16="http://schemas.microsoft.com/office/drawing/2014/main" id="{6E905FF8-9307-4994-99FF-CB7B33A783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6000" y="1631950"/>
                <a:ext cx="1087438" cy="990600"/>
              </a:xfrm>
              <a:custGeom>
                <a:avLst/>
                <a:gdLst>
                  <a:gd name="T0" fmla="*/ 685 w 685"/>
                  <a:gd name="T1" fmla="*/ 0 h 624"/>
                  <a:gd name="T2" fmla="*/ 0 w 685"/>
                  <a:gd name="T3" fmla="*/ 310 h 624"/>
                  <a:gd name="T4" fmla="*/ 0 w 685"/>
                  <a:gd name="T5" fmla="*/ 624 h 624"/>
                  <a:gd name="T6" fmla="*/ 685 w 685"/>
                  <a:gd name="T7" fmla="*/ 291 h 624"/>
                  <a:gd name="T8" fmla="*/ 685 w 685"/>
                  <a:gd name="T9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5" h="624">
                    <a:moveTo>
                      <a:pt x="685" y="0"/>
                    </a:moveTo>
                    <a:lnTo>
                      <a:pt x="0" y="310"/>
                    </a:lnTo>
                    <a:lnTo>
                      <a:pt x="0" y="624"/>
                    </a:lnTo>
                    <a:lnTo>
                      <a:pt x="685" y="291"/>
                    </a:lnTo>
                    <a:lnTo>
                      <a:pt x="685" y="0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15A5FC56-E3A5-42D2-B6C2-E36F227D8303}"/>
              </a:ext>
            </a:extLst>
          </p:cNvPr>
          <p:cNvSpPr txBox="1"/>
          <p:nvPr/>
        </p:nvSpPr>
        <p:spPr>
          <a:xfrm>
            <a:off x="1252099" y="1820279"/>
            <a:ext cx="4529981" cy="1754326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r>
              <a:rPr lang="en-US" sz="5400" dirty="0">
                <a:solidFill>
                  <a:srgbClr val="0D104B"/>
                </a:solidFill>
                <a:latin typeface="Calibri" panose="020F0502020204030204" pitchFamily="34" charset="0"/>
                <a:cs typeface="Poppins SemiBold" panose="00000700000000000000" pitchFamily="2" charset="0"/>
              </a:rPr>
              <a:t>Infographic </a:t>
            </a:r>
            <a:r>
              <a:rPr lang="en-US" sz="5400" dirty="0">
                <a:solidFill>
                  <a:schemeClr val="accent1"/>
                </a:solidFill>
                <a:latin typeface="Calibri" panose="020F0502020204030204" pitchFamily="34" charset="0"/>
                <a:cs typeface="Poppins SemiBold" panose="00000700000000000000" pitchFamily="2" charset="0"/>
              </a:rPr>
              <a:t>Layer.</a:t>
            </a:r>
            <a:endParaRPr lang="en-ID" sz="5400" dirty="0">
              <a:solidFill>
                <a:schemeClr val="accent1"/>
              </a:solidFill>
              <a:latin typeface="Calibri" panose="020F0502020204030204" pitchFamily="34" charset="0"/>
              <a:cs typeface="Poppins SemiBold" panose="00000700000000000000" pitchFamily="2" charset="0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E23D02A-22FB-45FD-AFA3-E51198093136}"/>
              </a:ext>
            </a:extLst>
          </p:cNvPr>
          <p:cNvGrpSpPr/>
          <p:nvPr/>
        </p:nvGrpSpPr>
        <p:grpSpPr>
          <a:xfrm>
            <a:off x="1337827" y="3832886"/>
            <a:ext cx="4394198" cy="386516"/>
            <a:chOff x="6562727" y="3729538"/>
            <a:chExt cx="4394198" cy="386516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4A4E35C-2FAA-4D10-BB6C-02A43BF460D3}"/>
                </a:ext>
              </a:extLst>
            </p:cNvPr>
            <p:cNvSpPr txBox="1"/>
            <p:nvPr/>
          </p:nvSpPr>
          <p:spPr>
            <a:xfrm>
              <a:off x="6910388" y="3729538"/>
              <a:ext cx="4046537" cy="386516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>
                <a:lnSpc>
                  <a:spcPct val="130000"/>
                </a:lnSpc>
                <a:spcAft>
                  <a:spcPts val="600"/>
                </a:spcAft>
              </a:pPr>
              <a:r>
                <a:rPr lang="en-US" sz="1600" dirty="0">
                  <a:solidFill>
                    <a:schemeClr val="bg1">
                      <a:lumMod val="50000"/>
                    </a:schemeClr>
                  </a:solidFill>
                  <a:ea typeface="Roboto Light" panose="02000000000000000000" pitchFamily="2" charset="0"/>
                </a:rPr>
                <a:t>A wonderful serenity has taken possession</a:t>
              </a:r>
              <a:endParaRPr lang="en-ID" sz="1600" dirty="0">
                <a:solidFill>
                  <a:schemeClr val="bg1">
                    <a:lumMod val="50000"/>
                  </a:schemeClr>
                </a:solidFill>
                <a:ea typeface="Roboto Light" panose="02000000000000000000" pitchFamily="2" charset="0"/>
              </a:endParaRPr>
            </a:p>
          </p:txBody>
        </p:sp>
        <p:sp>
          <p:nvSpPr>
            <p:cNvPr id="38" name="Graphic 35">
              <a:extLst>
                <a:ext uri="{FF2B5EF4-FFF2-40B4-BE49-F238E27FC236}">
                  <a16:creationId xmlns:a16="http://schemas.microsoft.com/office/drawing/2014/main" id="{061B1D4F-376F-4FB5-8AE2-1E62A05387DE}"/>
                </a:ext>
              </a:extLst>
            </p:cNvPr>
            <p:cNvSpPr/>
            <p:nvPr/>
          </p:nvSpPr>
          <p:spPr>
            <a:xfrm>
              <a:off x="6562727" y="3813340"/>
              <a:ext cx="218912" cy="218912"/>
            </a:xfrm>
            <a:custGeom>
              <a:avLst/>
              <a:gdLst>
                <a:gd name="connsiteX0" fmla="*/ 3252788 w 6505575"/>
                <a:gd name="connsiteY0" fmla="*/ 0 h 6505575"/>
                <a:gd name="connsiteX1" fmla="*/ 0 w 6505575"/>
                <a:gd name="connsiteY1" fmla="*/ 3252788 h 6505575"/>
                <a:gd name="connsiteX2" fmla="*/ 3252788 w 6505575"/>
                <a:gd name="connsiteY2" fmla="*/ 6505575 h 6505575"/>
                <a:gd name="connsiteX3" fmla="*/ 6505575 w 6505575"/>
                <a:gd name="connsiteY3" fmla="*/ 3252788 h 6505575"/>
                <a:gd name="connsiteX4" fmla="*/ 3252788 w 6505575"/>
                <a:gd name="connsiteY4" fmla="*/ 0 h 6505575"/>
                <a:gd name="connsiteX5" fmla="*/ 4901417 w 6505575"/>
                <a:gd name="connsiteY5" fmla="*/ 2563476 h 6505575"/>
                <a:gd name="connsiteX6" fmla="*/ 3139474 w 6505575"/>
                <a:gd name="connsiteY6" fmla="*/ 4325370 h 6505575"/>
                <a:gd name="connsiteX7" fmla="*/ 2947839 w 6505575"/>
                <a:gd name="connsiteY7" fmla="*/ 4404833 h 6505575"/>
                <a:gd name="connsiteX8" fmla="*/ 2756203 w 6505575"/>
                <a:gd name="connsiteY8" fmla="*/ 4325370 h 6505575"/>
                <a:gd name="connsiteX9" fmla="*/ 1875257 w 6505575"/>
                <a:gd name="connsiteY9" fmla="*/ 3444423 h 6505575"/>
                <a:gd name="connsiteX10" fmla="*/ 1875257 w 6505575"/>
                <a:gd name="connsiteY10" fmla="*/ 3061152 h 6505575"/>
                <a:gd name="connsiteX11" fmla="*/ 2258527 w 6505575"/>
                <a:gd name="connsiteY11" fmla="*/ 3061152 h 6505575"/>
                <a:gd name="connsiteX12" fmla="*/ 2947839 w 6505575"/>
                <a:gd name="connsiteY12" fmla="*/ 3750464 h 6505575"/>
                <a:gd name="connsiteX13" fmla="*/ 4518147 w 6505575"/>
                <a:gd name="connsiteY13" fmla="*/ 2180206 h 6505575"/>
                <a:gd name="connsiteX14" fmla="*/ 4901417 w 6505575"/>
                <a:gd name="connsiteY14" fmla="*/ 2180206 h 6505575"/>
                <a:gd name="connsiteX15" fmla="*/ 4901417 w 6505575"/>
                <a:gd name="connsiteY15" fmla="*/ 2563476 h 650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505575" h="6505575">
                  <a:moveTo>
                    <a:pt x="3252788" y="0"/>
                  </a:moveTo>
                  <a:cubicBezTo>
                    <a:pt x="1459129" y="0"/>
                    <a:pt x="0" y="1459129"/>
                    <a:pt x="0" y="3252788"/>
                  </a:cubicBezTo>
                  <a:cubicBezTo>
                    <a:pt x="0" y="5046447"/>
                    <a:pt x="1459129" y="6505575"/>
                    <a:pt x="3252788" y="6505575"/>
                  </a:cubicBezTo>
                  <a:cubicBezTo>
                    <a:pt x="5046447" y="6505575"/>
                    <a:pt x="6505575" y="5046447"/>
                    <a:pt x="6505575" y="3252788"/>
                  </a:cubicBezTo>
                  <a:cubicBezTo>
                    <a:pt x="6505575" y="1459129"/>
                    <a:pt x="5046447" y="0"/>
                    <a:pt x="3252788" y="0"/>
                  </a:cubicBezTo>
                  <a:close/>
                  <a:moveTo>
                    <a:pt x="4901417" y="2563476"/>
                  </a:moveTo>
                  <a:lnTo>
                    <a:pt x="3139474" y="4325370"/>
                  </a:lnTo>
                  <a:cubicBezTo>
                    <a:pt x="3086614" y="4378230"/>
                    <a:pt x="3017227" y="4404833"/>
                    <a:pt x="2947839" y="4404833"/>
                  </a:cubicBezTo>
                  <a:cubicBezTo>
                    <a:pt x="2878451" y="4404833"/>
                    <a:pt x="2809063" y="4378230"/>
                    <a:pt x="2756203" y="4325370"/>
                  </a:cubicBezTo>
                  <a:lnTo>
                    <a:pt x="1875257" y="3444423"/>
                  </a:lnTo>
                  <a:cubicBezTo>
                    <a:pt x="1769239" y="3338455"/>
                    <a:pt x="1769239" y="3167120"/>
                    <a:pt x="1875257" y="3061152"/>
                  </a:cubicBezTo>
                  <a:cubicBezTo>
                    <a:pt x="1981224" y="2955135"/>
                    <a:pt x="2152510" y="2955135"/>
                    <a:pt x="2258527" y="3061152"/>
                  </a:cubicBezTo>
                  <a:lnTo>
                    <a:pt x="2947839" y="3750464"/>
                  </a:lnTo>
                  <a:lnTo>
                    <a:pt x="4518147" y="2180206"/>
                  </a:lnTo>
                  <a:cubicBezTo>
                    <a:pt x="4624114" y="2074188"/>
                    <a:pt x="4795400" y="2074188"/>
                    <a:pt x="4901417" y="2180206"/>
                  </a:cubicBezTo>
                  <a:cubicBezTo>
                    <a:pt x="5007385" y="2286173"/>
                    <a:pt x="5007385" y="2457459"/>
                    <a:pt x="4901417" y="2563476"/>
                  </a:cubicBezTo>
                  <a:close/>
                </a:path>
              </a:pathLst>
            </a:custGeom>
            <a:solidFill>
              <a:schemeClr val="accent1"/>
            </a:solidFill>
            <a:ln w="127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4A8BA91-F06A-4EB7-805D-AD5F83895483}"/>
              </a:ext>
            </a:extLst>
          </p:cNvPr>
          <p:cNvGrpSpPr/>
          <p:nvPr/>
        </p:nvGrpSpPr>
        <p:grpSpPr>
          <a:xfrm>
            <a:off x="1337827" y="4299483"/>
            <a:ext cx="4394198" cy="386516"/>
            <a:chOff x="6562727" y="4014192"/>
            <a:chExt cx="4394198" cy="386516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6417F2FF-91C2-4458-9D6E-E1146A837C67}"/>
                </a:ext>
              </a:extLst>
            </p:cNvPr>
            <p:cNvSpPr txBox="1"/>
            <p:nvPr/>
          </p:nvSpPr>
          <p:spPr>
            <a:xfrm>
              <a:off x="6910388" y="4014192"/>
              <a:ext cx="4046537" cy="386516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>
                <a:lnSpc>
                  <a:spcPct val="130000"/>
                </a:lnSpc>
                <a:spcAft>
                  <a:spcPts val="600"/>
                </a:spcAft>
              </a:pPr>
              <a:r>
                <a:rPr lang="en-US" sz="1600" dirty="0">
                  <a:solidFill>
                    <a:schemeClr val="bg1">
                      <a:lumMod val="50000"/>
                    </a:schemeClr>
                  </a:solidFill>
                  <a:ea typeface="Roboto Light" panose="02000000000000000000" pitchFamily="2" charset="0"/>
                </a:rPr>
                <a:t>A wonderful serenity has taken</a:t>
              </a:r>
              <a:endParaRPr lang="en-ID" sz="1600" dirty="0">
                <a:solidFill>
                  <a:schemeClr val="bg1">
                    <a:lumMod val="50000"/>
                  </a:schemeClr>
                </a:solidFill>
                <a:ea typeface="Roboto Light" panose="02000000000000000000" pitchFamily="2" charset="0"/>
              </a:endParaRPr>
            </a:p>
          </p:txBody>
        </p:sp>
        <p:sp>
          <p:nvSpPr>
            <p:cNvPr id="41" name="Graphic 35">
              <a:extLst>
                <a:ext uri="{FF2B5EF4-FFF2-40B4-BE49-F238E27FC236}">
                  <a16:creationId xmlns:a16="http://schemas.microsoft.com/office/drawing/2014/main" id="{C78B4FBE-3D9D-41F7-9445-9B14C8697DA7}"/>
                </a:ext>
              </a:extLst>
            </p:cNvPr>
            <p:cNvSpPr/>
            <p:nvPr/>
          </p:nvSpPr>
          <p:spPr>
            <a:xfrm>
              <a:off x="6562727" y="4097994"/>
              <a:ext cx="218912" cy="218912"/>
            </a:xfrm>
            <a:custGeom>
              <a:avLst/>
              <a:gdLst>
                <a:gd name="connsiteX0" fmla="*/ 3252788 w 6505575"/>
                <a:gd name="connsiteY0" fmla="*/ 0 h 6505575"/>
                <a:gd name="connsiteX1" fmla="*/ 0 w 6505575"/>
                <a:gd name="connsiteY1" fmla="*/ 3252788 h 6505575"/>
                <a:gd name="connsiteX2" fmla="*/ 3252788 w 6505575"/>
                <a:gd name="connsiteY2" fmla="*/ 6505575 h 6505575"/>
                <a:gd name="connsiteX3" fmla="*/ 6505575 w 6505575"/>
                <a:gd name="connsiteY3" fmla="*/ 3252788 h 6505575"/>
                <a:gd name="connsiteX4" fmla="*/ 3252788 w 6505575"/>
                <a:gd name="connsiteY4" fmla="*/ 0 h 6505575"/>
                <a:gd name="connsiteX5" fmla="*/ 4901417 w 6505575"/>
                <a:gd name="connsiteY5" fmla="*/ 2563476 h 6505575"/>
                <a:gd name="connsiteX6" fmla="*/ 3139474 w 6505575"/>
                <a:gd name="connsiteY6" fmla="*/ 4325370 h 6505575"/>
                <a:gd name="connsiteX7" fmla="*/ 2947839 w 6505575"/>
                <a:gd name="connsiteY7" fmla="*/ 4404833 h 6505575"/>
                <a:gd name="connsiteX8" fmla="*/ 2756203 w 6505575"/>
                <a:gd name="connsiteY8" fmla="*/ 4325370 h 6505575"/>
                <a:gd name="connsiteX9" fmla="*/ 1875257 w 6505575"/>
                <a:gd name="connsiteY9" fmla="*/ 3444423 h 6505575"/>
                <a:gd name="connsiteX10" fmla="*/ 1875257 w 6505575"/>
                <a:gd name="connsiteY10" fmla="*/ 3061152 h 6505575"/>
                <a:gd name="connsiteX11" fmla="*/ 2258527 w 6505575"/>
                <a:gd name="connsiteY11" fmla="*/ 3061152 h 6505575"/>
                <a:gd name="connsiteX12" fmla="*/ 2947839 w 6505575"/>
                <a:gd name="connsiteY12" fmla="*/ 3750464 h 6505575"/>
                <a:gd name="connsiteX13" fmla="*/ 4518147 w 6505575"/>
                <a:gd name="connsiteY13" fmla="*/ 2180206 h 6505575"/>
                <a:gd name="connsiteX14" fmla="*/ 4901417 w 6505575"/>
                <a:gd name="connsiteY14" fmla="*/ 2180206 h 6505575"/>
                <a:gd name="connsiteX15" fmla="*/ 4901417 w 6505575"/>
                <a:gd name="connsiteY15" fmla="*/ 2563476 h 650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505575" h="6505575">
                  <a:moveTo>
                    <a:pt x="3252788" y="0"/>
                  </a:moveTo>
                  <a:cubicBezTo>
                    <a:pt x="1459129" y="0"/>
                    <a:pt x="0" y="1459129"/>
                    <a:pt x="0" y="3252788"/>
                  </a:cubicBezTo>
                  <a:cubicBezTo>
                    <a:pt x="0" y="5046447"/>
                    <a:pt x="1459129" y="6505575"/>
                    <a:pt x="3252788" y="6505575"/>
                  </a:cubicBezTo>
                  <a:cubicBezTo>
                    <a:pt x="5046447" y="6505575"/>
                    <a:pt x="6505575" y="5046447"/>
                    <a:pt x="6505575" y="3252788"/>
                  </a:cubicBezTo>
                  <a:cubicBezTo>
                    <a:pt x="6505575" y="1459129"/>
                    <a:pt x="5046447" y="0"/>
                    <a:pt x="3252788" y="0"/>
                  </a:cubicBezTo>
                  <a:close/>
                  <a:moveTo>
                    <a:pt x="4901417" y="2563476"/>
                  </a:moveTo>
                  <a:lnTo>
                    <a:pt x="3139474" y="4325370"/>
                  </a:lnTo>
                  <a:cubicBezTo>
                    <a:pt x="3086614" y="4378230"/>
                    <a:pt x="3017227" y="4404833"/>
                    <a:pt x="2947839" y="4404833"/>
                  </a:cubicBezTo>
                  <a:cubicBezTo>
                    <a:pt x="2878451" y="4404833"/>
                    <a:pt x="2809063" y="4378230"/>
                    <a:pt x="2756203" y="4325370"/>
                  </a:cubicBezTo>
                  <a:lnTo>
                    <a:pt x="1875257" y="3444423"/>
                  </a:lnTo>
                  <a:cubicBezTo>
                    <a:pt x="1769239" y="3338455"/>
                    <a:pt x="1769239" y="3167120"/>
                    <a:pt x="1875257" y="3061152"/>
                  </a:cubicBezTo>
                  <a:cubicBezTo>
                    <a:pt x="1981224" y="2955135"/>
                    <a:pt x="2152510" y="2955135"/>
                    <a:pt x="2258527" y="3061152"/>
                  </a:cubicBezTo>
                  <a:lnTo>
                    <a:pt x="2947839" y="3750464"/>
                  </a:lnTo>
                  <a:lnTo>
                    <a:pt x="4518147" y="2180206"/>
                  </a:lnTo>
                  <a:cubicBezTo>
                    <a:pt x="4624114" y="2074188"/>
                    <a:pt x="4795400" y="2074188"/>
                    <a:pt x="4901417" y="2180206"/>
                  </a:cubicBezTo>
                  <a:cubicBezTo>
                    <a:pt x="5007385" y="2286173"/>
                    <a:pt x="5007385" y="2457459"/>
                    <a:pt x="4901417" y="2563476"/>
                  </a:cubicBezTo>
                  <a:close/>
                </a:path>
              </a:pathLst>
            </a:custGeom>
            <a:solidFill>
              <a:schemeClr val="accent2"/>
            </a:solidFill>
            <a:ln w="127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50A1F79-8386-4143-BF01-E8D262B661C1}"/>
              </a:ext>
            </a:extLst>
          </p:cNvPr>
          <p:cNvGrpSpPr/>
          <p:nvPr/>
        </p:nvGrpSpPr>
        <p:grpSpPr>
          <a:xfrm>
            <a:off x="1337827" y="4766080"/>
            <a:ext cx="4394198" cy="386516"/>
            <a:chOff x="6562727" y="4480789"/>
            <a:chExt cx="4394198" cy="386516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DECB9A46-E696-40BB-99CD-AFE4021871F4}"/>
                </a:ext>
              </a:extLst>
            </p:cNvPr>
            <p:cNvSpPr txBox="1"/>
            <p:nvPr/>
          </p:nvSpPr>
          <p:spPr>
            <a:xfrm>
              <a:off x="6910388" y="4480789"/>
              <a:ext cx="4046537" cy="386516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>
                <a:lnSpc>
                  <a:spcPct val="130000"/>
                </a:lnSpc>
                <a:spcAft>
                  <a:spcPts val="600"/>
                </a:spcAft>
              </a:pPr>
              <a:r>
                <a:rPr lang="en-US" sz="1600" dirty="0">
                  <a:solidFill>
                    <a:schemeClr val="bg1">
                      <a:lumMod val="50000"/>
                    </a:schemeClr>
                  </a:solidFill>
                  <a:ea typeface="Roboto Light" panose="02000000000000000000" pitchFamily="2" charset="0"/>
                </a:rPr>
                <a:t>A wonderful serenity has taken possession of</a:t>
              </a:r>
              <a:endParaRPr lang="en-ID" sz="1600" dirty="0">
                <a:solidFill>
                  <a:schemeClr val="bg1">
                    <a:lumMod val="50000"/>
                  </a:schemeClr>
                </a:solidFill>
                <a:ea typeface="Roboto Light" panose="02000000000000000000" pitchFamily="2" charset="0"/>
              </a:endParaRPr>
            </a:p>
          </p:txBody>
        </p:sp>
        <p:sp>
          <p:nvSpPr>
            <p:cNvPr id="44" name="Graphic 35">
              <a:extLst>
                <a:ext uri="{FF2B5EF4-FFF2-40B4-BE49-F238E27FC236}">
                  <a16:creationId xmlns:a16="http://schemas.microsoft.com/office/drawing/2014/main" id="{1D7D3921-9BFA-49D4-BF09-93693B19F9E0}"/>
                </a:ext>
              </a:extLst>
            </p:cNvPr>
            <p:cNvSpPr/>
            <p:nvPr/>
          </p:nvSpPr>
          <p:spPr>
            <a:xfrm>
              <a:off x="6562727" y="4564591"/>
              <a:ext cx="218912" cy="218912"/>
            </a:xfrm>
            <a:custGeom>
              <a:avLst/>
              <a:gdLst>
                <a:gd name="connsiteX0" fmla="*/ 3252788 w 6505575"/>
                <a:gd name="connsiteY0" fmla="*/ 0 h 6505575"/>
                <a:gd name="connsiteX1" fmla="*/ 0 w 6505575"/>
                <a:gd name="connsiteY1" fmla="*/ 3252788 h 6505575"/>
                <a:gd name="connsiteX2" fmla="*/ 3252788 w 6505575"/>
                <a:gd name="connsiteY2" fmla="*/ 6505575 h 6505575"/>
                <a:gd name="connsiteX3" fmla="*/ 6505575 w 6505575"/>
                <a:gd name="connsiteY3" fmla="*/ 3252788 h 6505575"/>
                <a:gd name="connsiteX4" fmla="*/ 3252788 w 6505575"/>
                <a:gd name="connsiteY4" fmla="*/ 0 h 6505575"/>
                <a:gd name="connsiteX5" fmla="*/ 4901417 w 6505575"/>
                <a:gd name="connsiteY5" fmla="*/ 2563476 h 6505575"/>
                <a:gd name="connsiteX6" fmla="*/ 3139474 w 6505575"/>
                <a:gd name="connsiteY6" fmla="*/ 4325370 h 6505575"/>
                <a:gd name="connsiteX7" fmla="*/ 2947839 w 6505575"/>
                <a:gd name="connsiteY7" fmla="*/ 4404833 h 6505575"/>
                <a:gd name="connsiteX8" fmla="*/ 2756203 w 6505575"/>
                <a:gd name="connsiteY8" fmla="*/ 4325370 h 6505575"/>
                <a:gd name="connsiteX9" fmla="*/ 1875257 w 6505575"/>
                <a:gd name="connsiteY9" fmla="*/ 3444423 h 6505575"/>
                <a:gd name="connsiteX10" fmla="*/ 1875257 w 6505575"/>
                <a:gd name="connsiteY10" fmla="*/ 3061152 h 6505575"/>
                <a:gd name="connsiteX11" fmla="*/ 2258527 w 6505575"/>
                <a:gd name="connsiteY11" fmla="*/ 3061152 h 6505575"/>
                <a:gd name="connsiteX12" fmla="*/ 2947839 w 6505575"/>
                <a:gd name="connsiteY12" fmla="*/ 3750464 h 6505575"/>
                <a:gd name="connsiteX13" fmla="*/ 4518147 w 6505575"/>
                <a:gd name="connsiteY13" fmla="*/ 2180206 h 6505575"/>
                <a:gd name="connsiteX14" fmla="*/ 4901417 w 6505575"/>
                <a:gd name="connsiteY14" fmla="*/ 2180206 h 6505575"/>
                <a:gd name="connsiteX15" fmla="*/ 4901417 w 6505575"/>
                <a:gd name="connsiteY15" fmla="*/ 2563476 h 650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505575" h="6505575">
                  <a:moveTo>
                    <a:pt x="3252788" y="0"/>
                  </a:moveTo>
                  <a:cubicBezTo>
                    <a:pt x="1459129" y="0"/>
                    <a:pt x="0" y="1459129"/>
                    <a:pt x="0" y="3252788"/>
                  </a:cubicBezTo>
                  <a:cubicBezTo>
                    <a:pt x="0" y="5046447"/>
                    <a:pt x="1459129" y="6505575"/>
                    <a:pt x="3252788" y="6505575"/>
                  </a:cubicBezTo>
                  <a:cubicBezTo>
                    <a:pt x="5046447" y="6505575"/>
                    <a:pt x="6505575" y="5046447"/>
                    <a:pt x="6505575" y="3252788"/>
                  </a:cubicBezTo>
                  <a:cubicBezTo>
                    <a:pt x="6505575" y="1459129"/>
                    <a:pt x="5046447" y="0"/>
                    <a:pt x="3252788" y="0"/>
                  </a:cubicBezTo>
                  <a:close/>
                  <a:moveTo>
                    <a:pt x="4901417" y="2563476"/>
                  </a:moveTo>
                  <a:lnTo>
                    <a:pt x="3139474" y="4325370"/>
                  </a:lnTo>
                  <a:cubicBezTo>
                    <a:pt x="3086614" y="4378230"/>
                    <a:pt x="3017227" y="4404833"/>
                    <a:pt x="2947839" y="4404833"/>
                  </a:cubicBezTo>
                  <a:cubicBezTo>
                    <a:pt x="2878451" y="4404833"/>
                    <a:pt x="2809063" y="4378230"/>
                    <a:pt x="2756203" y="4325370"/>
                  </a:cubicBezTo>
                  <a:lnTo>
                    <a:pt x="1875257" y="3444423"/>
                  </a:lnTo>
                  <a:cubicBezTo>
                    <a:pt x="1769239" y="3338455"/>
                    <a:pt x="1769239" y="3167120"/>
                    <a:pt x="1875257" y="3061152"/>
                  </a:cubicBezTo>
                  <a:cubicBezTo>
                    <a:pt x="1981224" y="2955135"/>
                    <a:pt x="2152510" y="2955135"/>
                    <a:pt x="2258527" y="3061152"/>
                  </a:cubicBezTo>
                  <a:lnTo>
                    <a:pt x="2947839" y="3750464"/>
                  </a:lnTo>
                  <a:lnTo>
                    <a:pt x="4518147" y="2180206"/>
                  </a:lnTo>
                  <a:cubicBezTo>
                    <a:pt x="4624114" y="2074188"/>
                    <a:pt x="4795400" y="2074188"/>
                    <a:pt x="4901417" y="2180206"/>
                  </a:cubicBezTo>
                  <a:cubicBezTo>
                    <a:pt x="5007385" y="2286173"/>
                    <a:pt x="5007385" y="2457459"/>
                    <a:pt x="4901417" y="2563476"/>
                  </a:cubicBezTo>
                  <a:close/>
                </a:path>
              </a:pathLst>
            </a:custGeom>
            <a:solidFill>
              <a:schemeClr val="accent3"/>
            </a:solidFill>
            <a:ln w="127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6BBB628-782E-46FC-BDED-00190129B36E}"/>
              </a:ext>
            </a:extLst>
          </p:cNvPr>
          <p:cNvGrpSpPr/>
          <p:nvPr/>
        </p:nvGrpSpPr>
        <p:grpSpPr>
          <a:xfrm>
            <a:off x="1337827" y="5232676"/>
            <a:ext cx="4394198" cy="386516"/>
            <a:chOff x="6562727" y="4947385"/>
            <a:chExt cx="4394198" cy="386516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39087DA0-9D36-42A4-96A9-49507735C1E5}"/>
                </a:ext>
              </a:extLst>
            </p:cNvPr>
            <p:cNvSpPr txBox="1"/>
            <p:nvPr/>
          </p:nvSpPr>
          <p:spPr>
            <a:xfrm>
              <a:off x="6910388" y="4947385"/>
              <a:ext cx="4046537" cy="386516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>
                <a:lnSpc>
                  <a:spcPct val="130000"/>
                </a:lnSpc>
                <a:spcAft>
                  <a:spcPts val="600"/>
                </a:spcAft>
              </a:pPr>
              <a:r>
                <a:rPr lang="en-US" sz="1600" dirty="0">
                  <a:solidFill>
                    <a:schemeClr val="bg1">
                      <a:lumMod val="50000"/>
                    </a:schemeClr>
                  </a:solidFill>
                  <a:ea typeface="Roboto Light" panose="02000000000000000000" pitchFamily="2" charset="0"/>
                </a:rPr>
                <a:t>A wonderful serenity has taken</a:t>
              </a:r>
              <a:endParaRPr lang="en-ID" sz="1600" dirty="0">
                <a:solidFill>
                  <a:schemeClr val="bg1">
                    <a:lumMod val="50000"/>
                  </a:schemeClr>
                </a:solidFill>
                <a:ea typeface="Roboto Light" panose="02000000000000000000" pitchFamily="2" charset="0"/>
              </a:endParaRPr>
            </a:p>
          </p:txBody>
        </p:sp>
        <p:sp>
          <p:nvSpPr>
            <p:cNvPr id="47" name="Graphic 35">
              <a:extLst>
                <a:ext uri="{FF2B5EF4-FFF2-40B4-BE49-F238E27FC236}">
                  <a16:creationId xmlns:a16="http://schemas.microsoft.com/office/drawing/2014/main" id="{54E27A91-95A8-4AEA-88B9-ABCD3B86B64B}"/>
                </a:ext>
              </a:extLst>
            </p:cNvPr>
            <p:cNvSpPr/>
            <p:nvPr/>
          </p:nvSpPr>
          <p:spPr>
            <a:xfrm>
              <a:off x="6562727" y="5031187"/>
              <a:ext cx="218912" cy="218912"/>
            </a:xfrm>
            <a:custGeom>
              <a:avLst/>
              <a:gdLst>
                <a:gd name="connsiteX0" fmla="*/ 3252788 w 6505575"/>
                <a:gd name="connsiteY0" fmla="*/ 0 h 6505575"/>
                <a:gd name="connsiteX1" fmla="*/ 0 w 6505575"/>
                <a:gd name="connsiteY1" fmla="*/ 3252788 h 6505575"/>
                <a:gd name="connsiteX2" fmla="*/ 3252788 w 6505575"/>
                <a:gd name="connsiteY2" fmla="*/ 6505575 h 6505575"/>
                <a:gd name="connsiteX3" fmla="*/ 6505575 w 6505575"/>
                <a:gd name="connsiteY3" fmla="*/ 3252788 h 6505575"/>
                <a:gd name="connsiteX4" fmla="*/ 3252788 w 6505575"/>
                <a:gd name="connsiteY4" fmla="*/ 0 h 6505575"/>
                <a:gd name="connsiteX5" fmla="*/ 4901417 w 6505575"/>
                <a:gd name="connsiteY5" fmla="*/ 2563476 h 6505575"/>
                <a:gd name="connsiteX6" fmla="*/ 3139474 w 6505575"/>
                <a:gd name="connsiteY6" fmla="*/ 4325370 h 6505575"/>
                <a:gd name="connsiteX7" fmla="*/ 2947839 w 6505575"/>
                <a:gd name="connsiteY7" fmla="*/ 4404833 h 6505575"/>
                <a:gd name="connsiteX8" fmla="*/ 2756203 w 6505575"/>
                <a:gd name="connsiteY8" fmla="*/ 4325370 h 6505575"/>
                <a:gd name="connsiteX9" fmla="*/ 1875257 w 6505575"/>
                <a:gd name="connsiteY9" fmla="*/ 3444423 h 6505575"/>
                <a:gd name="connsiteX10" fmla="*/ 1875257 w 6505575"/>
                <a:gd name="connsiteY10" fmla="*/ 3061152 h 6505575"/>
                <a:gd name="connsiteX11" fmla="*/ 2258527 w 6505575"/>
                <a:gd name="connsiteY11" fmla="*/ 3061152 h 6505575"/>
                <a:gd name="connsiteX12" fmla="*/ 2947839 w 6505575"/>
                <a:gd name="connsiteY12" fmla="*/ 3750464 h 6505575"/>
                <a:gd name="connsiteX13" fmla="*/ 4518147 w 6505575"/>
                <a:gd name="connsiteY13" fmla="*/ 2180206 h 6505575"/>
                <a:gd name="connsiteX14" fmla="*/ 4901417 w 6505575"/>
                <a:gd name="connsiteY14" fmla="*/ 2180206 h 6505575"/>
                <a:gd name="connsiteX15" fmla="*/ 4901417 w 6505575"/>
                <a:gd name="connsiteY15" fmla="*/ 2563476 h 650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505575" h="6505575">
                  <a:moveTo>
                    <a:pt x="3252788" y="0"/>
                  </a:moveTo>
                  <a:cubicBezTo>
                    <a:pt x="1459129" y="0"/>
                    <a:pt x="0" y="1459129"/>
                    <a:pt x="0" y="3252788"/>
                  </a:cubicBezTo>
                  <a:cubicBezTo>
                    <a:pt x="0" y="5046447"/>
                    <a:pt x="1459129" y="6505575"/>
                    <a:pt x="3252788" y="6505575"/>
                  </a:cubicBezTo>
                  <a:cubicBezTo>
                    <a:pt x="5046447" y="6505575"/>
                    <a:pt x="6505575" y="5046447"/>
                    <a:pt x="6505575" y="3252788"/>
                  </a:cubicBezTo>
                  <a:cubicBezTo>
                    <a:pt x="6505575" y="1459129"/>
                    <a:pt x="5046447" y="0"/>
                    <a:pt x="3252788" y="0"/>
                  </a:cubicBezTo>
                  <a:close/>
                  <a:moveTo>
                    <a:pt x="4901417" y="2563476"/>
                  </a:moveTo>
                  <a:lnTo>
                    <a:pt x="3139474" y="4325370"/>
                  </a:lnTo>
                  <a:cubicBezTo>
                    <a:pt x="3086614" y="4378230"/>
                    <a:pt x="3017227" y="4404833"/>
                    <a:pt x="2947839" y="4404833"/>
                  </a:cubicBezTo>
                  <a:cubicBezTo>
                    <a:pt x="2878451" y="4404833"/>
                    <a:pt x="2809063" y="4378230"/>
                    <a:pt x="2756203" y="4325370"/>
                  </a:cubicBezTo>
                  <a:lnTo>
                    <a:pt x="1875257" y="3444423"/>
                  </a:lnTo>
                  <a:cubicBezTo>
                    <a:pt x="1769239" y="3338455"/>
                    <a:pt x="1769239" y="3167120"/>
                    <a:pt x="1875257" y="3061152"/>
                  </a:cubicBezTo>
                  <a:cubicBezTo>
                    <a:pt x="1981224" y="2955135"/>
                    <a:pt x="2152510" y="2955135"/>
                    <a:pt x="2258527" y="3061152"/>
                  </a:cubicBezTo>
                  <a:lnTo>
                    <a:pt x="2947839" y="3750464"/>
                  </a:lnTo>
                  <a:lnTo>
                    <a:pt x="4518147" y="2180206"/>
                  </a:lnTo>
                  <a:cubicBezTo>
                    <a:pt x="4624114" y="2074188"/>
                    <a:pt x="4795400" y="2074188"/>
                    <a:pt x="4901417" y="2180206"/>
                  </a:cubicBezTo>
                  <a:cubicBezTo>
                    <a:pt x="5007385" y="2286173"/>
                    <a:pt x="5007385" y="2457459"/>
                    <a:pt x="4901417" y="2563476"/>
                  </a:cubicBezTo>
                  <a:close/>
                </a:path>
              </a:pathLst>
            </a:custGeom>
            <a:solidFill>
              <a:schemeClr val="accent4"/>
            </a:solidFill>
            <a:ln w="127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39EAE458-6168-4478-AAB9-9C9D4A5D6EA8}"/>
              </a:ext>
            </a:extLst>
          </p:cNvPr>
          <p:cNvSpPr txBox="1"/>
          <p:nvPr/>
        </p:nvSpPr>
        <p:spPr>
          <a:xfrm>
            <a:off x="1252100" y="1258717"/>
            <a:ext cx="4515120" cy="386516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ID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Poppins SemiBold" panose="00000700000000000000" pitchFamily="2" charset="0"/>
              </a:rPr>
              <a:t>Lorem ipsum dolor sit amet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0EEAD9AC-C97A-42A4-B5CE-A2FA056D6F68}"/>
              </a:ext>
            </a:extLst>
          </p:cNvPr>
          <p:cNvGrpSpPr/>
          <p:nvPr/>
        </p:nvGrpSpPr>
        <p:grpSpPr>
          <a:xfrm>
            <a:off x="9236456" y="1221711"/>
            <a:ext cx="1317286" cy="1317286"/>
            <a:chOff x="5766139" y="1646287"/>
            <a:chExt cx="1317286" cy="1317286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073411D7-DB6E-438F-9E12-0AC0F1080F3F}"/>
                </a:ext>
              </a:extLst>
            </p:cNvPr>
            <p:cNvGrpSpPr/>
            <p:nvPr/>
          </p:nvGrpSpPr>
          <p:grpSpPr>
            <a:xfrm>
              <a:off x="5766139" y="1646287"/>
              <a:ext cx="1317286" cy="1317286"/>
              <a:chOff x="5537279" y="1324780"/>
              <a:chExt cx="1775006" cy="1775006"/>
            </a:xfrm>
          </p:grpSpPr>
          <p:sp useBgFill="1">
            <p:nvSpPr>
              <p:cNvPr id="60" name="Oval 59">
                <a:extLst>
                  <a:ext uri="{FF2B5EF4-FFF2-40B4-BE49-F238E27FC236}">
                    <a16:creationId xmlns:a16="http://schemas.microsoft.com/office/drawing/2014/main" id="{8B83E042-7D2A-42E5-82F5-EBC45644F72D}"/>
                  </a:ext>
                </a:extLst>
              </p:cNvPr>
              <p:cNvSpPr/>
              <p:nvPr/>
            </p:nvSpPr>
            <p:spPr>
              <a:xfrm>
                <a:off x="5537279" y="1324780"/>
                <a:ext cx="1775006" cy="1775006"/>
              </a:xfrm>
              <a:prstGeom prst="ellipse">
                <a:avLst/>
              </a:prstGeom>
              <a:ln>
                <a:noFill/>
              </a:ln>
              <a:effectLst>
                <a:innerShdw blurRad="139700">
                  <a:schemeClr val="accent4">
                    <a:alpha val="1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endParaRPr lang="en-ID" dirty="0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57D60DC8-4A12-40FA-9D3D-CAD507925C88}"/>
                  </a:ext>
                </a:extLst>
              </p:cNvPr>
              <p:cNvSpPr/>
              <p:nvPr/>
            </p:nvSpPr>
            <p:spPr>
              <a:xfrm>
                <a:off x="5678565" y="1466064"/>
                <a:ext cx="1492440" cy="149243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endParaRPr lang="en-ID" dirty="0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E3C43CB5-D2E5-4691-8C60-41379549AAA4}"/>
                </a:ext>
              </a:extLst>
            </p:cNvPr>
            <p:cNvGrpSpPr/>
            <p:nvPr/>
          </p:nvGrpSpPr>
          <p:grpSpPr>
            <a:xfrm>
              <a:off x="5870983" y="1994244"/>
              <a:ext cx="1107594" cy="648851"/>
              <a:chOff x="5870983" y="2015907"/>
              <a:chExt cx="1107594" cy="648851"/>
            </a:xfrm>
          </p:grpSpPr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236F6BB6-2C8A-42E0-BFE3-BC20704F025E}"/>
                  </a:ext>
                </a:extLst>
              </p:cNvPr>
              <p:cNvSpPr txBox="1"/>
              <p:nvPr/>
            </p:nvSpPr>
            <p:spPr>
              <a:xfrm>
                <a:off x="5870983" y="2354480"/>
                <a:ext cx="1107594" cy="310278"/>
              </a:xfrm>
              <a:prstGeom prst="rect">
                <a:avLst/>
              </a:prstGeom>
              <a:noFill/>
            </p:spPr>
            <p:txBody>
              <a:bodyPr wrap="square" anchor="t">
                <a:spAutoFit/>
              </a:bodyPr>
              <a:lstStyle/>
              <a:p>
                <a:pPr algn="ctr">
                  <a:lnSpc>
                    <a:spcPct val="130000"/>
                  </a:lnSpc>
                  <a:spcAft>
                    <a:spcPts val="600"/>
                  </a:spcAft>
                </a:pPr>
                <a:r>
                  <a:rPr lang="en-US" sz="1200" dirty="0">
                    <a:solidFill>
                      <a:schemeClr val="bg1"/>
                    </a:solidFill>
                    <a:ea typeface="Roboto Light" panose="02000000000000000000" pitchFamily="2" charset="0"/>
                  </a:rPr>
                  <a:t>Value Title</a:t>
                </a:r>
                <a:endParaRPr lang="en-ID" sz="1200" dirty="0">
                  <a:solidFill>
                    <a:schemeClr val="bg1"/>
                  </a:solidFill>
                  <a:ea typeface="Roboto Light" panose="02000000000000000000" pitchFamily="2" charset="0"/>
                </a:endParaRP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9522426D-15B6-4ADF-B570-E37468A251D0}"/>
                  </a:ext>
                </a:extLst>
              </p:cNvPr>
              <p:cNvSpPr txBox="1"/>
              <p:nvPr/>
            </p:nvSpPr>
            <p:spPr>
              <a:xfrm>
                <a:off x="5870983" y="2015907"/>
                <a:ext cx="1107594" cy="461665"/>
              </a:xfrm>
              <a:prstGeom prst="rect">
                <a:avLst/>
              </a:prstGeom>
              <a:noFill/>
            </p:spPr>
            <p:txBody>
              <a:bodyPr wrap="square" anchor="t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sz="2400" dirty="0">
                    <a:solidFill>
                      <a:schemeClr val="bg1"/>
                    </a:solidFill>
                    <a:latin typeface="Calibri" panose="020F0502020204030204" pitchFamily="34" charset="0"/>
                    <a:ea typeface="Roboto Light" panose="02000000000000000000" pitchFamily="2" charset="0"/>
                    <a:cs typeface="Poppins SemiBold" panose="00000700000000000000" pitchFamily="2" charset="0"/>
                  </a:rPr>
                  <a:t>25%</a:t>
                </a:r>
                <a:endParaRPr lang="en-ID" sz="2400" dirty="0">
                  <a:solidFill>
                    <a:schemeClr val="bg1"/>
                  </a:solidFill>
                  <a:latin typeface="Calibri" panose="020F0502020204030204" pitchFamily="34" charset="0"/>
                  <a:ea typeface="Roboto Light" panose="02000000000000000000" pitchFamily="2" charset="0"/>
                  <a:cs typeface="Poppins SemiBold" panose="00000700000000000000" pitchFamily="2" charset="0"/>
                </a:endParaRPr>
              </a:p>
            </p:txBody>
          </p: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7D26B26-BA27-47DC-8F54-4CBE95B2A456}"/>
              </a:ext>
            </a:extLst>
          </p:cNvPr>
          <p:cNvGrpSpPr/>
          <p:nvPr/>
        </p:nvGrpSpPr>
        <p:grpSpPr>
          <a:xfrm>
            <a:off x="6589295" y="2102885"/>
            <a:ext cx="1317286" cy="1317286"/>
            <a:chOff x="5766139" y="1646287"/>
            <a:chExt cx="1317286" cy="1317286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CF97225A-4A68-4464-BA43-71C046B2B835}"/>
                </a:ext>
              </a:extLst>
            </p:cNvPr>
            <p:cNvGrpSpPr/>
            <p:nvPr/>
          </p:nvGrpSpPr>
          <p:grpSpPr>
            <a:xfrm>
              <a:off x="5766139" y="1646287"/>
              <a:ext cx="1317286" cy="1317286"/>
              <a:chOff x="5537279" y="1324780"/>
              <a:chExt cx="1775006" cy="1775006"/>
            </a:xfrm>
          </p:grpSpPr>
          <p:sp useBgFill="1">
            <p:nvSpPr>
              <p:cNvPr id="70" name="Oval 69">
                <a:extLst>
                  <a:ext uri="{FF2B5EF4-FFF2-40B4-BE49-F238E27FC236}">
                    <a16:creationId xmlns:a16="http://schemas.microsoft.com/office/drawing/2014/main" id="{3371442D-A066-43FB-AD91-A09EE1599D9C}"/>
                  </a:ext>
                </a:extLst>
              </p:cNvPr>
              <p:cNvSpPr/>
              <p:nvPr/>
            </p:nvSpPr>
            <p:spPr>
              <a:xfrm>
                <a:off x="5537279" y="1324780"/>
                <a:ext cx="1775006" cy="1775006"/>
              </a:xfrm>
              <a:prstGeom prst="ellipse">
                <a:avLst/>
              </a:prstGeom>
              <a:ln>
                <a:noFill/>
              </a:ln>
              <a:effectLst>
                <a:innerShdw blurRad="139700">
                  <a:schemeClr val="accent4">
                    <a:alpha val="1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endParaRPr lang="en-ID" dirty="0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2D748EC2-0511-46FC-967C-27A25A0E9D0B}"/>
                  </a:ext>
                </a:extLst>
              </p:cNvPr>
              <p:cNvSpPr/>
              <p:nvPr/>
            </p:nvSpPr>
            <p:spPr>
              <a:xfrm>
                <a:off x="5678565" y="1466064"/>
                <a:ext cx="1492440" cy="149243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endParaRPr lang="en-ID" dirty="0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B0925FEC-6C8E-409D-8574-95F8E05E7961}"/>
                </a:ext>
              </a:extLst>
            </p:cNvPr>
            <p:cNvGrpSpPr/>
            <p:nvPr/>
          </p:nvGrpSpPr>
          <p:grpSpPr>
            <a:xfrm>
              <a:off x="5870983" y="1994244"/>
              <a:ext cx="1107594" cy="648851"/>
              <a:chOff x="5870983" y="2015907"/>
              <a:chExt cx="1107594" cy="648851"/>
            </a:xfrm>
          </p:grpSpPr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17170A33-4AB1-4BF0-8AD6-8FF4D9C7B4DA}"/>
                  </a:ext>
                </a:extLst>
              </p:cNvPr>
              <p:cNvSpPr txBox="1"/>
              <p:nvPr/>
            </p:nvSpPr>
            <p:spPr>
              <a:xfrm>
                <a:off x="5870983" y="2354480"/>
                <a:ext cx="1107594" cy="310278"/>
              </a:xfrm>
              <a:prstGeom prst="rect">
                <a:avLst/>
              </a:prstGeom>
              <a:noFill/>
            </p:spPr>
            <p:txBody>
              <a:bodyPr wrap="square" anchor="t">
                <a:spAutoFit/>
              </a:bodyPr>
              <a:lstStyle/>
              <a:p>
                <a:pPr algn="ctr">
                  <a:lnSpc>
                    <a:spcPct val="130000"/>
                  </a:lnSpc>
                  <a:spcAft>
                    <a:spcPts val="600"/>
                  </a:spcAft>
                </a:pPr>
                <a:r>
                  <a:rPr lang="en-US" sz="1200" dirty="0">
                    <a:solidFill>
                      <a:schemeClr val="bg1"/>
                    </a:solidFill>
                    <a:ea typeface="Roboto Light" panose="02000000000000000000" pitchFamily="2" charset="0"/>
                  </a:rPr>
                  <a:t>Value Title</a:t>
                </a:r>
                <a:endParaRPr lang="en-ID" sz="1200" dirty="0">
                  <a:solidFill>
                    <a:schemeClr val="bg1"/>
                  </a:solidFill>
                  <a:ea typeface="Roboto Light" panose="02000000000000000000" pitchFamily="2" charset="0"/>
                </a:endParaRP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7A4425F5-480B-4290-A20B-055204C2C0AC}"/>
                  </a:ext>
                </a:extLst>
              </p:cNvPr>
              <p:cNvSpPr txBox="1"/>
              <p:nvPr/>
            </p:nvSpPr>
            <p:spPr>
              <a:xfrm>
                <a:off x="5870983" y="2015907"/>
                <a:ext cx="1107594" cy="461665"/>
              </a:xfrm>
              <a:prstGeom prst="rect">
                <a:avLst/>
              </a:prstGeom>
              <a:noFill/>
            </p:spPr>
            <p:txBody>
              <a:bodyPr wrap="square" anchor="t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sz="2400" dirty="0">
                    <a:solidFill>
                      <a:schemeClr val="bg1"/>
                    </a:solidFill>
                    <a:latin typeface="Calibri" panose="020F0502020204030204" pitchFamily="34" charset="0"/>
                    <a:ea typeface="Roboto Light" panose="02000000000000000000" pitchFamily="2" charset="0"/>
                    <a:cs typeface="Poppins SemiBold" panose="00000700000000000000" pitchFamily="2" charset="0"/>
                  </a:rPr>
                  <a:t>45%</a:t>
                </a:r>
                <a:endParaRPr lang="en-ID" sz="2400" dirty="0">
                  <a:solidFill>
                    <a:schemeClr val="bg1"/>
                  </a:solidFill>
                  <a:latin typeface="Calibri" panose="020F0502020204030204" pitchFamily="34" charset="0"/>
                  <a:ea typeface="Roboto Light" panose="02000000000000000000" pitchFamily="2" charset="0"/>
                  <a:cs typeface="Poppins SemiBold" panose="00000700000000000000" pitchFamily="2" charset="0"/>
                </a:endParaRPr>
              </a:p>
            </p:txBody>
          </p:sp>
        </p:grp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188B6538-01C8-4D8B-9481-2C4B8AB96A48}"/>
              </a:ext>
            </a:extLst>
          </p:cNvPr>
          <p:cNvGrpSpPr/>
          <p:nvPr/>
        </p:nvGrpSpPr>
        <p:grpSpPr>
          <a:xfrm>
            <a:off x="10011616" y="2897270"/>
            <a:ext cx="1317286" cy="1317286"/>
            <a:chOff x="5766139" y="1646287"/>
            <a:chExt cx="1317286" cy="1317286"/>
          </a:xfrm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E16492A8-C4A0-43F1-87C2-D4684EBBA306}"/>
                </a:ext>
              </a:extLst>
            </p:cNvPr>
            <p:cNvGrpSpPr/>
            <p:nvPr/>
          </p:nvGrpSpPr>
          <p:grpSpPr>
            <a:xfrm>
              <a:off x="5766139" y="1646287"/>
              <a:ext cx="1317286" cy="1317286"/>
              <a:chOff x="5537279" y="1324780"/>
              <a:chExt cx="1775006" cy="1775006"/>
            </a:xfrm>
          </p:grpSpPr>
          <p:sp useBgFill="1">
            <p:nvSpPr>
              <p:cNvPr id="77" name="Oval 76">
                <a:extLst>
                  <a:ext uri="{FF2B5EF4-FFF2-40B4-BE49-F238E27FC236}">
                    <a16:creationId xmlns:a16="http://schemas.microsoft.com/office/drawing/2014/main" id="{BEE0CC3B-EAEC-42F1-94FB-2A506E26C4D9}"/>
                  </a:ext>
                </a:extLst>
              </p:cNvPr>
              <p:cNvSpPr/>
              <p:nvPr/>
            </p:nvSpPr>
            <p:spPr>
              <a:xfrm>
                <a:off x="5537279" y="1324780"/>
                <a:ext cx="1775006" cy="1775006"/>
              </a:xfrm>
              <a:prstGeom prst="ellipse">
                <a:avLst/>
              </a:prstGeom>
              <a:ln>
                <a:noFill/>
              </a:ln>
              <a:effectLst>
                <a:innerShdw blurRad="139700">
                  <a:schemeClr val="accent4">
                    <a:alpha val="1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endParaRPr lang="en-ID" dirty="0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2E26F79C-E10F-45CE-8252-30A11F253380}"/>
                  </a:ext>
                </a:extLst>
              </p:cNvPr>
              <p:cNvSpPr/>
              <p:nvPr/>
            </p:nvSpPr>
            <p:spPr>
              <a:xfrm>
                <a:off x="5678565" y="1466064"/>
                <a:ext cx="1492440" cy="149243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endParaRPr lang="en-ID" dirty="0"/>
              </a:p>
            </p:txBody>
          </p:sp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2E5A6CFA-AC80-4B9D-B289-DA0F1C44F2A6}"/>
                </a:ext>
              </a:extLst>
            </p:cNvPr>
            <p:cNvGrpSpPr/>
            <p:nvPr/>
          </p:nvGrpSpPr>
          <p:grpSpPr>
            <a:xfrm>
              <a:off x="5870983" y="1994244"/>
              <a:ext cx="1107594" cy="648851"/>
              <a:chOff x="5870983" y="2015907"/>
              <a:chExt cx="1107594" cy="648851"/>
            </a:xfrm>
          </p:grpSpPr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80A62999-3388-4AAB-9B27-7E1BD64C161B}"/>
                  </a:ext>
                </a:extLst>
              </p:cNvPr>
              <p:cNvSpPr txBox="1"/>
              <p:nvPr/>
            </p:nvSpPr>
            <p:spPr>
              <a:xfrm>
                <a:off x="5870983" y="2354480"/>
                <a:ext cx="1107594" cy="310278"/>
              </a:xfrm>
              <a:prstGeom prst="rect">
                <a:avLst/>
              </a:prstGeom>
              <a:noFill/>
            </p:spPr>
            <p:txBody>
              <a:bodyPr wrap="square" anchor="t">
                <a:spAutoFit/>
              </a:bodyPr>
              <a:lstStyle/>
              <a:p>
                <a:pPr algn="ctr">
                  <a:lnSpc>
                    <a:spcPct val="130000"/>
                  </a:lnSpc>
                  <a:spcAft>
                    <a:spcPts val="600"/>
                  </a:spcAft>
                </a:pPr>
                <a:r>
                  <a:rPr lang="en-US" sz="1200" dirty="0">
                    <a:solidFill>
                      <a:schemeClr val="bg1"/>
                    </a:solidFill>
                    <a:ea typeface="Roboto Light" panose="02000000000000000000" pitchFamily="2" charset="0"/>
                  </a:rPr>
                  <a:t>Value Title</a:t>
                </a:r>
                <a:endParaRPr lang="en-ID" sz="1200" dirty="0">
                  <a:solidFill>
                    <a:schemeClr val="bg1"/>
                  </a:solidFill>
                  <a:ea typeface="Roboto Light" panose="02000000000000000000" pitchFamily="2" charset="0"/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0EA9D17D-B448-4EE3-9E6F-4DDCB0053ACD}"/>
                  </a:ext>
                </a:extLst>
              </p:cNvPr>
              <p:cNvSpPr txBox="1"/>
              <p:nvPr/>
            </p:nvSpPr>
            <p:spPr>
              <a:xfrm>
                <a:off x="5870983" y="2015907"/>
                <a:ext cx="1107594" cy="461665"/>
              </a:xfrm>
              <a:prstGeom prst="rect">
                <a:avLst/>
              </a:prstGeom>
              <a:noFill/>
            </p:spPr>
            <p:txBody>
              <a:bodyPr wrap="square" anchor="t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sz="2400" dirty="0">
                    <a:solidFill>
                      <a:schemeClr val="bg1"/>
                    </a:solidFill>
                    <a:latin typeface="Calibri" panose="020F0502020204030204" pitchFamily="34" charset="0"/>
                    <a:ea typeface="Roboto Light" panose="02000000000000000000" pitchFamily="2" charset="0"/>
                    <a:cs typeface="Poppins SemiBold" panose="00000700000000000000" pitchFamily="2" charset="0"/>
                  </a:rPr>
                  <a:t>75%</a:t>
                </a:r>
                <a:endParaRPr lang="en-ID" sz="2400" dirty="0">
                  <a:solidFill>
                    <a:schemeClr val="bg1"/>
                  </a:solidFill>
                  <a:latin typeface="Calibri" panose="020F0502020204030204" pitchFamily="34" charset="0"/>
                  <a:ea typeface="Roboto Light" panose="02000000000000000000" pitchFamily="2" charset="0"/>
                  <a:cs typeface="Poppins SemiBold" panose="00000700000000000000" pitchFamily="2" charset="0"/>
                </a:endParaRPr>
              </a:p>
            </p:txBody>
          </p:sp>
        </p:grp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92CFA809-B165-4096-B916-0F9967D4B2C6}"/>
              </a:ext>
            </a:extLst>
          </p:cNvPr>
          <p:cNvGrpSpPr/>
          <p:nvPr/>
        </p:nvGrpSpPr>
        <p:grpSpPr>
          <a:xfrm>
            <a:off x="5926657" y="3845276"/>
            <a:ext cx="1317286" cy="1317286"/>
            <a:chOff x="5766139" y="1646287"/>
            <a:chExt cx="1317286" cy="1317286"/>
          </a:xfrm>
        </p:grpSpPr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E9101700-E874-4CEC-99E5-29B90356617A}"/>
                </a:ext>
              </a:extLst>
            </p:cNvPr>
            <p:cNvGrpSpPr/>
            <p:nvPr/>
          </p:nvGrpSpPr>
          <p:grpSpPr>
            <a:xfrm>
              <a:off x="5766139" y="1646287"/>
              <a:ext cx="1317286" cy="1317286"/>
              <a:chOff x="5537279" y="1324780"/>
              <a:chExt cx="1775006" cy="1775006"/>
            </a:xfrm>
          </p:grpSpPr>
          <p:sp useBgFill="1">
            <p:nvSpPr>
              <p:cNvPr id="84" name="Oval 83">
                <a:extLst>
                  <a:ext uri="{FF2B5EF4-FFF2-40B4-BE49-F238E27FC236}">
                    <a16:creationId xmlns:a16="http://schemas.microsoft.com/office/drawing/2014/main" id="{A68789C8-96F5-4AD8-A53A-B04B7EB85BE6}"/>
                  </a:ext>
                </a:extLst>
              </p:cNvPr>
              <p:cNvSpPr/>
              <p:nvPr/>
            </p:nvSpPr>
            <p:spPr>
              <a:xfrm>
                <a:off x="5537279" y="1324780"/>
                <a:ext cx="1775006" cy="1775006"/>
              </a:xfrm>
              <a:prstGeom prst="ellipse">
                <a:avLst/>
              </a:prstGeom>
              <a:ln>
                <a:noFill/>
              </a:ln>
              <a:effectLst>
                <a:innerShdw blurRad="139700">
                  <a:schemeClr val="accent4">
                    <a:alpha val="1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endParaRPr lang="en-ID" dirty="0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90D63F0E-E521-4E89-AE5B-B087BC49CB97}"/>
                  </a:ext>
                </a:extLst>
              </p:cNvPr>
              <p:cNvSpPr/>
              <p:nvPr/>
            </p:nvSpPr>
            <p:spPr>
              <a:xfrm>
                <a:off x="5678565" y="1466064"/>
                <a:ext cx="1492440" cy="149243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endParaRPr lang="en-ID" dirty="0"/>
              </a:p>
            </p:txBody>
          </p: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2E5F3844-E9DE-4E56-B7CC-254A6E34FE67}"/>
                </a:ext>
              </a:extLst>
            </p:cNvPr>
            <p:cNvGrpSpPr/>
            <p:nvPr/>
          </p:nvGrpSpPr>
          <p:grpSpPr>
            <a:xfrm>
              <a:off x="5870983" y="1994244"/>
              <a:ext cx="1107594" cy="648851"/>
              <a:chOff x="5870983" y="2015907"/>
              <a:chExt cx="1107594" cy="648851"/>
            </a:xfrm>
          </p:grpSpPr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72E3EA26-3115-4B61-948A-57AC2742BCD8}"/>
                  </a:ext>
                </a:extLst>
              </p:cNvPr>
              <p:cNvSpPr txBox="1"/>
              <p:nvPr/>
            </p:nvSpPr>
            <p:spPr>
              <a:xfrm>
                <a:off x="5870983" y="2354480"/>
                <a:ext cx="1107594" cy="310278"/>
              </a:xfrm>
              <a:prstGeom prst="rect">
                <a:avLst/>
              </a:prstGeom>
              <a:noFill/>
            </p:spPr>
            <p:txBody>
              <a:bodyPr wrap="square" anchor="t">
                <a:spAutoFit/>
              </a:bodyPr>
              <a:lstStyle/>
              <a:p>
                <a:pPr algn="ctr">
                  <a:lnSpc>
                    <a:spcPct val="130000"/>
                  </a:lnSpc>
                  <a:spcAft>
                    <a:spcPts val="600"/>
                  </a:spcAft>
                </a:pPr>
                <a:r>
                  <a:rPr lang="en-US" sz="1200" dirty="0">
                    <a:solidFill>
                      <a:schemeClr val="bg1"/>
                    </a:solidFill>
                    <a:ea typeface="Roboto Light" panose="02000000000000000000" pitchFamily="2" charset="0"/>
                  </a:rPr>
                  <a:t>Value Title</a:t>
                </a:r>
                <a:endParaRPr lang="en-ID" sz="1200" dirty="0">
                  <a:solidFill>
                    <a:schemeClr val="bg1"/>
                  </a:solidFill>
                  <a:ea typeface="Roboto Light" panose="02000000000000000000" pitchFamily="2" charset="0"/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42D50FC6-3AF8-4F28-83FD-04877DC2CFD1}"/>
                  </a:ext>
                </a:extLst>
              </p:cNvPr>
              <p:cNvSpPr txBox="1"/>
              <p:nvPr/>
            </p:nvSpPr>
            <p:spPr>
              <a:xfrm>
                <a:off x="5870983" y="2015907"/>
                <a:ext cx="1107594" cy="461665"/>
              </a:xfrm>
              <a:prstGeom prst="rect">
                <a:avLst/>
              </a:prstGeom>
              <a:noFill/>
            </p:spPr>
            <p:txBody>
              <a:bodyPr wrap="square" anchor="t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sz="2400" dirty="0">
                    <a:solidFill>
                      <a:schemeClr val="bg1"/>
                    </a:solidFill>
                    <a:latin typeface="Calibri" panose="020F0502020204030204" pitchFamily="34" charset="0"/>
                    <a:ea typeface="Roboto Light" panose="02000000000000000000" pitchFamily="2" charset="0"/>
                    <a:cs typeface="Poppins SemiBold" panose="00000700000000000000" pitchFamily="2" charset="0"/>
                  </a:rPr>
                  <a:t>100%</a:t>
                </a:r>
                <a:endParaRPr lang="en-ID" sz="2400" dirty="0">
                  <a:solidFill>
                    <a:schemeClr val="bg1"/>
                  </a:solidFill>
                  <a:latin typeface="Calibri" panose="020F0502020204030204" pitchFamily="34" charset="0"/>
                  <a:ea typeface="Roboto Light" panose="02000000000000000000" pitchFamily="2" charset="0"/>
                  <a:cs typeface="Poppins SemiBold" panose="00000700000000000000" pitchFamily="2" charset="0"/>
                </a:endParaRPr>
              </a:p>
            </p:txBody>
          </p:sp>
        </p:grp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6482B304-60B6-46B5-8265-B9AC1E33B41C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tx1">
                    <a:lumMod val="85000"/>
                    <a:lumOff val="15000"/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29</a:t>
            </a:fld>
            <a:endParaRPr lang="id-ID" sz="49600" i="0" strike="noStrike" spc="0" dirty="0">
              <a:solidFill>
                <a:schemeClr val="tx1">
                  <a:lumMod val="85000"/>
                  <a:lumOff val="15000"/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188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50A1C20-2581-4EAA-9D15-5C380660D5AC}"/>
              </a:ext>
            </a:extLst>
          </p:cNvPr>
          <p:cNvSpPr/>
          <p:nvPr/>
        </p:nvSpPr>
        <p:spPr>
          <a:xfrm>
            <a:off x="5822950" y="3025785"/>
            <a:ext cx="5218793" cy="2304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Leverage agile frameworks to provide a robust synopsis for high level overviews. Iterative approaches to reduce  corporate strategy foster collaborative thinking to further the overall value proposition.</a:t>
            </a:r>
          </a:p>
          <a:p>
            <a:pPr algn="just">
              <a:lnSpc>
                <a:spcPct val="130000"/>
              </a:lnSpc>
            </a:pPr>
            <a:endParaRPr lang="en-US" sz="16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</a:endParaRPr>
          </a:p>
          <a:p>
            <a:pPr algn="just">
              <a:lnSpc>
                <a:spcPct val="130000"/>
              </a:lnSpc>
            </a:pPr>
            <a:r>
              <a:rPr lang="en-US" sz="16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Organically grow the holistic world view of disruptive over innovation via workplace.</a:t>
            </a:r>
            <a:endParaRPr lang="en-US" sz="1600" i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CB36BBE-EB5D-472D-B74C-AF1D61DD848D}"/>
              </a:ext>
            </a:extLst>
          </p:cNvPr>
          <p:cNvSpPr/>
          <p:nvPr/>
        </p:nvSpPr>
        <p:spPr>
          <a:xfrm>
            <a:off x="5822950" y="1870894"/>
            <a:ext cx="5218793" cy="880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dirty="0">
                <a:solidFill>
                  <a:schemeClr val="accent2"/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How to get more engagements over your creative products marketing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624F8EF-57E4-42A7-B8C2-075AF93E2E1D}"/>
              </a:ext>
            </a:extLst>
          </p:cNvPr>
          <p:cNvSpPr/>
          <p:nvPr/>
        </p:nvSpPr>
        <p:spPr>
          <a:xfrm>
            <a:off x="1169307" y="2808401"/>
            <a:ext cx="413170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>
                <a:solidFill>
                  <a:schemeClr val="accent1"/>
                </a:solidFill>
                <a:ea typeface="Roboto Black" panose="02000000000000000000" pitchFamily="2" charset="0"/>
                <a:cs typeface="Arial" panose="020B0604020202020204" pitchFamily="34" charset="0"/>
              </a:rPr>
              <a:t>Synergize </a:t>
            </a:r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  <a:ea typeface="Roboto Black" panose="02000000000000000000" pitchFamily="2" charset="0"/>
                <a:cs typeface="Arial" panose="020B0604020202020204" pitchFamily="34" charset="0"/>
              </a:rPr>
              <a:t>market efficiency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F1B5CE63-9673-4E55-86E0-99DAB4EC995F}"/>
              </a:ext>
            </a:extLst>
          </p:cNvPr>
          <p:cNvSpPr/>
          <p:nvPr/>
        </p:nvSpPr>
        <p:spPr>
          <a:xfrm>
            <a:off x="-662486" y="1209675"/>
            <a:ext cx="1324973" cy="478155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41ECF8A-0E89-4312-92B5-D629314D65B9}"/>
              </a:ext>
            </a:extLst>
          </p:cNvPr>
          <p:cNvGrpSpPr/>
          <p:nvPr/>
        </p:nvGrpSpPr>
        <p:grpSpPr>
          <a:xfrm>
            <a:off x="9510275" y="5611023"/>
            <a:ext cx="5363448" cy="5363448"/>
            <a:chOff x="9510275" y="5611023"/>
            <a:chExt cx="5363448" cy="5363448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6A9AFD2-F95E-4448-A38E-93BF18D90174}"/>
                </a:ext>
              </a:extLst>
            </p:cNvPr>
            <p:cNvSpPr/>
            <p:nvPr/>
          </p:nvSpPr>
          <p:spPr>
            <a:xfrm>
              <a:off x="9940345" y="6041093"/>
              <a:ext cx="4503309" cy="4503309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Block Arc 5">
              <a:extLst>
                <a:ext uri="{FF2B5EF4-FFF2-40B4-BE49-F238E27FC236}">
                  <a16:creationId xmlns:a16="http://schemas.microsoft.com/office/drawing/2014/main" id="{996DEB75-D406-4256-96ED-B2140C4FEBCF}"/>
                </a:ext>
              </a:extLst>
            </p:cNvPr>
            <p:cNvSpPr/>
            <p:nvPr/>
          </p:nvSpPr>
          <p:spPr>
            <a:xfrm rot="20661166">
              <a:off x="9510275" y="5611023"/>
              <a:ext cx="5363448" cy="5363448"/>
            </a:xfrm>
            <a:prstGeom prst="blockArc">
              <a:avLst>
                <a:gd name="adj1" fmla="val 15523843"/>
                <a:gd name="adj2" fmla="val 21261457"/>
                <a:gd name="adj3" fmla="val 1577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3F52D46B-6A3E-4940-9100-A99D62EA2B21}"/>
              </a:ext>
            </a:extLst>
          </p:cNvPr>
          <p:cNvGrpSpPr/>
          <p:nvPr/>
        </p:nvGrpSpPr>
        <p:grpSpPr>
          <a:xfrm>
            <a:off x="1226457" y="1766738"/>
            <a:ext cx="914765" cy="914765"/>
            <a:chOff x="9749955" y="1799676"/>
            <a:chExt cx="914765" cy="914765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5031332-7A26-4FE1-B9F3-6629E5CBF14C}"/>
                </a:ext>
              </a:extLst>
            </p:cNvPr>
            <p:cNvSpPr/>
            <p:nvPr/>
          </p:nvSpPr>
          <p:spPr>
            <a:xfrm>
              <a:off x="9749955" y="1799676"/>
              <a:ext cx="914765" cy="91476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Graphic 34">
              <a:extLst>
                <a:ext uri="{FF2B5EF4-FFF2-40B4-BE49-F238E27FC236}">
                  <a16:creationId xmlns:a16="http://schemas.microsoft.com/office/drawing/2014/main" id="{3572264A-B237-4C6B-B788-936A5FED9286}"/>
                </a:ext>
              </a:extLst>
            </p:cNvPr>
            <p:cNvSpPr/>
            <p:nvPr/>
          </p:nvSpPr>
          <p:spPr>
            <a:xfrm>
              <a:off x="10048052" y="2053529"/>
              <a:ext cx="333319" cy="377564"/>
            </a:xfrm>
            <a:custGeom>
              <a:avLst/>
              <a:gdLst>
                <a:gd name="connsiteX0" fmla="*/ 112826 w 333319"/>
                <a:gd name="connsiteY0" fmla="*/ 303819 h 377564"/>
                <a:gd name="connsiteX1" fmla="*/ 112826 w 333319"/>
                <a:gd name="connsiteY1" fmla="*/ 333316 h 377564"/>
                <a:gd name="connsiteX2" fmla="*/ 127575 w 333319"/>
                <a:gd name="connsiteY2" fmla="*/ 348065 h 377564"/>
                <a:gd name="connsiteX3" fmla="*/ 146010 w 333319"/>
                <a:gd name="connsiteY3" fmla="*/ 348065 h 377564"/>
                <a:gd name="connsiteX4" fmla="*/ 160759 w 333319"/>
                <a:gd name="connsiteY4" fmla="*/ 362814 h 377564"/>
                <a:gd name="connsiteX5" fmla="*/ 146010 w 333319"/>
                <a:gd name="connsiteY5" fmla="*/ 377562 h 377564"/>
                <a:gd name="connsiteX6" fmla="*/ 127575 w 333319"/>
                <a:gd name="connsiteY6" fmla="*/ 377562 h 377564"/>
                <a:gd name="connsiteX7" fmla="*/ 83329 w 333319"/>
                <a:gd name="connsiteY7" fmla="*/ 333316 h 377564"/>
                <a:gd name="connsiteX8" fmla="*/ 83329 w 333319"/>
                <a:gd name="connsiteY8" fmla="*/ 289808 h 377564"/>
                <a:gd name="connsiteX9" fmla="*/ 56658 w 333319"/>
                <a:gd name="connsiteY9" fmla="*/ 252733 h 377564"/>
                <a:gd name="connsiteX10" fmla="*/ 0 w 333319"/>
                <a:gd name="connsiteY10" fmla="*/ 142522 h 377564"/>
                <a:gd name="connsiteX11" fmla="*/ 42125 w 333319"/>
                <a:gd name="connsiteY11" fmla="*/ 41909 h 377564"/>
                <a:gd name="connsiteX12" fmla="*/ 143611 w 333319"/>
                <a:gd name="connsiteY12" fmla="*/ 0 h 377564"/>
                <a:gd name="connsiteX13" fmla="*/ 144593 w 333319"/>
                <a:gd name="connsiteY13" fmla="*/ 3 h 377564"/>
                <a:gd name="connsiteX14" fmla="*/ 145569 w 333319"/>
                <a:gd name="connsiteY14" fmla="*/ 0 h 377564"/>
                <a:gd name="connsiteX15" fmla="*/ 246214 w 333319"/>
                <a:gd name="connsiteY15" fmla="*/ 41495 h 377564"/>
                <a:gd name="connsiteX16" fmla="*/ 288333 w 333319"/>
                <a:gd name="connsiteY16" fmla="*/ 142522 h 377564"/>
                <a:gd name="connsiteX17" fmla="*/ 287924 w 333319"/>
                <a:gd name="connsiteY17" fmla="*/ 145982 h 377564"/>
                <a:gd name="connsiteX18" fmla="*/ 285393 w 333319"/>
                <a:gd name="connsiteY18" fmla="*/ 169547 h 377564"/>
                <a:gd name="connsiteX19" fmla="*/ 268040 w 333319"/>
                <a:gd name="connsiteY19" fmla="*/ 181121 h 377564"/>
                <a:gd name="connsiteX20" fmla="*/ 256466 w 333319"/>
                <a:gd name="connsiteY20" fmla="*/ 163772 h 377564"/>
                <a:gd name="connsiteX21" fmla="*/ 258468 w 333319"/>
                <a:gd name="connsiteY21" fmla="*/ 142522 h 377564"/>
                <a:gd name="connsiteX22" fmla="*/ 258793 w 333319"/>
                <a:gd name="connsiteY22" fmla="*/ 139420 h 377564"/>
                <a:gd name="connsiteX23" fmla="*/ 225430 w 333319"/>
                <a:gd name="connsiteY23" fmla="*/ 62428 h 377564"/>
                <a:gd name="connsiteX24" fmla="*/ 145564 w 333319"/>
                <a:gd name="connsiteY24" fmla="*/ 29497 h 377564"/>
                <a:gd name="connsiteX25" fmla="*/ 144703 w 333319"/>
                <a:gd name="connsiteY25" fmla="*/ 29500 h 377564"/>
                <a:gd name="connsiteX26" fmla="*/ 144484 w 333319"/>
                <a:gd name="connsiteY26" fmla="*/ 29500 h 377564"/>
                <a:gd name="connsiteX27" fmla="*/ 143620 w 333319"/>
                <a:gd name="connsiteY27" fmla="*/ 29497 h 377564"/>
                <a:gd name="connsiteX28" fmla="*/ 62906 w 333319"/>
                <a:gd name="connsiteY28" fmla="*/ 62843 h 377564"/>
                <a:gd name="connsiteX29" fmla="*/ 29497 w 333319"/>
                <a:gd name="connsiteY29" fmla="*/ 142522 h 377564"/>
                <a:gd name="connsiteX30" fmla="*/ 76842 w 333319"/>
                <a:gd name="connsiteY30" fmla="*/ 231224 h 377564"/>
                <a:gd name="connsiteX31" fmla="*/ 110384 w 333319"/>
                <a:gd name="connsiteY31" fmla="*/ 274322 h 377564"/>
                <a:gd name="connsiteX32" fmla="*/ 129050 w 333319"/>
                <a:gd name="connsiteY32" fmla="*/ 274322 h 377564"/>
                <a:gd name="connsiteX33" fmla="*/ 129050 w 333319"/>
                <a:gd name="connsiteY33" fmla="*/ 149170 h 377564"/>
                <a:gd name="connsiteX34" fmla="*/ 114301 w 333319"/>
                <a:gd name="connsiteY34" fmla="*/ 134422 h 377564"/>
                <a:gd name="connsiteX35" fmla="*/ 95235 w 333319"/>
                <a:gd name="connsiteY35" fmla="*/ 153489 h 377564"/>
                <a:gd name="connsiteX36" fmla="*/ 74376 w 333319"/>
                <a:gd name="connsiteY36" fmla="*/ 153489 h 377564"/>
                <a:gd name="connsiteX37" fmla="*/ 74376 w 333319"/>
                <a:gd name="connsiteY37" fmla="*/ 132633 h 377564"/>
                <a:gd name="connsiteX38" fmla="*/ 103873 w 333319"/>
                <a:gd name="connsiteY38" fmla="*/ 103136 h 377564"/>
                <a:gd name="connsiteX39" fmla="*/ 124732 w 333319"/>
                <a:gd name="connsiteY39" fmla="*/ 103136 h 377564"/>
                <a:gd name="connsiteX40" fmla="*/ 143798 w 333319"/>
                <a:gd name="connsiteY40" fmla="*/ 122203 h 377564"/>
                <a:gd name="connsiteX41" fmla="*/ 162867 w 333319"/>
                <a:gd name="connsiteY41" fmla="*/ 103136 h 377564"/>
                <a:gd name="connsiteX42" fmla="*/ 183726 w 333319"/>
                <a:gd name="connsiteY42" fmla="*/ 103136 h 377564"/>
                <a:gd name="connsiteX43" fmla="*/ 213223 w 333319"/>
                <a:gd name="connsiteY43" fmla="*/ 132633 h 377564"/>
                <a:gd name="connsiteX44" fmla="*/ 213223 w 333319"/>
                <a:gd name="connsiteY44" fmla="*/ 153489 h 377564"/>
                <a:gd name="connsiteX45" fmla="*/ 202792 w 333319"/>
                <a:gd name="connsiteY45" fmla="*/ 157809 h 377564"/>
                <a:gd name="connsiteX46" fmla="*/ 192364 w 333319"/>
                <a:gd name="connsiteY46" fmla="*/ 153489 h 377564"/>
                <a:gd name="connsiteX47" fmla="*/ 173295 w 333319"/>
                <a:gd name="connsiteY47" fmla="*/ 134422 h 377564"/>
                <a:gd name="connsiteX48" fmla="*/ 158547 w 333319"/>
                <a:gd name="connsiteY48" fmla="*/ 149170 h 377564"/>
                <a:gd name="connsiteX49" fmla="*/ 158547 w 333319"/>
                <a:gd name="connsiteY49" fmla="*/ 289071 h 377564"/>
                <a:gd name="connsiteX50" fmla="*/ 143798 w 333319"/>
                <a:gd name="connsiteY50" fmla="*/ 303819 h 377564"/>
                <a:gd name="connsiteX51" fmla="*/ 331746 w 333319"/>
                <a:gd name="connsiteY51" fmla="*/ 325265 h 377564"/>
                <a:gd name="connsiteX52" fmla="*/ 325784 w 333319"/>
                <a:gd name="connsiteY52" fmla="*/ 337125 h 377564"/>
                <a:gd name="connsiteX53" fmla="*/ 308422 w 333319"/>
                <a:gd name="connsiteY53" fmla="*/ 344643 h 377564"/>
                <a:gd name="connsiteX54" fmla="*/ 291658 w 333319"/>
                <a:gd name="connsiteY54" fmla="*/ 339683 h 377564"/>
                <a:gd name="connsiteX55" fmla="*/ 277828 w 333319"/>
                <a:gd name="connsiteY55" fmla="*/ 348238 h 377564"/>
                <a:gd name="connsiteX56" fmla="*/ 274841 w 333319"/>
                <a:gd name="connsiteY56" fmla="*/ 365349 h 377564"/>
                <a:gd name="connsiteX57" fmla="*/ 260314 w 333319"/>
                <a:gd name="connsiteY57" fmla="*/ 377565 h 377564"/>
                <a:gd name="connsiteX58" fmla="*/ 247041 w 333319"/>
                <a:gd name="connsiteY58" fmla="*/ 377565 h 377564"/>
                <a:gd name="connsiteX59" fmla="*/ 232488 w 333319"/>
                <a:gd name="connsiteY59" fmla="*/ 365225 h 377564"/>
                <a:gd name="connsiteX60" fmla="*/ 229628 w 333319"/>
                <a:gd name="connsiteY60" fmla="*/ 347944 h 377564"/>
                <a:gd name="connsiteX61" fmla="*/ 228827 w 333319"/>
                <a:gd name="connsiteY61" fmla="*/ 347552 h 377564"/>
                <a:gd name="connsiteX62" fmla="*/ 227980 w 333319"/>
                <a:gd name="connsiteY62" fmla="*/ 347140 h 377564"/>
                <a:gd name="connsiteX63" fmla="*/ 226033 w 333319"/>
                <a:gd name="connsiteY63" fmla="*/ 346141 h 377564"/>
                <a:gd name="connsiteX64" fmla="*/ 225690 w 333319"/>
                <a:gd name="connsiteY64" fmla="*/ 345948 h 377564"/>
                <a:gd name="connsiteX65" fmla="*/ 218364 w 333319"/>
                <a:gd name="connsiteY65" fmla="*/ 341209 h 377564"/>
                <a:gd name="connsiteX66" fmla="*/ 202164 w 333319"/>
                <a:gd name="connsiteY66" fmla="*/ 347036 h 377564"/>
                <a:gd name="connsiteX67" fmla="*/ 184255 w 333319"/>
                <a:gd name="connsiteY67" fmla="*/ 340279 h 377564"/>
                <a:gd name="connsiteX68" fmla="*/ 177849 w 333319"/>
                <a:gd name="connsiteY68" fmla="*/ 328656 h 377564"/>
                <a:gd name="connsiteX69" fmla="*/ 181467 w 333319"/>
                <a:gd name="connsiteY69" fmla="*/ 310085 h 377564"/>
                <a:gd name="connsiteX70" fmla="*/ 195239 w 333319"/>
                <a:gd name="connsiteY70" fmla="*/ 298902 h 377564"/>
                <a:gd name="connsiteX71" fmla="*/ 195182 w 333319"/>
                <a:gd name="connsiteY71" fmla="*/ 297905 h 377564"/>
                <a:gd name="connsiteX72" fmla="*/ 195124 w 333319"/>
                <a:gd name="connsiteY72" fmla="*/ 296950 h 377564"/>
                <a:gd name="connsiteX73" fmla="*/ 195055 w 333319"/>
                <a:gd name="connsiteY73" fmla="*/ 294233 h 377564"/>
                <a:gd name="connsiteX74" fmla="*/ 195130 w 333319"/>
                <a:gd name="connsiteY74" fmla="*/ 291271 h 377564"/>
                <a:gd name="connsiteX75" fmla="*/ 181188 w 333319"/>
                <a:gd name="connsiteY75" fmla="*/ 281725 h 377564"/>
                <a:gd name="connsiteX76" fmla="*/ 176432 w 333319"/>
                <a:gd name="connsiteY76" fmla="*/ 262760 h 377564"/>
                <a:gd name="connsiteX77" fmla="*/ 182933 w 333319"/>
                <a:gd name="connsiteY77" fmla="*/ 250241 h 377564"/>
                <a:gd name="connsiteX78" fmla="*/ 200205 w 333319"/>
                <a:gd name="connsiteY78" fmla="*/ 242896 h 377564"/>
                <a:gd name="connsiteX79" fmla="*/ 217411 w 333319"/>
                <a:gd name="connsiteY79" fmla="*/ 247988 h 377564"/>
                <a:gd name="connsiteX80" fmla="*/ 230103 w 333319"/>
                <a:gd name="connsiteY80" fmla="*/ 240303 h 377564"/>
                <a:gd name="connsiteX81" fmla="*/ 233268 w 333319"/>
                <a:gd name="connsiteY81" fmla="*/ 222999 h 377564"/>
                <a:gd name="connsiteX82" fmla="*/ 247778 w 333319"/>
                <a:gd name="connsiteY82" fmla="*/ 210907 h 377564"/>
                <a:gd name="connsiteX83" fmla="*/ 261789 w 333319"/>
                <a:gd name="connsiteY83" fmla="*/ 210907 h 377564"/>
                <a:gd name="connsiteX84" fmla="*/ 276399 w 333319"/>
                <a:gd name="connsiteY84" fmla="*/ 223647 h 377564"/>
                <a:gd name="connsiteX85" fmla="*/ 278732 w 333319"/>
                <a:gd name="connsiteY85" fmla="*/ 240646 h 377564"/>
                <a:gd name="connsiteX86" fmla="*/ 279375 w 333319"/>
                <a:gd name="connsiteY86" fmla="*/ 240963 h 377564"/>
                <a:gd name="connsiteX87" fmla="*/ 280081 w 333319"/>
                <a:gd name="connsiteY87" fmla="*/ 241311 h 377564"/>
                <a:gd name="connsiteX88" fmla="*/ 282077 w 333319"/>
                <a:gd name="connsiteY88" fmla="*/ 242337 h 377564"/>
                <a:gd name="connsiteX89" fmla="*/ 282362 w 333319"/>
                <a:gd name="connsiteY89" fmla="*/ 242495 h 377564"/>
                <a:gd name="connsiteX90" fmla="*/ 289336 w 333319"/>
                <a:gd name="connsiteY90" fmla="*/ 246965 h 377564"/>
                <a:gd name="connsiteX91" fmla="*/ 305260 w 333319"/>
                <a:gd name="connsiteY91" fmla="*/ 240885 h 377564"/>
                <a:gd name="connsiteX92" fmla="*/ 322852 w 333319"/>
                <a:gd name="connsiteY92" fmla="*/ 246574 h 377564"/>
                <a:gd name="connsiteX93" fmla="*/ 330903 w 333319"/>
                <a:gd name="connsiteY93" fmla="*/ 258842 h 377564"/>
                <a:gd name="connsiteX94" fmla="*/ 327521 w 333319"/>
                <a:gd name="connsiteY94" fmla="*/ 278655 h 377564"/>
                <a:gd name="connsiteX95" fmla="*/ 312879 w 333319"/>
                <a:gd name="connsiteY95" fmla="*/ 289837 h 377564"/>
                <a:gd name="connsiteX96" fmla="*/ 312925 w 333319"/>
                <a:gd name="connsiteY96" fmla="*/ 290684 h 377564"/>
                <a:gd name="connsiteX97" fmla="*/ 312974 w 333319"/>
                <a:gd name="connsiteY97" fmla="*/ 291548 h 377564"/>
                <a:gd name="connsiteX98" fmla="*/ 313043 w 333319"/>
                <a:gd name="connsiteY98" fmla="*/ 294233 h 377564"/>
                <a:gd name="connsiteX99" fmla="*/ 313000 w 333319"/>
                <a:gd name="connsiteY99" fmla="*/ 296448 h 377564"/>
                <a:gd name="connsiteX100" fmla="*/ 327192 w 333319"/>
                <a:gd name="connsiteY100" fmla="*/ 306677 h 377564"/>
                <a:gd name="connsiteX101" fmla="*/ 331746 w 333319"/>
                <a:gd name="connsiteY101" fmla="*/ 325265 h 377564"/>
                <a:gd name="connsiteX102" fmla="*/ 246136 w 333319"/>
                <a:gd name="connsiteY102" fmla="*/ 322644 h 377564"/>
                <a:gd name="connsiteX103" fmla="*/ 254046 w 333319"/>
                <a:gd name="connsiteY103" fmla="*/ 323730 h 377564"/>
                <a:gd name="connsiteX104" fmla="*/ 261297 w 333319"/>
                <a:gd name="connsiteY104" fmla="*/ 322825 h 377564"/>
                <a:gd name="connsiteX105" fmla="*/ 263125 w 333319"/>
                <a:gd name="connsiteY105" fmla="*/ 322296 h 377564"/>
                <a:gd name="connsiteX106" fmla="*/ 263760 w 333319"/>
                <a:gd name="connsiteY106" fmla="*/ 322080 h 377564"/>
                <a:gd name="connsiteX107" fmla="*/ 265047 w 333319"/>
                <a:gd name="connsiteY107" fmla="*/ 321595 h 377564"/>
                <a:gd name="connsiteX108" fmla="*/ 266093 w 333319"/>
                <a:gd name="connsiteY108" fmla="*/ 321149 h 377564"/>
                <a:gd name="connsiteX109" fmla="*/ 267072 w 333319"/>
                <a:gd name="connsiteY109" fmla="*/ 320691 h 377564"/>
                <a:gd name="connsiteX110" fmla="*/ 267971 w 333319"/>
                <a:gd name="connsiteY110" fmla="*/ 320230 h 377564"/>
                <a:gd name="connsiteX111" fmla="*/ 268795 w 333319"/>
                <a:gd name="connsiteY111" fmla="*/ 319763 h 377564"/>
                <a:gd name="connsiteX112" fmla="*/ 270134 w 333319"/>
                <a:gd name="connsiteY112" fmla="*/ 318940 h 377564"/>
                <a:gd name="connsiteX113" fmla="*/ 270845 w 333319"/>
                <a:gd name="connsiteY113" fmla="*/ 318459 h 377564"/>
                <a:gd name="connsiteX114" fmla="*/ 271652 w 333319"/>
                <a:gd name="connsiteY114" fmla="*/ 317885 h 377564"/>
                <a:gd name="connsiteX115" fmla="*/ 272905 w 333319"/>
                <a:gd name="connsiteY115" fmla="*/ 316894 h 377564"/>
                <a:gd name="connsiteX116" fmla="*/ 273499 w 333319"/>
                <a:gd name="connsiteY116" fmla="*/ 316379 h 377564"/>
                <a:gd name="connsiteX117" fmla="*/ 274587 w 333319"/>
                <a:gd name="connsiteY117" fmla="*/ 315373 h 377564"/>
                <a:gd name="connsiteX118" fmla="*/ 274892 w 333319"/>
                <a:gd name="connsiteY118" fmla="*/ 315082 h 377564"/>
                <a:gd name="connsiteX119" fmla="*/ 276212 w 333319"/>
                <a:gd name="connsiteY119" fmla="*/ 313666 h 377564"/>
                <a:gd name="connsiteX120" fmla="*/ 282930 w 333319"/>
                <a:gd name="connsiteY120" fmla="*/ 300236 h 377564"/>
                <a:gd name="connsiteX121" fmla="*/ 283102 w 333319"/>
                <a:gd name="connsiteY121" fmla="*/ 299283 h 377564"/>
                <a:gd name="connsiteX122" fmla="*/ 283194 w 333319"/>
                <a:gd name="connsiteY122" fmla="*/ 298781 h 377564"/>
                <a:gd name="connsiteX123" fmla="*/ 283371 w 333319"/>
                <a:gd name="connsiteY123" fmla="*/ 297416 h 377564"/>
                <a:gd name="connsiteX124" fmla="*/ 283388 w 333319"/>
                <a:gd name="connsiteY124" fmla="*/ 297290 h 377564"/>
                <a:gd name="connsiteX125" fmla="*/ 283546 w 333319"/>
                <a:gd name="connsiteY125" fmla="*/ 294233 h 377564"/>
                <a:gd name="connsiteX126" fmla="*/ 283492 w 333319"/>
                <a:gd name="connsiteY126" fmla="*/ 292536 h 377564"/>
                <a:gd name="connsiteX127" fmla="*/ 283457 w 333319"/>
                <a:gd name="connsiteY127" fmla="*/ 292055 h 377564"/>
                <a:gd name="connsiteX128" fmla="*/ 283344 w 333319"/>
                <a:gd name="connsiteY128" fmla="*/ 290839 h 377564"/>
                <a:gd name="connsiteX129" fmla="*/ 283273 w 333319"/>
                <a:gd name="connsiteY129" fmla="*/ 290289 h 377564"/>
                <a:gd name="connsiteX130" fmla="*/ 283096 w 333319"/>
                <a:gd name="connsiteY130" fmla="*/ 289140 h 377564"/>
                <a:gd name="connsiteX131" fmla="*/ 282996 w 333319"/>
                <a:gd name="connsiteY131" fmla="*/ 288590 h 377564"/>
                <a:gd name="connsiteX132" fmla="*/ 282739 w 333319"/>
                <a:gd name="connsiteY132" fmla="*/ 287412 h 377564"/>
                <a:gd name="connsiteX133" fmla="*/ 275279 w 333319"/>
                <a:gd name="connsiteY133" fmla="*/ 273786 h 377564"/>
                <a:gd name="connsiteX134" fmla="*/ 274317 w 333319"/>
                <a:gd name="connsiteY134" fmla="*/ 272833 h 377564"/>
                <a:gd name="connsiteX135" fmla="*/ 273939 w 333319"/>
                <a:gd name="connsiteY135" fmla="*/ 272470 h 377564"/>
                <a:gd name="connsiteX136" fmla="*/ 272666 w 333319"/>
                <a:gd name="connsiteY136" fmla="*/ 271373 h 377564"/>
                <a:gd name="connsiteX137" fmla="*/ 272122 w 333319"/>
                <a:gd name="connsiteY137" fmla="*/ 270946 h 377564"/>
                <a:gd name="connsiteX138" fmla="*/ 271232 w 333319"/>
                <a:gd name="connsiteY138" fmla="*/ 270281 h 377564"/>
                <a:gd name="connsiteX139" fmla="*/ 270621 w 333319"/>
                <a:gd name="connsiteY139" fmla="*/ 269846 h 377564"/>
                <a:gd name="connsiteX140" fmla="*/ 269299 w 333319"/>
                <a:gd name="connsiteY140" fmla="*/ 268993 h 377564"/>
                <a:gd name="connsiteX141" fmla="*/ 268604 w 333319"/>
                <a:gd name="connsiteY141" fmla="*/ 268593 h 377564"/>
                <a:gd name="connsiteX142" fmla="*/ 267755 w 333319"/>
                <a:gd name="connsiteY142" fmla="*/ 268127 h 377564"/>
                <a:gd name="connsiteX143" fmla="*/ 266997 w 333319"/>
                <a:gd name="connsiteY143" fmla="*/ 267737 h 377564"/>
                <a:gd name="connsiteX144" fmla="*/ 265928 w 333319"/>
                <a:gd name="connsiteY144" fmla="*/ 267242 h 377564"/>
                <a:gd name="connsiteX145" fmla="*/ 264955 w 333319"/>
                <a:gd name="connsiteY145" fmla="*/ 266836 h 377564"/>
                <a:gd name="connsiteX146" fmla="*/ 263889 w 333319"/>
                <a:gd name="connsiteY146" fmla="*/ 266430 h 377564"/>
                <a:gd name="connsiteX147" fmla="*/ 263178 w 333319"/>
                <a:gd name="connsiteY147" fmla="*/ 266191 h 377564"/>
                <a:gd name="connsiteX148" fmla="*/ 261956 w 333319"/>
                <a:gd name="connsiteY148" fmla="*/ 265822 h 377564"/>
                <a:gd name="connsiteX149" fmla="*/ 254046 w 333319"/>
                <a:gd name="connsiteY149" fmla="*/ 264736 h 377564"/>
                <a:gd name="connsiteX150" fmla="*/ 246300 w 333319"/>
                <a:gd name="connsiteY150" fmla="*/ 265776 h 377564"/>
                <a:gd name="connsiteX151" fmla="*/ 245056 w 333319"/>
                <a:gd name="connsiteY151" fmla="*/ 266141 h 377564"/>
                <a:gd name="connsiteX152" fmla="*/ 244171 w 333319"/>
                <a:gd name="connsiteY152" fmla="*/ 266442 h 377564"/>
                <a:gd name="connsiteX153" fmla="*/ 243402 w 333319"/>
                <a:gd name="connsiteY153" fmla="*/ 266729 h 377564"/>
                <a:gd name="connsiteX154" fmla="*/ 241590 w 333319"/>
                <a:gd name="connsiteY154" fmla="*/ 267504 h 377564"/>
                <a:gd name="connsiteX155" fmla="*/ 241208 w 333319"/>
                <a:gd name="connsiteY155" fmla="*/ 267680 h 377564"/>
                <a:gd name="connsiteX156" fmla="*/ 240090 w 333319"/>
                <a:gd name="connsiteY156" fmla="*/ 268253 h 377564"/>
                <a:gd name="connsiteX157" fmla="*/ 239813 w 333319"/>
                <a:gd name="connsiteY157" fmla="*/ 268408 h 377564"/>
                <a:gd name="connsiteX158" fmla="*/ 237575 w 333319"/>
                <a:gd name="connsiteY158" fmla="*/ 269774 h 377564"/>
                <a:gd name="connsiteX159" fmla="*/ 237563 w 333319"/>
                <a:gd name="connsiteY159" fmla="*/ 269783 h 377564"/>
                <a:gd name="connsiteX160" fmla="*/ 236460 w 333319"/>
                <a:gd name="connsiteY160" fmla="*/ 270566 h 377564"/>
                <a:gd name="connsiteX161" fmla="*/ 236287 w 333319"/>
                <a:gd name="connsiteY161" fmla="*/ 270702 h 377564"/>
                <a:gd name="connsiteX162" fmla="*/ 234400 w 333319"/>
                <a:gd name="connsiteY162" fmla="*/ 272254 h 377564"/>
                <a:gd name="connsiteX163" fmla="*/ 234170 w 333319"/>
                <a:gd name="connsiteY163" fmla="*/ 272459 h 377564"/>
                <a:gd name="connsiteX164" fmla="*/ 233280 w 333319"/>
                <a:gd name="connsiteY164" fmla="*/ 273305 h 377564"/>
                <a:gd name="connsiteX165" fmla="*/ 232951 w 333319"/>
                <a:gd name="connsiteY165" fmla="*/ 273645 h 377564"/>
                <a:gd name="connsiteX166" fmla="*/ 225306 w 333319"/>
                <a:gd name="connsiteY166" fmla="*/ 287622 h 377564"/>
                <a:gd name="connsiteX167" fmla="*/ 224995 w 333319"/>
                <a:gd name="connsiteY167" fmla="*/ 289169 h 377564"/>
                <a:gd name="connsiteX168" fmla="*/ 224981 w 333319"/>
                <a:gd name="connsiteY168" fmla="*/ 289246 h 377564"/>
                <a:gd name="connsiteX169" fmla="*/ 224756 w 333319"/>
                <a:gd name="connsiteY169" fmla="*/ 290799 h 377564"/>
                <a:gd name="connsiteX170" fmla="*/ 224742 w 333319"/>
                <a:gd name="connsiteY170" fmla="*/ 290926 h 377564"/>
                <a:gd name="connsiteX171" fmla="*/ 224615 w 333319"/>
                <a:gd name="connsiteY171" fmla="*/ 292398 h 377564"/>
                <a:gd name="connsiteX172" fmla="*/ 224598 w 333319"/>
                <a:gd name="connsiteY172" fmla="*/ 292600 h 377564"/>
                <a:gd name="connsiteX173" fmla="*/ 224552 w 333319"/>
                <a:gd name="connsiteY173" fmla="*/ 294233 h 377564"/>
                <a:gd name="connsiteX174" fmla="*/ 224604 w 333319"/>
                <a:gd name="connsiteY174" fmla="*/ 295927 h 377564"/>
                <a:gd name="connsiteX175" fmla="*/ 224638 w 333319"/>
                <a:gd name="connsiteY175" fmla="*/ 296394 h 377564"/>
                <a:gd name="connsiteX176" fmla="*/ 224753 w 333319"/>
                <a:gd name="connsiteY176" fmla="*/ 297629 h 377564"/>
                <a:gd name="connsiteX177" fmla="*/ 224820 w 333319"/>
                <a:gd name="connsiteY177" fmla="*/ 298151 h 377564"/>
                <a:gd name="connsiteX178" fmla="*/ 225004 w 333319"/>
                <a:gd name="connsiteY178" fmla="*/ 299337 h 377564"/>
                <a:gd name="connsiteX179" fmla="*/ 225093 w 333319"/>
                <a:gd name="connsiteY179" fmla="*/ 299847 h 377564"/>
                <a:gd name="connsiteX180" fmla="*/ 225364 w 333319"/>
                <a:gd name="connsiteY180" fmla="*/ 301080 h 377564"/>
                <a:gd name="connsiteX181" fmla="*/ 232791 w 333319"/>
                <a:gd name="connsiteY181" fmla="*/ 314648 h 377564"/>
                <a:gd name="connsiteX182" fmla="*/ 233594 w 333319"/>
                <a:gd name="connsiteY182" fmla="*/ 315454 h 377564"/>
                <a:gd name="connsiteX183" fmla="*/ 234136 w 333319"/>
                <a:gd name="connsiteY183" fmla="*/ 315972 h 377564"/>
                <a:gd name="connsiteX184" fmla="*/ 235328 w 333319"/>
                <a:gd name="connsiteY184" fmla="*/ 317013 h 377564"/>
                <a:gd name="connsiteX185" fmla="*/ 235985 w 333319"/>
                <a:gd name="connsiteY185" fmla="*/ 317528 h 377564"/>
                <a:gd name="connsiteX186" fmla="*/ 236728 w 333319"/>
                <a:gd name="connsiteY186" fmla="*/ 318087 h 377564"/>
                <a:gd name="connsiteX187" fmla="*/ 237468 w 333319"/>
                <a:gd name="connsiteY187" fmla="*/ 318614 h 377564"/>
                <a:gd name="connsiteX188" fmla="*/ 238358 w 333319"/>
                <a:gd name="connsiteY188" fmla="*/ 319193 h 377564"/>
                <a:gd name="connsiteX189" fmla="*/ 239514 w 333319"/>
                <a:gd name="connsiteY189" fmla="*/ 319884 h 377564"/>
                <a:gd name="connsiteX190" fmla="*/ 240265 w 333319"/>
                <a:gd name="connsiteY190" fmla="*/ 320302 h 377564"/>
                <a:gd name="connsiteX191" fmla="*/ 241093 w 333319"/>
                <a:gd name="connsiteY191" fmla="*/ 320726 h 377564"/>
                <a:gd name="connsiteX192" fmla="*/ 242014 w 333319"/>
                <a:gd name="connsiteY192" fmla="*/ 321155 h 377564"/>
                <a:gd name="connsiteX193" fmla="*/ 243123 w 333319"/>
                <a:gd name="connsiteY193" fmla="*/ 321625 h 377564"/>
                <a:gd name="connsiteX194" fmla="*/ 244186 w 333319"/>
                <a:gd name="connsiteY194" fmla="*/ 322027 h 377564"/>
                <a:gd name="connsiteX195" fmla="*/ 244909 w 333319"/>
                <a:gd name="connsiteY195" fmla="*/ 322272 h 377564"/>
                <a:gd name="connsiteX196" fmla="*/ 246136 w 333319"/>
                <a:gd name="connsiteY196" fmla="*/ 322644 h 377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</a:cxnLst>
              <a:rect l="l" t="t" r="r" b="b"/>
              <a:pathLst>
                <a:path w="333319" h="377564">
                  <a:moveTo>
                    <a:pt x="112826" y="303819"/>
                  </a:moveTo>
                  <a:lnTo>
                    <a:pt x="112826" y="333316"/>
                  </a:lnTo>
                  <a:cubicBezTo>
                    <a:pt x="112826" y="341448"/>
                    <a:pt x="119443" y="348065"/>
                    <a:pt x="127575" y="348065"/>
                  </a:cubicBezTo>
                  <a:lnTo>
                    <a:pt x="146010" y="348065"/>
                  </a:lnTo>
                  <a:cubicBezTo>
                    <a:pt x="154157" y="348065"/>
                    <a:pt x="160759" y="354667"/>
                    <a:pt x="160759" y="362814"/>
                  </a:cubicBezTo>
                  <a:cubicBezTo>
                    <a:pt x="160759" y="370960"/>
                    <a:pt x="154157" y="377562"/>
                    <a:pt x="146010" y="377562"/>
                  </a:cubicBezTo>
                  <a:lnTo>
                    <a:pt x="127575" y="377562"/>
                  </a:lnTo>
                  <a:cubicBezTo>
                    <a:pt x="103179" y="377562"/>
                    <a:pt x="83329" y="357715"/>
                    <a:pt x="83329" y="333316"/>
                  </a:cubicBezTo>
                  <a:lnTo>
                    <a:pt x="83329" y="289808"/>
                  </a:lnTo>
                  <a:cubicBezTo>
                    <a:pt x="83329" y="278347"/>
                    <a:pt x="73195" y="268253"/>
                    <a:pt x="56658" y="252733"/>
                  </a:cubicBezTo>
                  <a:cubicBezTo>
                    <a:pt x="32746" y="230293"/>
                    <a:pt x="0" y="199560"/>
                    <a:pt x="0" y="142522"/>
                  </a:cubicBezTo>
                  <a:cubicBezTo>
                    <a:pt x="0" y="104605"/>
                    <a:pt x="14962" y="68874"/>
                    <a:pt x="42125" y="41909"/>
                  </a:cubicBezTo>
                  <a:cubicBezTo>
                    <a:pt x="69376" y="14858"/>
                    <a:pt x="105383" y="0"/>
                    <a:pt x="143611" y="0"/>
                  </a:cubicBezTo>
                  <a:cubicBezTo>
                    <a:pt x="143942" y="0"/>
                    <a:pt x="144265" y="0"/>
                    <a:pt x="144593" y="3"/>
                  </a:cubicBezTo>
                  <a:cubicBezTo>
                    <a:pt x="144916" y="0"/>
                    <a:pt x="145247" y="0"/>
                    <a:pt x="145569" y="0"/>
                  </a:cubicBezTo>
                  <a:cubicBezTo>
                    <a:pt x="183530" y="0"/>
                    <a:pt x="219232" y="14708"/>
                    <a:pt x="246214" y="41495"/>
                  </a:cubicBezTo>
                  <a:cubicBezTo>
                    <a:pt x="273375" y="68457"/>
                    <a:pt x="288333" y="104334"/>
                    <a:pt x="288333" y="142522"/>
                  </a:cubicBezTo>
                  <a:cubicBezTo>
                    <a:pt x="288333" y="143712"/>
                    <a:pt x="288193" y="144872"/>
                    <a:pt x="287924" y="145982"/>
                  </a:cubicBezTo>
                  <a:cubicBezTo>
                    <a:pt x="287737" y="154139"/>
                    <a:pt x="286887" y="162052"/>
                    <a:pt x="285393" y="169547"/>
                  </a:cubicBezTo>
                  <a:cubicBezTo>
                    <a:pt x="283797" y="177535"/>
                    <a:pt x="276025" y="182717"/>
                    <a:pt x="268040" y="181121"/>
                  </a:cubicBezTo>
                  <a:cubicBezTo>
                    <a:pt x="260052" y="179526"/>
                    <a:pt x="254870" y="171757"/>
                    <a:pt x="256466" y="163772"/>
                  </a:cubicBezTo>
                  <a:cubicBezTo>
                    <a:pt x="257794" y="157118"/>
                    <a:pt x="258468" y="149968"/>
                    <a:pt x="258468" y="142522"/>
                  </a:cubicBezTo>
                  <a:cubicBezTo>
                    <a:pt x="258468" y="141456"/>
                    <a:pt x="258580" y="140419"/>
                    <a:pt x="258793" y="139420"/>
                  </a:cubicBezTo>
                  <a:cubicBezTo>
                    <a:pt x="258013" y="110314"/>
                    <a:pt x="246234" y="83078"/>
                    <a:pt x="225430" y="62428"/>
                  </a:cubicBezTo>
                  <a:cubicBezTo>
                    <a:pt x="204019" y="41172"/>
                    <a:pt x="175686" y="29497"/>
                    <a:pt x="145564" y="29497"/>
                  </a:cubicBezTo>
                  <a:cubicBezTo>
                    <a:pt x="145276" y="29497"/>
                    <a:pt x="144990" y="29497"/>
                    <a:pt x="144703" y="29500"/>
                  </a:cubicBezTo>
                  <a:cubicBezTo>
                    <a:pt x="144631" y="29500"/>
                    <a:pt x="144558" y="29500"/>
                    <a:pt x="144484" y="29500"/>
                  </a:cubicBezTo>
                  <a:cubicBezTo>
                    <a:pt x="144196" y="29497"/>
                    <a:pt x="143907" y="29497"/>
                    <a:pt x="143620" y="29497"/>
                  </a:cubicBezTo>
                  <a:cubicBezTo>
                    <a:pt x="113224" y="29497"/>
                    <a:pt x="84591" y="41319"/>
                    <a:pt x="62906" y="62843"/>
                  </a:cubicBezTo>
                  <a:cubicBezTo>
                    <a:pt x="41362" y="84228"/>
                    <a:pt x="29497" y="112527"/>
                    <a:pt x="29497" y="142522"/>
                  </a:cubicBezTo>
                  <a:cubicBezTo>
                    <a:pt x="29497" y="186794"/>
                    <a:pt x="53567" y="209380"/>
                    <a:pt x="76842" y="231224"/>
                  </a:cubicBezTo>
                  <a:cubicBezTo>
                    <a:pt x="91211" y="244707"/>
                    <a:pt x="104953" y="257612"/>
                    <a:pt x="110384" y="274322"/>
                  </a:cubicBezTo>
                  <a:lnTo>
                    <a:pt x="129050" y="274322"/>
                  </a:lnTo>
                  <a:lnTo>
                    <a:pt x="129050" y="149170"/>
                  </a:lnTo>
                  <a:lnTo>
                    <a:pt x="114301" y="134422"/>
                  </a:lnTo>
                  <a:lnTo>
                    <a:pt x="95235" y="153489"/>
                  </a:lnTo>
                  <a:cubicBezTo>
                    <a:pt x="89473" y="159249"/>
                    <a:pt x="80135" y="159249"/>
                    <a:pt x="74376" y="153489"/>
                  </a:cubicBezTo>
                  <a:cubicBezTo>
                    <a:pt x="68618" y="147730"/>
                    <a:pt x="68615" y="138391"/>
                    <a:pt x="74376" y="132633"/>
                  </a:cubicBezTo>
                  <a:lnTo>
                    <a:pt x="103873" y="103136"/>
                  </a:lnTo>
                  <a:cubicBezTo>
                    <a:pt x="109635" y="97375"/>
                    <a:pt x="118970" y="97375"/>
                    <a:pt x="124732" y="103136"/>
                  </a:cubicBezTo>
                  <a:lnTo>
                    <a:pt x="143798" y="122203"/>
                  </a:lnTo>
                  <a:lnTo>
                    <a:pt x="162867" y="103136"/>
                  </a:lnTo>
                  <a:cubicBezTo>
                    <a:pt x="168629" y="97375"/>
                    <a:pt x="177964" y="97375"/>
                    <a:pt x="183726" y="103136"/>
                  </a:cubicBezTo>
                  <a:lnTo>
                    <a:pt x="213223" y="132633"/>
                  </a:lnTo>
                  <a:cubicBezTo>
                    <a:pt x="218981" y="138391"/>
                    <a:pt x="218981" y="147730"/>
                    <a:pt x="213223" y="153489"/>
                  </a:cubicBezTo>
                  <a:cubicBezTo>
                    <a:pt x="210342" y="156369"/>
                    <a:pt x="206568" y="157809"/>
                    <a:pt x="202792" y="157809"/>
                  </a:cubicBezTo>
                  <a:cubicBezTo>
                    <a:pt x="199019" y="157809"/>
                    <a:pt x="195245" y="156369"/>
                    <a:pt x="192364" y="153489"/>
                  </a:cubicBezTo>
                  <a:lnTo>
                    <a:pt x="173295" y="134422"/>
                  </a:lnTo>
                  <a:lnTo>
                    <a:pt x="158547" y="149170"/>
                  </a:lnTo>
                  <a:lnTo>
                    <a:pt x="158547" y="289071"/>
                  </a:lnTo>
                  <a:cubicBezTo>
                    <a:pt x="158547" y="297217"/>
                    <a:pt x="151944" y="303819"/>
                    <a:pt x="143798" y="303819"/>
                  </a:cubicBezTo>
                  <a:close/>
                  <a:moveTo>
                    <a:pt x="331746" y="325265"/>
                  </a:moveTo>
                  <a:lnTo>
                    <a:pt x="325784" y="337125"/>
                  </a:lnTo>
                  <a:cubicBezTo>
                    <a:pt x="322578" y="343503"/>
                    <a:pt x="315267" y="346668"/>
                    <a:pt x="308422" y="344643"/>
                  </a:cubicBezTo>
                  <a:lnTo>
                    <a:pt x="291658" y="339683"/>
                  </a:lnTo>
                  <a:cubicBezTo>
                    <a:pt x="287458" y="343171"/>
                    <a:pt x="282812" y="346046"/>
                    <a:pt x="277828" y="348238"/>
                  </a:cubicBezTo>
                  <a:lnTo>
                    <a:pt x="274841" y="365349"/>
                  </a:lnTo>
                  <a:cubicBezTo>
                    <a:pt x="273611" y="372412"/>
                    <a:pt x="267481" y="377565"/>
                    <a:pt x="260314" y="377565"/>
                  </a:cubicBezTo>
                  <a:lnTo>
                    <a:pt x="247041" y="377565"/>
                  </a:lnTo>
                  <a:cubicBezTo>
                    <a:pt x="239825" y="377565"/>
                    <a:pt x="233666" y="372343"/>
                    <a:pt x="232488" y="365225"/>
                  </a:cubicBezTo>
                  <a:lnTo>
                    <a:pt x="229628" y="347944"/>
                  </a:lnTo>
                  <a:cubicBezTo>
                    <a:pt x="229356" y="347823"/>
                    <a:pt x="229095" y="347679"/>
                    <a:pt x="228827" y="347552"/>
                  </a:cubicBezTo>
                  <a:cubicBezTo>
                    <a:pt x="228542" y="347417"/>
                    <a:pt x="228262" y="347279"/>
                    <a:pt x="227980" y="347140"/>
                  </a:cubicBezTo>
                  <a:cubicBezTo>
                    <a:pt x="227326" y="346818"/>
                    <a:pt x="226675" y="346486"/>
                    <a:pt x="226033" y="346141"/>
                  </a:cubicBezTo>
                  <a:cubicBezTo>
                    <a:pt x="225917" y="346078"/>
                    <a:pt x="225805" y="346011"/>
                    <a:pt x="225690" y="345948"/>
                  </a:cubicBezTo>
                  <a:cubicBezTo>
                    <a:pt x="223141" y="344547"/>
                    <a:pt x="220686" y="342978"/>
                    <a:pt x="218364" y="341209"/>
                  </a:cubicBezTo>
                  <a:lnTo>
                    <a:pt x="202164" y="347036"/>
                  </a:lnTo>
                  <a:cubicBezTo>
                    <a:pt x="195346" y="349491"/>
                    <a:pt x="187755" y="346625"/>
                    <a:pt x="184255" y="340279"/>
                  </a:cubicBezTo>
                  <a:lnTo>
                    <a:pt x="177849" y="328656"/>
                  </a:lnTo>
                  <a:cubicBezTo>
                    <a:pt x="174401" y="322405"/>
                    <a:pt x="175925" y="314584"/>
                    <a:pt x="181467" y="310085"/>
                  </a:cubicBezTo>
                  <a:lnTo>
                    <a:pt x="195239" y="298902"/>
                  </a:lnTo>
                  <a:cubicBezTo>
                    <a:pt x="195214" y="298571"/>
                    <a:pt x="195202" y="298240"/>
                    <a:pt x="195182" y="297905"/>
                  </a:cubicBezTo>
                  <a:cubicBezTo>
                    <a:pt x="195161" y="297589"/>
                    <a:pt x="195138" y="297269"/>
                    <a:pt x="195124" y="296950"/>
                  </a:cubicBezTo>
                  <a:cubicBezTo>
                    <a:pt x="195081" y="296045"/>
                    <a:pt x="195055" y="295140"/>
                    <a:pt x="195055" y="294233"/>
                  </a:cubicBezTo>
                  <a:cubicBezTo>
                    <a:pt x="195055" y="293239"/>
                    <a:pt x="195081" y="292251"/>
                    <a:pt x="195130" y="291271"/>
                  </a:cubicBezTo>
                  <a:lnTo>
                    <a:pt x="181188" y="281725"/>
                  </a:lnTo>
                  <a:cubicBezTo>
                    <a:pt x="175038" y="277514"/>
                    <a:pt x="172996" y="269376"/>
                    <a:pt x="176432" y="262760"/>
                  </a:cubicBezTo>
                  <a:lnTo>
                    <a:pt x="182933" y="250241"/>
                  </a:lnTo>
                  <a:cubicBezTo>
                    <a:pt x="186188" y="243973"/>
                    <a:pt x="193433" y="240893"/>
                    <a:pt x="200205" y="242896"/>
                  </a:cubicBezTo>
                  <a:lnTo>
                    <a:pt x="217411" y="247988"/>
                  </a:lnTo>
                  <a:cubicBezTo>
                    <a:pt x="221305" y="244895"/>
                    <a:pt x="225569" y="242317"/>
                    <a:pt x="230103" y="240303"/>
                  </a:cubicBezTo>
                  <a:lnTo>
                    <a:pt x="233268" y="222999"/>
                  </a:lnTo>
                  <a:cubicBezTo>
                    <a:pt x="234550" y="215993"/>
                    <a:pt x="240654" y="210907"/>
                    <a:pt x="247778" y="210907"/>
                  </a:cubicBezTo>
                  <a:lnTo>
                    <a:pt x="261789" y="210907"/>
                  </a:lnTo>
                  <a:cubicBezTo>
                    <a:pt x="269157" y="210907"/>
                    <a:pt x="275397" y="216348"/>
                    <a:pt x="276399" y="223647"/>
                  </a:cubicBezTo>
                  <a:lnTo>
                    <a:pt x="278732" y="240646"/>
                  </a:lnTo>
                  <a:cubicBezTo>
                    <a:pt x="278948" y="240747"/>
                    <a:pt x="279159" y="240862"/>
                    <a:pt x="279375" y="240963"/>
                  </a:cubicBezTo>
                  <a:cubicBezTo>
                    <a:pt x="279611" y="241075"/>
                    <a:pt x="279844" y="241196"/>
                    <a:pt x="280081" y="241311"/>
                  </a:cubicBezTo>
                  <a:cubicBezTo>
                    <a:pt x="280752" y="241643"/>
                    <a:pt x="281417" y="241980"/>
                    <a:pt x="282077" y="242337"/>
                  </a:cubicBezTo>
                  <a:cubicBezTo>
                    <a:pt x="282172" y="242388"/>
                    <a:pt x="282267" y="242443"/>
                    <a:pt x="282362" y="242495"/>
                  </a:cubicBezTo>
                  <a:cubicBezTo>
                    <a:pt x="284782" y="243823"/>
                    <a:pt x="287118" y="245306"/>
                    <a:pt x="289336" y="246965"/>
                  </a:cubicBezTo>
                  <a:lnTo>
                    <a:pt x="305260" y="240885"/>
                  </a:lnTo>
                  <a:cubicBezTo>
                    <a:pt x="311732" y="238413"/>
                    <a:pt x="319052" y="240781"/>
                    <a:pt x="322852" y="246574"/>
                  </a:cubicBezTo>
                  <a:lnTo>
                    <a:pt x="330903" y="258842"/>
                  </a:lnTo>
                  <a:cubicBezTo>
                    <a:pt x="335145" y="265312"/>
                    <a:pt x="333668" y="273960"/>
                    <a:pt x="327521" y="278655"/>
                  </a:cubicBezTo>
                  <a:lnTo>
                    <a:pt x="312879" y="289837"/>
                  </a:lnTo>
                  <a:cubicBezTo>
                    <a:pt x="312899" y="290120"/>
                    <a:pt x="312907" y="290402"/>
                    <a:pt x="312925" y="290684"/>
                  </a:cubicBezTo>
                  <a:cubicBezTo>
                    <a:pt x="312942" y="290972"/>
                    <a:pt x="312960" y="291260"/>
                    <a:pt x="312974" y="291548"/>
                  </a:cubicBezTo>
                  <a:cubicBezTo>
                    <a:pt x="313014" y="292441"/>
                    <a:pt x="313043" y="293337"/>
                    <a:pt x="313043" y="294233"/>
                  </a:cubicBezTo>
                  <a:cubicBezTo>
                    <a:pt x="313043" y="294973"/>
                    <a:pt x="313028" y="295711"/>
                    <a:pt x="313000" y="296448"/>
                  </a:cubicBezTo>
                  <a:lnTo>
                    <a:pt x="327192" y="306677"/>
                  </a:lnTo>
                  <a:cubicBezTo>
                    <a:pt x="333069" y="310911"/>
                    <a:pt x="335001" y="318793"/>
                    <a:pt x="331746" y="325265"/>
                  </a:cubicBezTo>
                  <a:close/>
                  <a:moveTo>
                    <a:pt x="246136" y="322644"/>
                  </a:moveTo>
                  <a:cubicBezTo>
                    <a:pt x="248656" y="323346"/>
                    <a:pt x="251307" y="323730"/>
                    <a:pt x="254046" y="323730"/>
                  </a:cubicBezTo>
                  <a:cubicBezTo>
                    <a:pt x="256549" y="323730"/>
                    <a:pt x="258977" y="323413"/>
                    <a:pt x="261297" y="322825"/>
                  </a:cubicBezTo>
                  <a:cubicBezTo>
                    <a:pt x="261916" y="322670"/>
                    <a:pt x="262524" y="322488"/>
                    <a:pt x="263125" y="322296"/>
                  </a:cubicBezTo>
                  <a:cubicBezTo>
                    <a:pt x="263338" y="322226"/>
                    <a:pt x="263549" y="322154"/>
                    <a:pt x="263760" y="322080"/>
                  </a:cubicBezTo>
                  <a:cubicBezTo>
                    <a:pt x="264195" y="321930"/>
                    <a:pt x="264621" y="321765"/>
                    <a:pt x="265047" y="321595"/>
                  </a:cubicBezTo>
                  <a:cubicBezTo>
                    <a:pt x="265398" y="321451"/>
                    <a:pt x="265747" y="321305"/>
                    <a:pt x="266093" y="321149"/>
                  </a:cubicBezTo>
                  <a:cubicBezTo>
                    <a:pt x="266421" y="321002"/>
                    <a:pt x="266749" y="320850"/>
                    <a:pt x="267072" y="320691"/>
                  </a:cubicBezTo>
                  <a:cubicBezTo>
                    <a:pt x="267374" y="320541"/>
                    <a:pt x="267674" y="320389"/>
                    <a:pt x="267971" y="320230"/>
                  </a:cubicBezTo>
                  <a:cubicBezTo>
                    <a:pt x="268250" y="320080"/>
                    <a:pt x="268521" y="319922"/>
                    <a:pt x="268795" y="319763"/>
                  </a:cubicBezTo>
                  <a:cubicBezTo>
                    <a:pt x="269250" y="319499"/>
                    <a:pt x="269697" y="319225"/>
                    <a:pt x="270134" y="318940"/>
                  </a:cubicBezTo>
                  <a:cubicBezTo>
                    <a:pt x="270373" y="318781"/>
                    <a:pt x="270612" y="318623"/>
                    <a:pt x="270845" y="318459"/>
                  </a:cubicBezTo>
                  <a:cubicBezTo>
                    <a:pt x="271116" y="318272"/>
                    <a:pt x="271387" y="318084"/>
                    <a:pt x="271652" y="317885"/>
                  </a:cubicBezTo>
                  <a:cubicBezTo>
                    <a:pt x="272078" y="317569"/>
                    <a:pt x="272496" y="317237"/>
                    <a:pt x="272905" y="316894"/>
                  </a:cubicBezTo>
                  <a:cubicBezTo>
                    <a:pt x="273107" y="316727"/>
                    <a:pt x="273303" y="316552"/>
                    <a:pt x="273499" y="316379"/>
                  </a:cubicBezTo>
                  <a:cubicBezTo>
                    <a:pt x="273870" y="316053"/>
                    <a:pt x="274233" y="315719"/>
                    <a:pt x="274587" y="315373"/>
                  </a:cubicBezTo>
                  <a:cubicBezTo>
                    <a:pt x="274688" y="315275"/>
                    <a:pt x="274795" y="315180"/>
                    <a:pt x="274892" y="315082"/>
                  </a:cubicBezTo>
                  <a:cubicBezTo>
                    <a:pt x="275348" y="314627"/>
                    <a:pt x="275783" y="314152"/>
                    <a:pt x="276212" y="313666"/>
                  </a:cubicBezTo>
                  <a:cubicBezTo>
                    <a:pt x="279510" y="309906"/>
                    <a:pt x="281875" y="305311"/>
                    <a:pt x="282930" y="300236"/>
                  </a:cubicBezTo>
                  <a:cubicBezTo>
                    <a:pt x="282996" y="299919"/>
                    <a:pt x="283048" y="299602"/>
                    <a:pt x="283102" y="299283"/>
                  </a:cubicBezTo>
                  <a:cubicBezTo>
                    <a:pt x="283134" y="299115"/>
                    <a:pt x="283166" y="298949"/>
                    <a:pt x="283194" y="298781"/>
                  </a:cubicBezTo>
                  <a:cubicBezTo>
                    <a:pt x="283264" y="298329"/>
                    <a:pt x="283321" y="297874"/>
                    <a:pt x="283371" y="297416"/>
                  </a:cubicBezTo>
                  <a:cubicBezTo>
                    <a:pt x="283376" y="297373"/>
                    <a:pt x="283382" y="297329"/>
                    <a:pt x="283388" y="297290"/>
                  </a:cubicBezTo>
                  <a:cubicBezTo>
                    <a:pt x="283492" y="296273"/>
                    <a:pt x="283546" y="295253"/>
                    <a:pt x="283546" y="294233"/>
                  </a:cubicBezTo>
                  <a:cubicBezTo>
                    <a:pt x="283546" y="293668"/>
                    <a:pt x="283525" y="293104"/>
                    <a:pt x="283492" y="292536"/>
                  </a:cubicBezTo>
                  <a:cubicBezTo>
                    <a:pt x="283483" y="292375"/>
                    <a:pt x="283468" y="292217"/>
                    <a:pt x="283457" y="292055"/>
                  </a:cubicBezTo>
                  <a:cubicBezTo>
                    <a:pt x="283425" y="291649"/>
                    <a:pt x="283391" y="291243"/>
                    <a:pt x="283344" y="290839"/>
                  </a:cubicBezTo>
                  <a:cubicBezTo>
                    <a:pt x="283321" y="290655"/>
                    <a:pt x="283298" y="290471"/>
                    <a:pt x="283273" y="290289"/>
                  </a:cubicBezTo>
                  <a:cubicBezTo>
                    <a:pt x="283220" y="289906"/>
                    <a:pt x="283163" y="289523"/>
                    <a:pt x="283096" y="289140"/>
                  </a:cubicBezTo>
                  <a:cubicBezTo>
                    <a:pt x="283062" y="288956"/>
                    <a:pt x="283034" y="288772"/>
                    <a:pt x="282996" y="288590"/>
                  </a:cubicBezTo>
                  <a:cubicBezTo>
                    <a:pt x="282921" y="288196"/>
                    <a:pt x="282832" y="287803"/>
                    <a:pt x="282739" y="287412"/>
                  </a:cubicBezTo>
                  <a:cubicBezTo>
                    <a:pt x="281501" y="282201"/>
                    <a:pt x="278880" y="277523"/>
                    <a:pt x="275279" y="273786"/>
                  </a:cubicBezTo>
                  <a:cubicBezTo>
                    <a:pt x="274965" y="273461"/>
                    <a:pt x="274645" y="273141"/>
                    <a:pt x="274317" y="272833"/>
                  </a:cubicBezTo>
                  <a:cubicBezTo>
                    <a:pt x="274190" y="272712"/>
                    <a:pt x="274066" y="272588"/>
                    <a:pt x="273939" y="272470"/>
                  </a:cubicBezTo>
                  <a:cubicBezTo>
                    <a:pt x="273525" y="272093"/>
                    <a:pt x="273098" y="271727"/>
                    <a:pt x="272666" y="271373"/>
                  </a:cubicBezTo>
                  <a:cubicBezTo>
                    <a:pt x="272488" y="271229"/>
                    <a:pt x="272303" y="271087"/>
                    <a:pt x="272122" y="270946"/>
                  </a:cubicBezTo>
                  <a:cubicBezTo>
                    <a:pt x="271828" y="270719"/>
                    <a:pt x="271534" y="270497"/>
                    <a:pt x="271232" y="270281"/>
                  </a:cubicBezTo>
                  <a:cubicBezTo>
                    <a:pt x="271030" y="270134"/>
                    <a:pt x="270828" y="269987"/>
                    <a:pt x="270621" y="269846"/>
                  </a:cubicBezTo>
                  <a:cubicBezTo>
                    <a:pt x="270189" y="269549"/>
                    <a:pt x="269748" y="269264"/>
                    <a:pt x="269299" y="268993"/>
                  </a:cubicBezTo>
                  <a:cubicBezTo>
                    <a:pt x="269071" y="268855"/>
                    <a:pt x="268838" y="268725"/>
                    <a:pt x="268604" y="268593"/>
                  </a:cubicBezTo>
                  <a:cubicBezTo>
                    <a:pt x="268322" y="268435"/>
                    <a:pt x="268040" y="268276"/>
                    <a:pt x="267755" y="268127"/>
                  </a:cubicBezTo>
                  <a:cubicBezTo>
                    <a:pt x="267504" y="267994"/>
                    <a:pt x="267250" y="267861"/>
                    <a:pt x="266997" y="267737"/>
                  </a:cubicBezTo>
                  <a:cubicBezTo>
                    <a:pt x="266646" y="267565"/>
                    <a:pt x="266288" y="267400"/>
                    <a:pt x="265928" y="267242"/>
                  </a:cubicBezTo>
                  <a:cubicBezTo>
                    <a:pt x="265606" y="267101"/>
                    <a:pt x="265283" y="266965"/>
                    <a:pt x="264955" y="266836"/>
                  </a:cubicBezTo>
                  <a:cubicBezTo>
                    <a:pt x="264600" y="266694"/>
                    <a:pt x="264249" y="266557"/>
                    <a:pt x="263889" y="266430"/>
                  </a:cubicBezTo>
                  <a:cubicBezTo>
                    <a:pt x="263653" y="266346"/>
                    <a:pt x="263417" y="266268"/>
                    <a:pt x="263178" y="266191"/>
                  </a:cubicBezTo>
                  <a:cubicBezTo>
                    <a:pt x="262774" y="266058"/>
                    <a:pt x="262365" y="265934"/>
                    <a:pt x="261956" y="265822"/>
                  </a:cubicBezTo>
                  <a:cubicBezTo>
                    <a:pt x="259436" y="265119"/>
                    <a:pt x="256786" y="264736"/>
                    <a:pt x="254046" y="264736"/>
                  </a:cubicBezTo>
                  <a:cubicBezTo>
                    <a:pt x="251364" y="264736"/>
                    <a:pt x="248769" y="265102"/>
                    <a:pt x="246300" y="265776"/>
                  </a:cubicBezTo>
                  <a:cubicBezTo>
                    <a:pt x="245883" y="265888"/>
                    <a:pt x="245465" y="266009"/>
                    <a:pt x="245056" y="266141"/>
                  </a:cubicBezTo>
                  <a:cubicBezTo>
                    <a:pt x="244759" y="266237"/>
                    <a:pt x="244463" y="266338"/>
                    <a:pt x="244171" y="266442"/>
                  </a:cubicBezTo>
                  <a:cubicBezTo>
                    <a:pt x="243912" y="266534"/>
                    <a:pt x="243659" y="266631"/>
                    <a:pt x="243402" y="266729"/>
                  </a:cubicBezTo>
                  <a:cubicBezTo>
                    <a:pt x="242789" y="266968"/>
                    <a:pt x="242184" y="267225"/>
                    <a:pt x="241590" y="267504"/>
                  </a:cubicBezTo>
                  <a:cubicBezTo>
                    <a:pt x="241463" y="267562"/>
                    <a:pt x="241334" y="267619"/>
                    <a:pt x="241208" y="267680"/>
                  </a:cubicBezTo>
                  <a:cubicBezTo>
                    <a:pt x="240830" y="267864"/>
                    <a:pt x="240458" y="268057"/>
                    <a:pt x="240090" y="268253"/>
                  </a:cubicBezTo>
                  <a:cubicBezTo>
                    <a:pt x="239997" y="268305"/>
                    <a:pt x="239905" y="268357"/>
                    <a:pt x="239813" y="268408"/>
                  </a:cubicBezTo>
                  <a:cubicBezTo>
                    <a:pt x="239047" y="268832"/>
                    <a:pt x="238298" y="269284"/>
                    <a:pt x="237575" y="269774"/>
                  </a:cubicBezTo>
                  <a:cubicBezTo>
                    <a:pt x="237572" y="269777"/>
                    <a:pt x="237566" y="269780"/>
                    <a:pt x="237563" y="269783"/>
                  </a:cubicBezTo>
                  <a:cubicBezTo>
                    <a:pt x="237189" y="270034"/>
                    <a:pt x="236823" y="270295"/>
                    <a:pt x="236460" y="270566"/>
                  </a:cubicBezTo>
                  <a:cubicBezTo>
                    <a:pt x="236402" y="270609"/>
                    <a:pt x="236345" y="270655"/>
                    <a:pt x="236287" y="270702"/>
                  </a:cubicBezTo>
                  <a:cubicBezTo>
                    <a:pt x="235636" y="271191"/>
                    <a:pt x="235009" y="271713"/>
                    <a:pt x="234400" y="272254"/>
                  </a:cubicBezTo>
                  <a:cubicBezTo>
                    <a:pt x="234326" y="272323"/>
                    <a:pt x="234248" y="272390"/>
                    <a:pt x="234170" y="272459"/>
                  </a:cubicBezTo>
                  <a:cubicBezTo>
                    <a:pt x="233868" y="272735"/>
                    <a:pt x="233571" y="273017"/>
                    <a:pt x="233280" y="273305"/>
                  </a:cubicBezTo>
                  <a:cubicBezTo>
                    <a:pt x="233170" y="273418"/>
                    <a:pt x="233061" y="273533"/>
                    <a:pt x="232951" y="273645"/>
                  </a:cubicBezTo>
                  <a:cubicBezTo>
                    <a:pt x="229233" y="277454"/>
                    <a:pt x="226539" y="282262"/>
                    <a:pt x="225306" y="287622"/>
                  </a:cubicBezTo>
                  <a:cubicBezTo>
                    <a:pt x="225188" y="288134"/>
                    <a:pt x="225084" y="288651"/>
                    <a:pt x="224995" y="289169"/>
                  </a:cubicBezTo>
                  <a:cubicBezTo>
                    <a:pt x="224990" y="289195"/>
                    <a:pt x="224984" y="289221"/>
                    <a:pt x="224981" y="289246"/>
                  </a:cubicBezTo>
                  <a:cubicBezTo>
                    <a:pt x="224892" y="289765"/>
                    <a:pt x="224817" y="290281"/>
                    <a:pt x="224756" y="290799"/>
                  </a:cubicBezTo>
                  <a:cubicBezTo>
                    <a:pt x="224750" y="290842"/>
                    <a:pt x="224745" y="290883"/>
                    <a:pt x="224742" y="290926"/>
                  </a:cubicBezTo>
                  <a:cubicBezTo>
                    <a:pt x="224685" y="291416"/>
                    <a:pt x="224644" y="291906"/>
                    <a:pt x="224615" y="292398"/>
                  </a:cubicBezTo>
                  <a:cubicBezTo>
                    <a:pt x="224610" y="292465"/>
                    <a:pt x="224601" y="292530"/>
                    <a:pt x="224598" y="292600"/>
                  </a:cubicBezTo>
                  <a:cubicBezTo>
                    <a:pt x="224566" y="293144"/>
                    <a:pt x="224552" y="293692"/>
                    <a:pt x="224552" y="294233"/>
                  </a:cubicBezTo>
                  <a:cubicBezTo>
                    <a:pt x="224552" y="294798"/>
                    <a:pt x="224572" y="295362"/>
                    <a:pt x="224604" y="295927"/>
                  </a:cubicBezTo>
                  <a:cubicBezTo>
                    <a:pt x="224613" y="296082"/>
                    <a:pt x="224627" y="296238"/>
                    <a:pt x="224638" y="296394"/>
                  </a:cubicBezTo>
                  <a:cubicBezTo>
                    <a:pt x="224670" y="296805"/>
                    <a:pt x="224705" y="297217"/>
                    <a:pt x="224753" y="297629"/>
                  </a:cubicBezTo>
                  <a:cubicBezTo>
                    <a:pt x="224774" y="297805"/>
                    <a:pt x="224797" y="297978"/>
                    <a:pt x="224820" y="298151"/>
                  </a:cubicBezTo>
                  <a:cubicBezTo>
                    <a:pt x="224871" y="298548"/>
                    <a:pt x="224935" y="298943"/>
                    <a:pt x="225004" y="299337"/>
                  </a:cubicBezTo>
                  <a:cubicBezTo>
                    <a:pt x="225033" y="299507"/>
                    <a:pt x="225062" y="299677"/>
                    <a:pt x="225093" y="299847"/>
                  </a:cubicBezTo>
                  <a:cubicBezTo>
                    <a:pt x="225174" y="300259"/>
                    <a:pt x="225267" y="300671"/>
                    <a:pt x="225364" y="301080"/>
                  </a:cubicBezTo>
                  <a:cubicBezTo>
                    <a:pt x="226600" y="306268"/>
                    <a:pt x="229210" y="310923"/>
                    <a:pt x="232791" y="314648"/>
                  </a:cubicBezTo>
                  <a:cubicBezTo>
                    <a:pt x="233052" y="314924"/>
                    <a:pt x="233320" y="315192"/>
                    <a:pt x="233594" y="315454"/>
                  </a:cubicBezTo>
                  <a:cubicBezTo>
                    <a:pt x="233773" y="315630"/>
                    <a:pt x="233951" y="315806"/>
                    <a:pt x="234136" y="315972"/>
                  </a:cubicBezTo>
                  <a:cubicBezTo>
                    <a:pt x="234524" y="316330"/>
                    <a:pt x="234922" y="316679"/>
                    <a:pt x="235328" y="317013"/>
                  </a:cubicBezTo>
                  <a:cubicBezTo>
                    <a:pt x="235544" y="317188"/>
                    <a:pt x="235766" y="317355"/>
                    <a:pt x="235985" y="317528"/>
                  </a:cubicBezTo>
                  <a:cubicBezTo>
                    <a:pt x="236230" y="317718"/>
                    <a:pt x="236478" y="317906"/>
                    <a:pt x="236728" y="318087"/>
                  </a:cubicBezTo>
                  <a:cubicBezTo>
                    <a:pt x="236973" y="318266"/>
                    <a:pt x="237218" y="318444"/>
                    <a:pt x="237468" y="318614"/>
                  </a:cubicBezTo>
                  <a:cubicBezTo>
                    <a:pt x="237762" y="318816"/>
                    <a:pt x="238059" y="319003"/>
                    <a:pt x="238358" y="319193"/>
                  </a:cubicBezTo>
                  <a:cubicBezTo>
                    <a:pt x="238736" y="319432"/>
                    <a:pt x="239122" y="319662"/>
                    <a:pt x="239514" y="319884"/>
                  </a:cubicBezTo>
                  <a:cubicBezTo>
                    <a:pt x="239764" y="320026"/>
                    <a:pt x="240012" y="320167"/>
                    <a:pt x="240265" y="320302"/>
                  </a:cubicBezTo>
                  <a:cubicBezTo>
                    <a:pt x="240539" y="320446"/>
                    <a:pt x="240813" y="320587"/>
                    <a:pt x="241093" y="320726"/>
                  </a:cubicBezTo>
                  <a:cubicBezTo>
                    <a:pt x="241398" y="320875"/>
                    <a:pt x="241706" y="321013"/>
                    <a:pt x="242014" y="321155"/>
                  </a:cubicBezTo>
                  <a:cubicBezTo>
                    <a:pt x="242380" y="321316"/>
                    <a:pt x="242749" y="321474"/>
                    <a:pt x="243123" y="321625"/>
                  </a:cubicBezTo>
                  <a:cubicBezTo>
                    <a:pt x="243474" y="321765"/>
                    <a:pt x="243828" y="321901"/>
                    <a:pt x="244186" y="322027"/>
                  </a:cubicBezTo>
                  <a:cubicBezTo>
                    <a:pt x="244425" y="322114"/>
                    <a:pt x="244667" y="322195"/>
                    <a:pt x="244909" y="322272"/>
                  </a:cubicBezTo>
                  <a:cubicBezTo>
                    <a:pt x="245312" y="322405"/>
                    <a:pt x="245724" y="322529"/>
                    <a:pt x="246136" y="322644"/>
                  </a:cubicBezTo>
                  <a:close/>
                </a:path>
              </a:pathLst>
            </a:custGeom>
            <a:solidFill>
              <a:schemeClr val="bg1"/>
            </a:solidFill>
            <a:ln w="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" name="Oval 2">
            <a:extLst>
              <a:ext uri="{FF2B5EF4-FFF2-40B4-BE49-F238E27FC236}">
                <a16:creationId xmlns:a16="http://schemas.microsoft.com/office/drawing/2014/main" id="{92E9525F-0AE7-494C-BE14-732DCC48F870}"/>
              </a:ext>
            </a:extLst>
          </p:cNvPr>
          <p:cNvSpPr/>
          <p:nvPr/>
        </p:nvSpPr>
        <p:spPr>
          <a:xfrm>
            <a:off x="10508435" y="-967556"/>
            <a:ext cx="2495550" cy="24955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22A7494-83E9-4156-9E44-9AC2E66EC280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bg1"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3</a:t>
            </a:fld>
            <a:endParaRPr lang="id-ID" sz="49600" i="0" strike="noStrike" spc="0" dirty="0">
              <a:solidFill>
                <a:schemeClr val="bg1"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0A32EC1-1E4C-4CB4-9AAD-4A268AB6FBF2}"/>
              </a:ext>
            </a:extLst>
          </p:cNvPr>
          <p:cNvSpPr/>
          <p:nvPr/>
        </p:nvSpPr>
        <p:spPr>
          <a:xfrm>
            <a:off x="11326499" y="5425032"/>
            <a:ext cx="444573" cy="44457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4154417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338494D6-2F62-445C-ABEB-B45FDACE4A7A}"/>
              </a:ext>
            </a:extLst>
          </p:cNvPr>
          <p:cNvGrpSpPr/>
          <p:nvPr/>
        </p:nvGrpSpPr>
        <p:grpSpPr>
          <a:xfrm>
            <a:off x="-1221756" y="3727630"/>
            <a:ext cx="4630512" cy="3324978"/>
            <a:chOff x="-1221756" y="3727630"/>
            <a:chExt cx="4630512" cy="3324978"/>
          </a:xfrm>
        </p:grpSpPr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80B2D402-F50E-4BF1-AC4A-641F8D5669DA}"/>
                </a:ext>
              </a:extLst>
            </p:cNvPr>
            <p:cNvSpPr/>
            <p:nvPr/>
          </p:nvSpPr>
          <p:spPr>
            <a:xfrm>
              <a:off x="100336" y="3744185"/>
              <a:ext cx="3308420" cy="3308423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ID" sz="1200" dirty="0">
                <a:latin typeface="Roboto Light" panose="02000000000000000000" pitchFamily="2" charset="0"/>
                <a:ea typeface="Roboto Light" panose="02000000000000000000" pitchFamily="2" charset="0"/>
                <a:cs typeface="Open Sans" panose="020B0606030504020204" pitchFamily="34" charset="0"/>
              </a:endParaRPr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3F4EB095-7ED1-4089-9BFE-797B41127583}"/>
                </a:ext>
              </a:extLst>
            </p:cNvPr>
            <p:cNvSpPr/>
            <p:nvPr/>
          </p:nvSpPr>
          <p:spPr>
            <a:xfrm>
              <a:off x="-1221756" y="3727630"/>
              <a:ext cx="2644183" cy="2644185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ID" sz="1200" dirty="0">
                <a:latin typeface="Roboto Light" panose="02000000000000000000" pitchFamily="2" charset="0"/>
                <a:ea typeface="Roboto Light" panose="02000000000000000000" pitchFamily="2" charset="0"/>
                <a:cs typeface="Open Sans" panose="020B0606030504020204" pitchFamily="34" charset="0"/>
              </a:endParaRPr>
            </a:p>
          </p:txBody>
        </p:sp>
      </p:grpSp>
      <p:sp>
        <p:nvSpPr>
          <p:cNvPr id="76" name="Oval 75">
            <a:extLst>
              <a:ext uri="{FF2B5EF4-FFF2-40B4-BE49-F238E27FC236}">
                <a16:creationId xmlns:a16="http://schemas.microsoft.com/office/drawing/2014/main" id="{BAD273A2-A3BE-4A4A-B0FE-42917A7CD818}"/>
              </a:ext>
            </a:extLst>
          </p:cNvPr>
          <p:cNvSpPr/>
          <p:nvPr/>
        </p:nvSpPr>
        <p:spPr>
          <a:xfrm>
            <a:off x="-381508" y="4896983"/>
            <a:ext cx="2644183" cy="2644185"/>
          </a:xfrm>
          <a:prstGeom prst="ellipse">
            <a:avLst/>
          </a:prstGeom>
          <a:solidFill>
            <a:schemeClr val="accent4">
              <a:alpha val="20000"/>
            </a:schemeClr>
          </a:solidFill>
          <a:ln>
            <a:noFill/>
          </a:ln>
          <a:effectLst>
            <a:softEdge rad="1016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ID" sz="1200" dirty="0">
              <a:latin typeface="Roboto Light" panose="02000000000000000000" pitchFamily="2" charset="0"/>
              <a:ea typeface="Roboto Light" panose="02000000000000000000" pitchFamily="2" charset="0"/>
              <a:cs typeface="Open Sans" panose="020B060603050402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A6A5DA5-9C7D-4E02-B7A2-C71DF8AF5223}"/>
              </a:ext>
            </a:extLst>
          </p:cNvPr>
          <p:cNvGrpSpPr/>
          <p:nvPr/>
        </p:nvGrpSpPr>
        <p:grpSpPr>
          <a:xfrm>
            <a:off x="7842102" y="-662033"/>
            <a:ext cx="3751034" cy="5267716"/>
            <a:chOff x="7842102" y="-662033"/>
            <a:chExt cx="3751034" cy="5267716"/>
          </a:xfrm>
        </p:grpSpPr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9EF240EC-22DB-42FC-BEF1-B93BBEF84616}"/>
                </a:ext>
              </a:extLst>
            </p:cNvPr>
            <p:cNvSpPr/>
            <p:nvPr/>
          </p:nvSpPr>
          <p:spPr>
            <a:xfrm flipH="1">
              <a:off x="7842102" y="854645"/>
              <a:ext cx="3751034" cy="3751038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ffectLst>
              <a:softEdge rad="952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ID" sz="1200" dirty="0">
                <a:latin typeface="Roboto Light" panose="02000000000000000000" pitchFamily="2" charset="0"/>
                <a:ea typeface="Roboto Light" panose="02000000000000000000" pitchFamily="2" charset="0"/>
                <a:cs typeface="Open Sans" panose="020B0606030504020204" pitchFamily="34" charset="0"/>
              </a:endParaRPr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6444D592-017F-4B66-84EE-AF4D7022B56A}"/>
                </a:ext>
              </a:extLst>
            </p:cNvPr>
            <p:cNvSpPr/>
            <p:nvPr/>
          </p:nvSpPr>
          <p:spPr>
            <a:xfrm flipH="1">
              <a:off x="8517865" y="-662033"/>
              <a:ext cx="2997932" cy="2997936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  <a:effectLst>
              <a:softEdge rad="952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ID" sz="1200" dirty="0">
                <a:latin typeface="Roboto Light" panose="02000000000000000000" pitchFamily="2" charset="0"/>
                <a:ea typeface="Roboto Light" panose="02000000000000000000" pitchFamily="2" charset="0"/>
                <a:cs typeface="Open Sans" panose="020B0606030504020204" pitchFamily="34" charset="0"/>
              </a:endParaRPr>
            </a:p>
          </p:txBody>
        </p:sp>
      </p:grpSp>
      <p:sp>
        <p:nvSpPr>
          <p:cNvPr id="72" name="Oval 71">
            <a:extLst>
              <a:ext uri="{FF2B5EF4-FFF2-40B4-BE49-F238E27FC236}">
                <a16:creationId xmlns:a16="http://schemas.microsoft.com/office/drawing/2014/main" id="{B362382D-C749-4FBF-A3E3-0C1B9B0AD3D2}"/>
              </a:ext>
            </a:extLst>
          </p:cNvPr>
          <p:cNvSpPr/>
          <p:nvPr/>
        </p:nvSpPr>
        <p:spPr>
          <a:xfrm flipH="1">
            <a:off x="9416971" y="700648"/>
            <a:ext cx="2997932" cy="2997936"/>
          </a:xfrm>
          <a:prstGeom prst="ellipse">
            <a:avLst/>
          </a:prstGeom>
          <a:solidFill>
            <a:schemeClr val="accent4">
              <a:alpha val="20000"/>
            </a:schemeClr>
          </a:solidFill>
          <a:ln>
            <a:noFill/>
          </a:ln>
          <a:effectLst>
            <a:softEdge rad="952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ID" sz="1200" dirty="0">
              <a:latin typeface="Roboto Light" panose="02000000000000000000" pitchFamily="2" charset="0"/>
              <a:ea typeface="Roboto Light" panose="02000000000000000000" pitchFamily="2" charset="0"/>
              <a:cs typeface="Open Sans" panose="020B0606030504020204" pitchFamily="34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354FCA7E-C9A9-48CE-BAF3-46279BFF6876}"/>
              </a:ext>
            </a:extLst>
          </p:cNvPr>
          <p:cNvSpPr/>
          <p:nvPr/>
        </p:nvSpPr>
        <p:spPr>
          <a:xfrm>
            <a:off x="1235075" y="1338506"/>
            <a:ext cx="3640281" cy="364028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990600" dist="342900" dir="5400000" sx="90000" sy="90000" algn="t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d-ID" sz="1125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DA861F-EA0A-40AF-9789-961A208829CE}"/>
              </a:ext>
            </a:extLst>
          </p:cNvPr>
          <p:cNvSpPr txBox="1"/>
          <p:nvPr/>
        </p:nvSpPr>
        <p:spPr>
          <a:xfrm flipH="1">
            <a:off x="1836207" y="2664765"/>
            <a:ext cx="2263329" cy="706604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  <a:ea typeface="Roboto Light" panose="02000000000000000000" pitchFamily="2" charset="0"/>
              </a:rPr>
              <a:t>A wonderful serenity has taken of my entire</a:t>
            </a:r>
            <a:endParaRPr lang="en-ID" sz="1600" dirty="0">
              <a:solidFill>
                <a:schemeClr val="bg1"/>
              </a:solidFill>
              <a:ea typeface="Roboto Light" panose="02000000000000000000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CA2618D-07D0-4464-AC60-0BE17E26DC6C}"/>
              </a:ext>
            </a:extLst>
          </p:cNvPr>
          <p:cNvSpPr txBox="1"/>
          <p:nvPr/>
        </p:nvSpPr>
        <p:spPr>
          <a:xfrm>
            <a:off x="1836207" y="2095493"/>
            <a:ext cx="1611322" cy="58477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spcAft>
                <a:spcPts val="600"/>
              </a:spcAft>
            </a:pPr>
            <a:r>
              <a:rPr lang="en-US" sz="3200" dirty="0">
                <a:solidFill>
                  <a:schemeClr val="bg1"/>
                </a:solidFill>
                <a:latin typeface="Calibri" panose="020F0502020204030204" pitchFamily="34" charset="0"/>
                <a:ea typeface="Roboto Light" panose="02000000000000000000" pitchFamily="2" charset="0"/>
                <a:cs typeface="Poppins SemiBold" panose="00000700000000000000" pitchFamily="2" charset="0"/>
              </a:rPr>
              <a:t>100%</a:t>
            </a:r>
            <a:endParaRPr lang="en-ID" sz="3200" dirty="0">
              <a:solidFill>
                <a:schemeClr val="bg1"/>
              </a:solidFill>
              <a:latin typeface="Calibri" panose="020F0502020204030204" pitchFamily="34" charset="0"/>
              <a:ea typeface="Roboto Light" panose="02000000000000000000" pitchFamily="2" charset="0"/>
              <a:cs typeface="Poppins SemiBold" panose="00000700000000000000" pitchFamily="2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7CCC580-655A-4FEB-A91B-033AE74B1723}"/>
              </a:ext>
            </a:extLst>
          </p:cNvPr>
          <p:cNvGrpSpPr/>
          <p:nvPr/>
        </p:nvGrpSpPr>
        <p:grpSpPr>
          <a:xfrm>
            <a:off x="3394189" y="1027293"/>
            <a:ext cx="887236" cy="887236"/>
            <a:chOff x="5064751" y="2604126"/>
            <a:chExt cx="885834" cy="885834"/>
          </a:xfrm>
        </p:grpSpPr>
        <p:sp useBgFill="1">
          <p:nvSpPr>
            <p:cNvPr id="22" name="Oval 21">
              <a:extLst>
                <a:ext uri="{FF2B5EF4-FFF2-40B4-BE49-F238E27FC236}">
                  <a16:creationId xmlns:a16="http://schemas.microsoft.com/office/drawing/2014/main" id="{FB288A17-027E-4F2F-8FC9-4A82622E87BA}"/>
                </a:ext>
              </a:extLst>
            </p:cNvPr>
            <p:cNvSpPr/>
            <p:nvPr/>
          </p:nvSpPr>
          <p:spPr>
            <a:xfrm>
              <a:off x="5064751" y="2604126"/>
              <a:ext cx="885834" cy="885834"/>
            </a:xfrm>
            <a:prstGeom prst="ellipse">
              <a:avLst/>
            </a:prstGeom>
            <a:ln>
              <a:noFill/>
            </a:ln>
            <a:effectLst>
              <a:innerShdw blurRad="139700">
                <a:schemeClr val="accent4">
                  <a:alpha val="1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ID" dirty="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0B35E16F-1F79-402D-A276-2038675D4189}"/>
                </a:ext>
              </a:extLst>
            </p:cNvPr>
            <p:cNvSpPr/>
            <p:nvPr/>
          </p:nvSpPr>
          <p:spPr>
            <a:xfrm>
              <a:off x="5184369" y="2723743"/>
              <a:ext cx="646600" cy="6466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ID" dirty="0"/>
            </a:p>
          </p:txBody>
        </p:sp>
        <p:sp>
          <p:nvSpPr>
            <p:cNvPr id="24" name="Graphic 69">
              <a:extLst>
                <a:ext uri="{FF2B5EF4-FFF2-40B4-BE49-F238E27FC236}">
                  <a16:creationId xmlns:a16="http://schemas.microsoft.com/office/drawing/2014/main" id="{A57A4700-8DA5-45D6-AAD7-71E9AF28C2A6}"/>
                </a:ext>
              </a:extLst>
            </p:cNvPr>
            <p:cNvSpPr/>
            <p:nvPr/>
          </p:nvSpPr>
          <p:spPr>
            <a:xfrm>
              <a:off x="5372350" y="2911617"/>
              <a:ext cx="270818" cy="270916"/>
            </a:xfrm>
            <a:custGeom>
              <a:avLst/>
              <a:gdLst>
                <a:gd name="connsiteX0" fmla="*/ 17038 w 270818"/>
                <a:gd name="connsiteY0" fmla="*/ 139804 h 270916"/>
                <a:gd name="connsiteX1" fmla="*/ 80328 w 270818"/>
                <a:gd name="connsiteY1" fmla="*/ 161527 h 270916"/>
                <a:gd name="connsiteX2" fmla="*/ 92378 w 270818"/>
                <a:gd name="connsiteY2" fmla="*/ 155612 h 270916"/>
                <a:gd name="connsiteX3" fmla="*/ 86463 w 270818"/>
                <a:gd name="connsiteY3" fmla="*/ 143562 h 270916"/>
                <a:gd name="connsiteX4" fmla="*/ 23118 w 270818"/>
                <a:gd name="connsiteY4" fmla="*/ 121839 h 270916"/>
                <a:gd name="connsiteX5" fmla="*/ 18917 w 270818"/>
                <a:gd name="connsiteY5" fmla="*/ 116146 h 270916"/>
                <a:gd name="connsiteX6" fmla="*/ 22731 w 270818"/>
                <a:gd name="connsiteY6" fmla="*/ 110231 h 270916"/>
                <a:gd name="connsiteX7" fmla="*/ 243335 w 270818"/>
                <a:gd name="connsiteY7" fmla="*/ 19524 h 270916"/>
                <a:gd name="connsiteX8" fmla="*/ 250078 w 270818"/>
                <a:gd name="connsiteY8" fmla="*/ 20851 h 270916"/>
                <a:gd name="connsiteX9" fmla="*/ 251405 w 270818"/>
                <a:gd name="connsiteY9" fmla="*/ 27595 h 270916"/>
                <a:gd name="connsiteX10" fmla="*/ 160698 w 270818"/>
                <a:gd name="connsiteY10" fmla="*/ 248143 h 270916"/>
                <a:gd name="connsiteX11" fmla="*/ 154784 w 270818"/>
                <a:gd name="connsiteY11" fmla="*/ 251957 h 270916"/>
                <a:gd name="connsiteX12" fmla="*/ 149090 w 270818"/>
                <a:gd name="connsiteY12" fmla="*/ 247756 h 270916"/>
                <a:gd name="connsiteX13" fmla="*/ 125046 w 270818"/>
                <a:gd name="connsiteY13" fmla="*/ 177501 h 270916"/>
                <a:gd name="connsiteX14" fmla="*/ 202376 w 270818"/>
                <a:gd name="connsiteY14" fmla="*/ 86352 h 270916"/>
                <a:gd name="connsiteX15" fmla="*/ 201270 w 270818"/>
                <a:gd name="connsiteY15" fmla="*/ 72976 h 270916"/>
                <a:gd name="connsiteX16" fmla="*/ 187894 w 270818"/>
                <a:gd name="connsiteY16" fmla="*/ 74081 h 270916"/>
                <a:gd name="connsiteX17" fmla="*/ 107081 w 270818"/>
                <a:gd name="connsiteY17" fmla="*/ 169321 h 270916"/>
                <a:gd name="connsiteX18" fmla="*/ 105368 w 270818"/>
                <a:gd name="connsiteY18" fmla="*/ 178496 h 270916"/>
                <a:gd name="connsiteX19" fmla="*/ 131126 w 270818"/>
                <a:gd name="connsiteY19" fmla="*/ 253892 h 270916"/>
                <a:gd name="connsiteX20" fmla="*/ 154176 w 270818"/>
                <a:gd name="connsiteY20" fmla="*/ 270917 h 270916"/>
                <a:gd name="connsiteX21" fmla="*/ 154949 w 270818"/>
                <a:gd name="connsiteY21" fmla="*/ 270917 h 270916"/>
                <a:gd name="connsiteX22" fmla="*/ 178165 w 270818"/>
                <a:gd name="connsiteY22" fmla="*/ 255329 h 270916"/>
                <a:gd name="connsiteX23" fmla="*/ 268872 w 270818"/>
                <a:gd name="connsiteY23" fmla="*/ 34780 h 270916"/>
                <a:gd name="connsiteX24" fmla="*/ 263400 w 270818"/>
                <a:gd name="connsiteY24" fmla="*/ 7419 h 270916"/>
                <a:gd name="connsiteX25" fmla="*/ 236038 w 270818"/>
                <a:gd name="connsiteY25" fmla="*/ 1947 h 270916"/>
                <a:gd name="connsiteX26" fmla="*/ 15490 w 270818"/>
                <a:gd name="connsiteY26" fmla="*/ 92654 h 270916"/>
                <a:gd name="connsiteX27" fmla="*/ 13 w 270818"/>
                <a:gd name="connsiteY27" fmla="*/ 116754 h 270916"/>
                <a:gd name="connsiteX28" fmla="*/ 17038 w 270818"/>
                <a:gd name="connsiteY28" fmla="*/ 139804 h 270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70818" h="270916">
                  <a:moveTo>
                    <a:pt x="17038" y="139804"/>
                  </a:moveTo>
                  <a:lnTo>
                    <a:pt x="80328" y="161527"/>
                  </a:lnTo>
                  <a:cubicBezTo>
                    <a:pt x="85303" y="163240"/>
                    <a:pt x="90664" y="160587"/>
                    <a:pt x="92378" y="155612"/>
                  </a:cubicBezTo>
                  <a:cubicBezTo>
                    <a:pt x="94091" y="150638"/>
                    <a:pt x="91438" y="145276"/>
                    <a:pt x="86463" y="143562"/>
                  </a:cubicBezTo>
                  <a:lnTo>
                    <a:pt x="23118" y="121839"/>
                  </a:lnTo>
                  <a:cubicBezTo>
                    <a:pt x="19470" y="120568"/>
                    <a:pt x="18972" y="117472"/>
                    <a:pt x="18917" y="116146"/>
                  </a:cubicBezTo>
                  <a:cubicBezTo>
                    <a:pt x="18862" y="114874"/>
                    <a:pt x="19193" y="111724"/>
                    <a:pt x="22731" y="110231"/>
                  </a:cubicBezTo>
                  <a:lnTo>
                    <a:pt x="243335" y="19524"/>
                  </a:lnTo>
                  <a:cubicBezTo>
                    <a:pt x="246762" y="18087"/>
                    <a:pt x="249194" y="20022"/>
                    <a:pt x="250078" y="20851"/>
                  </a:cubicBezTo>
                  <a:cubicBezTo>
                    <a:pt x="250963" y="21735"/>
                    <a:pt x="252842" y="24168"/>
                    <a:pt x="251405" y="27595"/>
                  </a:cubicBezTo>
                  <a:lnTo>
                    <a:pt x="160698" y="248143"/>
                  </a:lnTo>
                  <a:cubicBezTo>
                    <a:pt x="159206" y="251736"/>
                    <a:pt x="156110" y="252012"/>
                    <a:pt x="154784" y="251957"/>
                  </a:cubicBezTo>
                  <a:cubicBezTo>
                    <a:pt x="153512" y="251902"/>
                    <a:pt x="150362" y="251404"/>
                    <a:pt x="149090" y="247756"/>
                  </a:cubicBezTo>
                  <a:lnTo>
                    <a:pt x="125046" y="177501"/>
                  </a:lnTo>
                  <a:lnTo>
                    <a:pt x="202376" y="86352"/>
                  </a:lnTo>
                  <a:cubicBezTo>
                    <a:pt x="205748" y="82372"/>
                    <a:pt x="205250" y="76403"/>
                    <a:pt x="201270" y="72976"/>
                  </a:cubicBezTo>
                  <a:cubicBezTo>
                    <a:pt x="197290" y="69604"/>
                    <a:pt x="191321" y="70101"/>
                    <a:pt x="187894" y="74081"/>
                  </a:cubicBezTo>
                  <a:lnTo>
                    <a:pt x="107081" y="169321"/>
                  </a:lnTo>
                  <a:cubicBezTo>
                    <a:pt x="104925" y="171863"/>
                    <a:pt x="104262" y="175346"/>
                    <a:pt x="105368" y="178496"/>
                  </a:cubicBezTo>
                  <a:lnTo>
                    <a:pt x="131126" y="253892"/>
                  </a:lnTo>
                  <a:cubicBezTo>
                    <a:pt x="134553" y="263897"/>
                    <a:pt x="143563" y="270585"/>
                    <a:pt x="154176" y="270917"/>
                  </a:cubicBezTo>
                  <a:cubicBezTo>
                    <a:pt x="154452" y="270917"/>
                    <a:pt x="154728" y="270917"/>
                    <a:pt x="154949" y="270917"/>
                  </a:cubicBezTo>
                  <a:cubicBezTo>
                    <a:pt x="165175" y="270917"/>
                    <a:pt x="174241" y="264892"/>
                    <a:pt x="178165" y="255329"/>
                  </a:cubicBezTo>
                  <a:lnTo>
                    <a:pt x="268872" y="34780"/>
                  </a:lnTo>
                  <a:cubicBezTo>
                    <a:pt x="272796" y="25218"/>
                    <a:pt x="270696" y="14716"/>
                    <a:pt x="263400" y="7419"/>
                  </a:cubicBezTo>
                  <a:cubicBezTo>
                    <a:pt x="256103" y="123"/>
                    <a:pt x="245601" y="-1978"/>
                    <a:pt x="236038" y="1947"/>
                  </a:cubicBezTo>
                  <a:lnTo>
                    <a:pt x="15490" y="92654"/>
                  </a:lnTo>
                  <a:cubicBezTo>
                    <a:pt x="5817" y="96744"/>
                    <a:pt x="-319" y="106196"/>
                    <a:pt x="13" y="116754"/>
                  </a:cubicBezTo>
                  <a:cubicBezTo>
                    <a:pt x="344" y="127311"/>
                    <a:pt x="6977" y="136376"/>
                    <a:pt x="17038" y="139804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 dirty="0"/>
            </a:p>
          </p:txBody>
        </p: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A0DD5C23-F067-420C-A4D6-32437D810209}"/>
              </a:ext>
            </a:extLst>
          </p:cNvPr>
          <p:cNvSpPr/>
          <p:nvPr/>
        </p:nvSpPr>
        <p:spPr>
          <a:xfrm>
            <a:off x="1714370" y="3603774"/>
            <a:ext cx="1944285" cy="1944284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  <a:effectLst>
            <a:outerShdw blurRad="952500" dist="419100" dir="2700000" sx="90000" sy="9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d-ID" sz="1125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1BC7FE7-43F1-4A6F-AF26-46C73C9A700B}"/>
              </a:ext>
            </a:extLst>
          </p:cNvPr>
          <p:cNvSpPr txBox="1"/>
          <p:nvPr/>
        </p:nvSpPr>
        <p:spPr>
          <a:xfrm>
            <a:off x="1925391" y="4113120"/>
            <a:ext cx="1522243" cy="386516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ea typeface="Roboto Light" panose="02000000000000000000" pitchFamily="2" charset="0"/>
                <a:cs typeface="Poppins SemiBold" panose="00000700000000000000" pitchFamily="2" charset="0"/>
              </a:rPr>
              <a:t>Point 1</a:t>
            </a:r>
            <a:endParaRPr lang="en-ID" sz="1600" dirty="0">
              <a:solidFill>
                <a:schemeClr val="bg1"/>
              </a:solidFill>
              <a:latin typeface="Calibri" panose="020F0502020204030204" pitchFamily="34" charset="0"/>
              <a:ea typeface="Roboto Light" panose="020000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8A47E7A-EEA1-46CB-A0E6-812377795523}"/>
              </a:ext>
            </a:extLst>
          </p:cNvPr>
          <p:cNvSpPr txBox="1"/>
          <p:nvPr/>
        </p:nvSpPr>
        <p:spPr>
          <a:xfrm>
            <a:off x="1925392" y="4411937"/>
            <a:ext cx="1522242" cy="706604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  <a:ea typeface="Roboto Light" panose="02000000000000000000" pitchFamily="2" charset="0"/>
              </a:rPr>
              <a:t>A wonderful has taken of my</a:t>
            </a:r>
            <a:endParaRPr lang="en-ID" sz="1600" dirty="0">
              <a:solidFill>
                <a:schemeClr val="bg1"/>
              </a:solidFill>
              <a:ea typeface="Roboto Light" panose="02000000000000000000" pitchFamily="2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EFF52F1-84C0-4537-BDAD-BB6785DE58D1}"/>
              </a:ext>
            </a:extLst>
          </p:cNvPr>
          <p:cNvSpPr txBox="1"/>
          <p:nvPr/>
        </p:nvSpPr>
        <p:spPr>
          <a:xfrm>
            <a:off x="7684294" y="1562694"/>
            <a:ext cx="3887596" cy="1754326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Poppins SemiBold" panose="00000700000000000000" pitchFamily="2" charset="0"/>
              </a:rPr>
              <a:t>Infographic </a:t>
            </a:r>
            <a:r>
              <a:rPr lang="en-US" sz="5400" dirty="0">
                <a:solidFill>
                  <a:schemeClr val="accent1"/>
                </a:solidFill>
                <a:latin typeface="Calibri" panose="020F0502020204030204" pitchFamily="34" charset="0"/>
                <a:cs typeface="Poppins SemiBold" panose="00000700000000000000" pitchFamily="2" charset="0"/>
              </a:rPr>
              <a:t>Layer.</a:t>
            </a:r>
            <a:endParaRPr lang="en-ID" sz="5400" dirty="0">
              <a:solidFill>
                <a:schemeClr val="accent1"/>
              </a:solidFill>
              <a:latin typeface="Calibri" panose="020F0502020204030204" pitchFamily="34" charset="0"/>
              <a:cs typeface="Poppins SemiBold" panose="00000700000000000000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F433A57-4BC9-4255-A43F-22F5A71293BF}"/>
              </a:ext>
            </a:extLst>
          </p:cNvPr>
          <p:cNvSpPr txBox="1"/>
          <p:nvPr/>
        </p:nvSpPr>
        <p:spPr>
          <a:xfrm>
            <a:off x="7684294" y="4388456"/>
            <a:ext cx="3272632" cy="1026691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ea typeface="Roboto Light" panose="02000000000000000000" pitchFamily="2" charset="0"/>
              </a:rPr>
              <a:t>A wonderful serenity has taken possession of my entire soul, like these sweet mornings of spring</a:t>
            </a:r>
            <a:endParaRPr lang="en-ID" sz="1600" dirty="0">
              <a:solidFill>
                <a:schemeClr val="bg1">
                  <a:lumMod val="50000"/>
                </a:schemeClr>
              </a:solidFill>
              <a:ea typeface="Roboto Light" panose="02000000000000000000" pitchFamily="2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0DC7DF4-C187-4BEE-921A-8F1E02DADAD4}"/>
              </a:ext>
            </a:extLst>
          </p:cNvPr>
          <p:cNvSpPr txBox="1"/>
          <p:nvPr/>
        </p:nvSpPr>
        <p:spPr>
          <a:xfrm>
            <a:off x="8137582" y="3755966"/>
            <a:ext cx="1968115" cy="386516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ea typeface="Roboto Light" panose="02000000000000000000" pitchFamily="2" charset="0"/>
              </a:rPr>
              <a:t>A wonderful serenity</a:t>
            </a:r>
            <a:endParaRPr lang="en-ID" sz="1600" dirty="0">
              <a:solidFill>
                <a:schemeClr val="bg1">
                  <a:lumMod val="50000"/>
                </a:schemeClr>
              </a:solidFill>
              <a:ea typeface="Roboto Light" panose="02000000000000000000" pitchFamily="2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5847869-5203-4CA1-8F28-5CBC7835D81B}"/>
              </a:ext>
            </a:extLst>
          </p:cNvPr>
          <p:cNvSpPr txBox="1"/>
          <p:nvPr/>
        </p:nvSpPr>
        <p:spPr>
          <a:xfrm>
            <a:off x="8137582" y="3293379"/>
            <a:ext cx="1674437" cy="538609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sz="2400" dirty="0">
                <a:solidFill>
                  <a:schemeClr val="accent4"/>
                </a:solidFill>
                <a:latin typeface="Calibri" panose="020F0502020204030204" pitchFamily="34" charset="0"/>
                <a:ea typeface="Roboto Light" panose="02000000000000000000" pitchFamily="2" charset="0"/>
                <a:cs typeface="Poppins SemiBold" panose="00000700000000000000" pitchFamily="2" charset="0"/>
              </a:rPr>
              <a:t>100%</a:t>
            </a:r>
            <a:endParaRPr lang="en-ID" sz="2400" dirty="0">
              <a:solidFill>
                <a:schemeClr val="accent4"/>
              </a:solidFill>
              <a:latin typeface="Calibri" panose="020F0502020204030204" pitchFamily="34" charset="0"/>
              <a:ea typeface="Roboto Light" panose="020000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D96C411C-7FEA-4638-B4FE-FC4C1FD93241}"/>
              </a:ext>
            </a:extLst>
          </p:cNvPr>
          <p:cNvSpPr/>
          <p:nvPr/>
        </p:nvSpPr>
        <p:spPr>
          <a:xfrm>
            <a:off x="7774781" y="3458354"/>
            <a:ext cx="299644" cy="269276"/>
          </a:xfrm>
          <a:custGeom>
            <a:avLst/>
            <a:gdLst>
              <a:gd name="connsiteX0" fmla="*/ 326708 w 4671060"/>
              <a:gd name="connsiteY0" fmla="*/ 2486025 h 4197668"/>
              <a:gd name="connsiteX1" fmla="*/ 326708 w 4671060"/>
              <a:gd name="connsiteY1" fmla="*/ 3870960 h 4197668"/>
              <a:gd name="connsiteX2" fmla="*/ 1076325 w 4671060"/>
              <a:gd name="connsiteY2" fmla="*/ 3870960 h 4197668"/>
              <a:gd name="connsiteX3" fmla="*/ 1076325 w 4671060"/>
              <a:gd name="connsiteY3" fmla="*/ 2486025 h 4197668"/>
              <a:gd name="connsiteX4" fmla="*/ 163830 w 4671060"/>
              <a:gd name="connsiteY4" fmla="*/ 2159317 h 4197668"/>
              <a:gd name="connsiteX5" fmla="*/ 1240155 w 4671060"/>
              <a:gd name="connsiteY5" fmla="*/ 2159317 h 4197668"/>
              <a:gd name="connsiteX6" fmla="*/ 1403033 w 4671060"/>
              <a:gd name="connsiteY6" fmla="*/ 2322194 h 4197668"/>
              <a:gd name="connsiteX7" fmla="*/ 1403033 w 4671060"/>
              <a:gd name="connsiteY7" fmla="*/ 4033837 h 4197668"/>
              <a:gd name="connsiteX8" fmla="*/ 1240155 w 4671060"/>
              <a:gd name="connsiteY8" fmla="*/ 4197667 h 4197668"/>
              <a:gd name="connsiteX9" fmla="*/ 163830 w 4671060"/>
              <a:gd name="connsiteY9" fmla="*/ 4197667 h 4197668"/>
              <a:gd name="connsiteX10" fmla="*/ 0 w 4671060"/>
              <a:gd name="connsiteY10" fmla="*/ 4033837 h 4197668"/>
              <a:gd name="connsiteX11" fmla="*/ 0 w 4671060"/>
              <a:gd name="connsiteY11" fmla="*/ 2322194 h 4197668"/>
              <a:gd name="connsiteX12" fmla="*/ 163830 w 4671060"/>
              <a:gd name="connsiteY12" fmla="*/ 2159317 h 4197668"/>
              <a:gd name="connsiteX13" fmla="*/ 3594735 w 4671060"/>
              <a:gd name="connsiteY13" fmla="*/ 1496377 h 4197668"/>
              <a:gd name="connsiteX14" fmla="*/ 3594735 w 4671060"/>
              <a:gd name="connsiteY14" fmla="*/ 3870960 h 4197668"/>
              <a:gd name="connsiteX15" fmla="*/ 4344353 w 4671060"/>
              <a:gd name="connsiteY15" fmla="*/ 3870960 h 4197668"/>
              <a:gd name="connsiteX16" fmla="*/ 4344353 w 4671060"/>
              <a:gd name="connsiteY16" fmla="*/ 1496377 h 4197668"/>
              <a:gd name="connsiteX17" fmla="*/ 3430905 w 4671060"/>
              <a:gd name="connsiteY17" fmla="*/ 1168717 h 4197668"/>
              <a:gd name="connsiteX18" fmla="*/ 4507230 w 4671060"/>
              <a:gd name="connsiteY18" fmla="*/ 1168717 h 4197668"/>
              <a:gd name="connsiteX19" fmla="*/ 4671060 w 4671060"/>
              <a:gd name="connsiteY19" fmla="*/ 1332547 h 4197668"/>
              <a:gd name="connsiteX20" fmla="*/ 4671060 w 4671060"/>
              <a:gd name="connsiteY20" fmla="*/ 4034790 h 4197668"/>
              <a:gd name="connsiteX21" fmla="*/ 4507230 w 4671060"/>
              <a:gd name="connsiteY21" fmla="*/ 4197667 h 4197668"/>
              <a:gd name="connsiteX22" fmla="*/ 3430905 w 4671060"/>
              <a:gd name="connsiteY22" fmla="*/ 4197667 h 4197668"/>
              <a:gd name="connsiteX23" fmla="*/ 3267075 w 4671060"/>
              <a:gd name="connsiteY23" fmla="*/ 4033837 h 4197668"/>
              <a:gd name="connsiteX24" fmla="*/ 3267075 w 4671060"/>
              <a:gd name="connsiteY24" fmla="*/ 1332547 h 4197668"/>
              <a:gd name="connsiteX25" fmla="*/ 3430905 w 4671060"/>
              <a:gd name="connsiteY25" fmla="*/ 1168717 h 4197668"/>
              <a:gd name="connsiteX26" fmla="*/ 1961197 w 4671060"/>
              <a:gd name="connsiteY26" fmla="*/ 327660 h 4197668"/>
              <a:gd name="connsiteX27" fmla="*/ 1961197 w 4671060"/>
              <a:gd name="connsiteY27" fmla="*/ 3870960 h 4197668"/>
              <a:gd name="connsiteX28" fmla="*/ 2710815 w 4671060"/>
              <a:gd name="connsiteY28" fmla="*/ 3870960 h 4197668"/>
              <a:gd name="connsiteX29" fmla="*/ 2710815 w 4671060"/>
              <a:gd name="connsiteY29" fmla="*/ 327660 h 4197668"/>
              <a:gd name="connsiteX30" fmla="*/ 1797367 w 4671060"/>
              <a:gd name="connsiteY30" fmla="*/ 0 h 4197668"/>
              <a:gd name="connsiteX31" fmla="*/ 2873692 w 4671060"/>
              <a:gd name="connsiteY31" fmla="*/ 0 h 4197668"/>
              <a:gd name="connsiteX32" fmla="*/ 3036569 w 4671060"/>
              <a:gd name="connsiteY32" fmla="*/ 163830 h 4197668"/>
              <a:gd name="connsiteX33" fmla="*/ 3036569 w 4671060"/>
              <a:gd name="connsiteY33" fmla="*/ 4033838 h 4197668"/>
              <a:gd name="connsiteX34" fmla="*/ 2873692 w 4671060"/>
              <a:gd name="connsiteY34" fmla="*/ 4197668 h 4197668"/>
              <a:gd name="connsiteX35" fmla="*/ 1797367 w 4671060"/>
              <a:gd name="connsiteY35" fmla="*/ 4197668 h 4197668"/>
              <a:gd name="connsiteX36" fmla="*/ 1633537 w 4671060"/>
              <a:gd name="connsiteY36" fmla="*/ 4033838 h 4197668"/>
              <a:gd name="connsiteX37" fmla="*/ 1633537 w 4671060"/>
              <a:gd name="connsiteY37" fmla="*/ 163830 h 4197668"/>
              <a:gd name="connsiteX38" fmla="*/ 1797367 w 4671060"/>
              <a:gd name="connsiteY38" fmla="*/ 0 h 4197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4671060" h="4197668">
                <a:moveTo>
                  <a:pt x="326708" y="2486025"/>
                </a:moveTo>
                <a:lnTo>
                  <a:pt x="326708" y="3870960"/>
                </a:lnTo>
                <a:lnTo>
                  <a:pt x="1076325" y="3870960"/>
                </a:lnTo>
                <a:lnTo>
                  <a:pt x="1076325" y="2486025"/>
                </a:lnTo>
                <a:close/>
                <a:moveTo>
                  <a:pt x="163830" y="2159317"/>
                </a:moveTo>
                <a:lnTo>
                  <a:pt x="1240155" y="2159317"/>
                </a:lnTo>
                <a:cubicBezTo>
                  <a:pt x="1329690" y="2159317"/>
                  <a:pt x="1403033" y="2231707"/>
                  <a:pt x="1403033" y="2322194"/>
                </a:cubicBezTo>
                <a:lnTo>
                  <a:pt x="1403033" y="4033837"/>
                </a:lnTo>
                <a:cubicBezTo>
                  <a:pt x="1403033" y="4124325"/>
                  <a:pt x="1330643" y="4197667"/>
                  <a:pt x="1240155" y="4197667"/>
                </a:cubicBezTo>
                <a:lnTo>
                  <a:pt x="163830" y="4197667"/>
                </a:lnTo>
                <a:cubicBezTo>
                  <a:pt x="73343" y="4197667"/>
                  <a:pt x="0" y="4124325"/>
                  <a:pt x="0" y="4033837"/>
                </a:cubicBezTo>
                <a:lnTo>
                  <a:pt x="0" y="2322194"/>
                </a:lnTo>
                <a:cubicBezTo>
                  <a:pt x="0" y="2232659"/>
                  <a:pt x="73343" y="2159317"/>
                  <a:pt x="163830" y="2159317"/>
                </a:cubicBezTo>
                <a:close/>
                <a:moveTo>
                  <a:pt x="3594735" y="1496377"/>
                </a:moveTo>
                <a:lnTo>
                  <a:pt x="3594735" y="3870960"/>
                </a:lnTo>
                <a:lnTo>
                  <a:pt x="4344353" y="3870960"/>
                </a:lnTo>
                <a:lnTo>
                  <a:pt x="4344353" y="1496377"/>
                </a:lnTo>
                <a:close/>
                <a:moveTo>
                  <a:pt x="3430905" y="1168717"/>
                </a:moveTo>
                <a:lnTo>
                  <a:pt x="4507230" y="1168717"/>
                </a:lnTo>
                <a:cubicBezTo>
                  <a:pt x="4597718" y="1168717"/>
                  <a:pt x="4671060" y="1242059"/>
                  <a:pt x="4671060" y="1332547"/>
                </a:cubicBezTo>
                <a:lnTo>
                  <a:pt x="4671060" y="4034790"/>
                </a:lnTo>
                <a:cubicBezTo>
                  <a:pt x="4671060" y="4124325"/>
                  <a:pt x="4597718" y="4197667"/>
                  <a:pt x="4507230" y="4197667"/>
                </a:cubicBezTo>
                <a:lnTo>
                  <a:pt x="3430905" y="4197667"/>
                </a:lnTo>
                <a:cubicBezTo>
                  <a:pt x="3340418" y="4197667"/>
                  <a:pt x="3267075" y="4124325"/>
                  <a:pt x="3267075" y="4033837"/>
                </a:cubicBezTo>
                <a:lnTo>
                  <a:pt x="3267075" y="1332547"/>
                </a:lnTo>
                <a:cubicBezTo>
                  <a:pt x="3267075" y="1242059"/>
                  <a:pt x="3340418" y="1168717"/>
                  <a:pt x="3430905" y="1168717"/>
                </a:cubicBezTo>
                <a:close/>
                <a:moveTo>
                  <a:pt x="1961197" y="327660"/>
                </a:moveTo>
                <a:lnTo>
                  <a:pt x="1961197" y="3870960"/>
                </a:lnTo>
                <a:lnTo>
                  <a:pt x="2710815" y="3870960"/>
                </a:lnTo>
                <a:lnTo>
                  <a:pt x="2710815" y="327660"/>
                </a:lnTo>
                <a:close/>
                <a:moveTo>
                  <a:pt x="1797367" y="0"/>
                </a:moveTo>
                <a:lnTo>
                  <a:pt x="2873692" y="0"/>
                </a:lnTo>
                <a:cubicBezTo>
                  <a:pt x="2963227" y="0"/>
                  <a:pt x="3036569" y="73342"/>
                  <a:pt x="3036569" y="163830"/>
                </a:cubicBezTo>
                <a:lnTo>
                  <a:pt x="3036569" y="4033838"/>
                </a:lnTo>
                <a:cubicBezTo>
                  <a:pt x="3036569" y="4124325"/>
                  <a:pt x="2964180" y="4197668"/>
                  <a:pt x="2873692" y="4197668"/>
                </a:cubicBezTo>
                <a:lnTo>
                  <a:pt x="1797367" y="4197668"/>
                </a:lnTo>
                <a:cubicBezTo>
                  <a:pt x="1706879" y="4197668"/>
                  <a:pt x="1633537" y="4124325"/>
                  <a:pt x="1633537" y="4033838"/>
                </a:cubicBezTo>
                <a:lnTo>
                  <a:pt x="1633537" y="163830"/>
                </a:lnTo>
                <a:cubicBezTo>
                  <a:pt x="1633537" y="73342"/>
                  <a:pt x="1706879" y="0"/>
                  <a:pt x="1797367" y="0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t"/>
          <a:lstStyle/>
          <a:p>
            <a:endParaRPr lang="en-ID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A22786F-FE35-46AD-9019-FF1E29070BBB}"/>
              </a:ext>
            </a:extLst>
          </p:cNvPr>
          <p:cNvSpPr/>
          <p:nvPr/>
        </p:nvSpPr>
        <p:spPr>
          <a:xfrm>
            <a:off x="3505299" y="3679579"/>
            <a:ext cx="2151130" cy="2151129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  <a:effectLst>
            <a:outerShdw blurRad="952500" dist="495300" dir="2700000" sx="90000" sy="9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d-ID" sz="1125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9825A65-7E6E-4616-8B40-58A09A32C4D0}"/>
              </a:ext>
            </a:extLst>
          </p:cNvPr>
          <p:cNvSpPr txBox="1"/>
          <p:nvPr/>
        </p:nvSpPr>
        <p:spPr>
          <a:xfrm>
            <a:off x="3819743" y="4292347"/>
            <a:ext cx="1522243" cy="386516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ea typeface="Roboto Light" panose="02000000000000000000" pitchFamily="2" charset="0"/>
                <a:cs typeface="Poppins SemiBold" panose="00000700000000000000" pitchFamily="2" charset="0"/>
              </a:rPr>
              <a:t>Point 2</a:t>
            </a:r>
            <a:endParaRPr lang="en-ID" sz="1600" dirty="0">
              <a:solidFill>
                <a:schemeClr val="bg1"/>
              </a:solidFill>
              <a:latin typeface="Calibri" panose="020F0502020204030204" pitchFamily="34" charset="0"/>
              <a:ea typeface="Roboto Light" panose="020000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52A5AAB-5CAF-49E0-A4EF-A3C9E4EDD776}"/>
              </a:ext>
            </a:extLst>
          </p:cNvPr>
          <p:cNvSpPr txBox="1"/>
          <p:nvPr/>
        </p:nvSpPr>
        <p:spPr>
          <a:xfrm>
            <a:off x="3819744" y="4591164"/>
            <a:ext cx="1522242" cy="706604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  <a:ea typeface="Roboto Light" panose="02000000000000000000" pitchFamily="2" charset="0"/>
              </a:rPr>
              <a:t>A wonderful has taken of my</a:t>
            </a:r>
            <a:endParaRPr lang="en-ID" sz="1600" dirty="0">
              <a:solidFill>
                <a:schemeClr val="bg1"/>
              </a:solidFill>
              <a:ea typeface="Roboto Light" panose="02000000000000000000" pitchFamily="2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625CDE1-FBEA-4053-A26F-DFA248D9A255}"/>
              </a:ext>
            </a:extLst>
          </p:cNvPr>
          <p:cNvSpPr/>
          <p:nvPr/>
        </p:nvSpPr>
        <p:spPr>
          <a:xfrm>
            <a:off x="4216163" y="1590898"/>
            <a:ext cx="2692311" cy="2692310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  <a:effectLst>
            <a:outerShdw blurRad="952500" dist="596900" dir="2700000" sx="90000" sy="9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d-ID" sz="1125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BF63FEF-F96B-467C-94C9-DE4E296FAA2F}"/>
              </a:ext>
            </a:extLst>
          </p:cNvPr>
          <p:cNvSpPr txBox="1"/>
          <p:nvPr/>
        </p:nvSpPr>
        <p:spPr>
          <a:xfrm flipH="1">
            <a:off x="4655022" y="2908302"/>
            <a:ext cx="2013792" cy="706604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  <a:ea typeface="Roboto Light" panose="02000000000000000000" pitchFamily="2" charset="0"/>
              </a:rPr>
              <a:t>A wonderful serenity has taken of my</a:t>
            </a:r>
            <a:endParaRPr lang="en-ID" sz="1600" dirty="0">
              <a:solidFill>
                <a:schemeClr val="bg1"/>
              </a:solidFill>
              <a:ea typeface="Roboto Light" panose="02000000000000000000" pitchFamily="2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8E07AC7-5F09-469A-9426-BB3ECBC73396}"/>
              </a:ext>
            </a:extLst>
          </p:cNvPr>
          <p:cNvSpPr txBox="1"/>
          <p:nvPr/>
        </p:nvSpPr>
        <p:spPr>
          <a:xfrm>
            <a:off x="4655022" y="2339030"/>
            <a:ext cx="1611322" cy="58477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spcAft>
                <a:spcPts val="600"/>
              </a:spcAft>
            </a:pPr>
            <a:r>
              <a:rPr lang="en-US" sz="3200" dirty="0">
                <a:solidFill>
                  <a:schemeClr val="bg1"/>
                </a:solidFill>
                <a:latin typeface="Calibri" panose="020F0502020204030204" pitchFamily="34" charset="0"/>
                <a:ea typeface="Roboto Light" panose="02000000000000000000" pitchFamily="2" charset="0"/>
                <a:cs typeface="Poppins SemiBold" panose="00000700000000000000" pitchFamily="2" charset="0"/>
              </a:rPr>
              <a:t>234+</a:t>
            </a:r>
            <a:endParaRPr lang="en-ID" sz="3200" dirty="0">
              <a:solidFill>
                <a:schemeClr val="bg1"/>
              </a:solidFill>
              <a:latin typeface="Calibri" panose="020F0502020204030204" pitchFamily="34" charset="0"/>
              <a:ea typeface="Roboto Light" panose="020000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67226E3-22E0-4B5C-A400-EFF5360FD4CC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tx1">
                    <a:lumMod val="85000"/>
                    <a:lumOff val="15000"/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30</a:t>
            </a:fld>
            <a:endParaRPr lang="id-ID" sz="49600" i="0" strike="noStrike" spc="0" dirty="0">
              <a:solidFill>
                <a:schemeClr val="tx1">
                  <a:lumMod val="85000"/>
                  <a:lumOff val="15000"/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799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C024C47-52AF-486A-8472-722FC3FF4537}"/>
              </a:ext>
            </a:extLst>
          </p:cNvPr>
          <p:cNvGrpSpPr/>
          <p:nvPr/>
        </p:nvGrpSpPr>
        <p:grpSpPr>
          <a:xfrm rot="240062">
            <a:off x="4511465" y="1064493"/>
            <a:ext cx="10339337" cy="5123196"/>
            <a:chOff x="2352115" y="888587"/>
            <a:chExt cx="8544906" cy="4234046"/>
          </a:xfrm>
          <a:solidFill>
            <a:schemeClr val="bg1">
              <a:lumMod val="85000"/>
              <a:alpha val="50000"/>
            </a:schemeClr>
          </a:solidFill>
        </p:grpSpPr>
        <p:sp>
          <p:nvSpPr>
            <p:cNvPr id="1150" name="Freeform 2">
              <a:extLst>
                <a:ext uri="{FF2B5EF4-FFF2-40B4-BE49-F238E27FC236}">
                  <a16:creationId xmlns:a16="http://schemas.microsoft.com/office/drawing/2014/main" id="{06EB6353-38D8-4CF4-8BE5-25F0862777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623" y="160818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52" name="Freeform 3">
              <a:extLst>
                <a:ext uri="{FF2B5EF4-FFF2-40B4-BE49-F238E27FC236}">
                  <a16:creationId xmlns:a16="http://schemas.microsoft.com/office/drawing/2014/main" id="{5C2AFA2E-3C2F-416E-AB93-9A10517B54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0112" y="1236258"/>
              <a:ext cx="4909177" cy="3270538"/>
            </a:xfrm>
            <a:custGeom>
              <a:avLst/>
              <a:gdLst>
                <a:gd name="T0" fmla="*/ 1878 w 2059"/>
                <a:gd name="T1" fmla="*/ 154 h 1371"/>
                <a:gd name="T2" fmla="*/ 1775 w 2059"/>
                <a:gd name="T3" fmla="*/ 162 h 1371"/>
                <a:gd name="T4" fmla="*/ 1593 w 2059"/>
                <a:gd name="T5" fmla="*/ 102 h 1371"/>
                <a:gd name="T6" fmla="*/ 1447 w 2059"/>
                <a:gd name="T7" fmla="*/ 122 h 1371"/>
                <a:gd name="T8" fmla="*/ 1296 w 2059"/>
                <a:gd name="T9" fmla="*/ 86 h 1371"/>
                <a:gd name="T10" fmla="*/ 1237 w 2059"/>
                <a:gd name="T11" fmla="*/ 24 h 1371"/>
                <a:gd name="T12" fmla="*/ 1060 w 2059"/>
                <a:gd name="T13" fmla="*/ 49 h 1371"/>
                <a:gd name="T14" fmla="*/ 937 w 2059"/>
                <a:gd name="T15" fmla="*/ 116 h 1371"/>
                <a:gd name="T16" fmla="*/ 925 w 2059"/>
                <a:gd name="T17" fmla="*/ 168 h 1371"/>
                <a:gd name="T18" fmla="*/ 901 w 2059"/>
                <a:gd name="T19" fmla="*/ 193 h 1371"/>
                <a:gd name="T20" fmla="*/ 843 w 2059"/>
                <a:gd name="T21" fmla="*/ 139 h 1371"/>
                <a:gd name="T22" fmla="*/ 771 w 2059"/>
                <a:gd name="T23" fmla="*/ 179 h 1371"/>
                <a:gd name="T24" fmla="*/ 628 w 2059"/>
                <a:gd name="T25" fmla="*/ 204 h 1371"/>
                <a:gd name="T26" fmla="*/ 604 w 2059"/>
                <a:gd name="T27" fmla="*/ 215 h 1371"/>
                <a:gd name="T28" fmla="*/ 515 w 2059"/>
                <a:gd name="T29" fmla="*/ 232 h 1371"/>
                <a:gd name="T30" fmla="*/ 492 w 2059"/>
                <a:gd name="T31" fmla="*/ 153 h 1371"/>
                <a:gd name="T32" fmla="*/ 393 w 2059"/>
                <a:gd name="T33" fmla="*/ 138 h 1371"/>
                <a:gd name="T34" fmla="*/ 296 w 2059"/>
                <a:gd name="T35" fmla="*/ 230 h 1371"/>
                <a:gd name="T36" fmla="*/ 231 w 2059"/>
                <a:gd name="T37" fmla="*/ 334 h 1371"/>
                <a:gd name="T38" fmla="*/ 350 w 2059"/>
                <a:gd name="T39" fmla="*/ 329 h 1371"/>
                <a:gd name="T40" fmla="*/ 383 w 2059"/>
                <a:gd name="T41" fmla="*/ 292 h 1371"/>
                <a:gd name="T42" fmla="*/ 411 w 2059"/>
                <a:gd name="T43" fmla="*/ 343 h 1371"/>
                <a:gd name="T44" fmla="*/ 286 w 2059"/>
                <a:gd name="T45" fmla="*/ 402 h 1371"/>
                <a:gd name="T46" fmla="*/ 232 w 2059"/>
                <a:gd name="T47" fmla="*/ 410 h 1371"/>
                <a:gd name="T48" fmla="*/ 148 w 2059"/>
                <a:gd name="T49" fmla="*/ 540 h 1371"/>
                <a:gd name="T50" fmla="*/ 142 w 2059"/>
                <a:gd name="T51" fmla="*/ 618 h 1371"/>
                <a:gd name="T52" fmla="*/ 331 w 2059"/>
                <a:gd name="T53" fmla="*/ 600 h 1371"/>
                <a:gd name="T54" fmla="*/ 364 w 2059"/>
                <a:gd name="T55" fmla="*/ 568 h 1371"/>
                <a:gd name="T56" fmla="*/ 452 w 2059"/>
                <a:gd name="T57" fmla="*/ 534 h 1371"/>
                <a:gd name="T58" fmla="*/ 556 w 2059"/>
                <a:gd name="T59" fmla="*/ 494 h 1371"/>
                <a:gd name="T60" fmla="*/ 436 w 2059"/>
                <a:gd name="T61" fmla="*/ 590 h 1371"/>
                <a:gd name="T62" fmla="*/ 468 w 2059"/>
                <a:gd name="T63" fmla="*/ 678 h 1371"/>
                <a:gd name="T64" fmla="*/ 273 w 2059"/>
                <a:gd name="T65" fmla="*/ 612 h 1371"/>
                <a:gd name="T66" fmla="*/ 69 w 2059"/>
                <a:gd name="T67" fmla="*/ 700 h 1371"/>
                <a:gd name="T68" fmla="*/ 197 w 2059"/>
                <a:gd name="T69" fmla="*/ 939 h 1371"/>
                <a:gd name="T70" fmla="*/ 296 w 2059"/>
                <a:gd name="T71" fmla="*/ 1156 h 1371"/>
                <a:gd name="T72" fmla="*/ 491 w 2059"/>
                <a:gd name="T73" fmla="*/ 1278 h 1371"/>
                <a:gd name="T74" fmla="*/ 569 w 2059"/>
                <a:gd name="T75" fmla="*/ 1029 h 1371"/>
                <a:gd name="T76" fmla="*/ 595 w 2059"/>
                <a:gd name="T77" fmla="*/ 874 h 1371"/>
                <a:gd name="T78" fmla="*/ 562 w 2059"/>
                <a:gd name="T79" fmla="*/ 795 h 1371"/>
                <a:gd name="T80" fmla="*/ 728 w 2059"/>
                <a:gd name="T81" fmla="*/ 732 h 1371"/>
                <a:gd name="T82" fmla="*/ 667 w 2059"/>
                <a:gd name="T83" fmla="*/ 694 h 1371"/>
                <a:gd name="T84" fmla="*/ 862 w 2059"/>
                <a:gd name="T85" fmla="*/ 776 h 1371"/>
                <a:gd name="T86" fmla="*/ 983 w 2059"/>
                <a:gd name="T87" fmla="*/ 840 h 1371"/>
                <a:gd name="T88" fmla="*/ 1126 w 2059"/>
                <a:gd name="T89" fmla="*/ 835 h 1371"/>
                <a:gd name="T90" fmla="*/ 1190 w 2059"/>
                <a:gd name="T91" fmla="*/ 977 h 1371"/>
                <a:gd name="T92" fmla="*/ 1246 w 2059"/>
                <a:gd name="T93" fmla="*/ 889 h 1371"/>
                <a:gd name="T94" fmla="*/ 1373 w 2059"/>
                <a:gd name="T95" fmla="*/ 696 h 1371"/>
                <a:gd name="T96" fmla="*/ 1331 w 2059"/>
                <a:gd name="T97" fmla="*/ 598 h 1371"/>
                <a:gd name="T98" fmla="*/ 1404 w 2059"/>
                <a:gd name="T99" fmla="*/ 586 h 1371"/>
                <a:gd name="T100" fmla="*/ 1437 w 2059"/>
                <a:gd name="T101" fmla="*/ 582 h 1371"/>
                <a:gd name="T102" fmla="*/ 1510 w 2059"/>
                <a:gd name="T103" fmla="*/ 392 h 1371"/>
                <a:gd name="T104" fmla="*/ 1758 w 2059"/>
                <a:gd name="T105" fmla="*/ 296 h 1371"/>
                <a:gd name="T106" fmla="*/ 1727 w 2059"/>
                <a:gd name="T107" fmla="*/ 353 h 1371"/>
                <a:gd name="T108" fmla="*/ 1780 w 2059"/>
                <a:gd name="T109" fmla="*/ 348 h 1371"/>
                <a:gd name="T110" fmla="*/ 1953 w 2059"/>
                <a:gd name="T111" fmla="*/ 270 h 1371"/>
                <a:gd name="T112" fmla="*/ 2028 w 2059"/>
                <a:gd name="T113" fmla="*/ 251 h 1371"/>
                <a:gd name="T114" fmla="*/ 658 w 2059"/>
                <a:gd name="T115" fmla="*/ 590 h 1371"/>
                <a:gd name="T116" fmla="*/ 687 w 2059"/>
                <a:gd name="T117" fmla="*/ 546 h 1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59" h="1371">
                  <a:moveTo>
                    <a:pt x="2059" y="223"/>
                  </a:moveTo>
                  <a:cubicBezTo>
                    <a:pt x="2059" y="216"/>
                    <a:pt x="2050" y="214"/>
                    <a:pt x="2045" y="210"/>
                  </a:cubicBezTo>
                  <a:cubicBezTo>
                    <a:pt x="2042" y="208"/>
                    <a:pt x="2038" y="208"/>
                    <a:pt x="2034" y="207"/>
                  </a:cubicBezTo>
                  <a:cubicBezTo>
                    <a:pt x="2024" y="203"/>
                    <a:pt x="2017" y="200"/>
                    <a:pt x="2018" y="218"/>
                  </a:cubicBezTo>
                  <a:cubicBezTo>
                    <a:pt x="2012" y="205"/>
                    <a:pt x="2006" y="194"/>
                    <a:pt x="1994" y="188"/>
                  </a:cubicBezTo>
                  <a:cubicBezTo>
                    <a:pt x="1989" y="186"/>
                    <a:pt x="1984" y="185"/>
                    <a:pt x="1979" y="182"/>
                  </a:cubicBezTo>
                  <a:cubicBezTo>
                    <a:pt x="1952" y="167"/>
                    <a:pt x="1924" y="152"/>
                    <a:pt x="1891" y="156"/>
                  </a:cubicBezTo>
                  <a:cubicBezTo>
                    <a:pt x="1887" y="157"/>
                    <a:pt x="1882" y="157"/>
                    <a:pt x="1878" y="154"/>
                  </a:cubicBezTo>
                  <a:cubicBezTo>
                    <a:pt x="1874" y="151"/>
                    <a:pt x="1869" y="149"/>
                    <a:pt x="1866" y="152"/>
                  </a:cubicBezTo>
                  <a:cubicBezTo>
                    <a:pt x="1862" y="156"/>
                    <a:pt x="1864" y="161"/>
                    <a:pt x="1867" y="166"/>
                  </a:cubicBezTo>
                  <a:cubicBezTo>
                    <a:pt x="1869" y="168"/>
                    <a:pt x="1872" y="171"/>
                    <a:pt x="1867" y="174"/>
                  </a:cubicBezTo>
                  <a:cubicBezTo>
                    <a:pt x="1861" y="178"/>
                    <a:pt x="1843" y="170"/>
                    <a:pt x="1842" y="163"/>
                  </a:cubicBezTo>
                  <a:cubicBezTo>
                    <a:pt x="1844" y="160"/>
                    <a:pt x="1851" y="165"/>
                    <a:pt x="1852" y="156"/>
                  </a:cubicBezTo>
                  <a:cubicBezTo>
                    <a:pt x="1845" y="158"/>
                    <a:pt x="1839" y="152"/>
                    <a:pt x="1833" y="160"/>
                  </a:cubicBezTo>
                  <a:cubicBezTo>
                    <a:pt x="1831" y="163"/>
                    <a:pt x="1823" y="165"/>
                    <a:pt x="1820" y="164"/>
                  </a:cubicBezTo>
                  <a:cubicBezTo>
                    <a:pt x="1805" y="158"/>
                    <a:pt x="1790" y="163"/>
                    <a:pt x="1775" y="162"/>
                  </a:cubicBezTo>
                  <a:cubicBezTo>
                    <a:pt x="1769" y="161"/>
                    <a:pt x="1753" y="165"/>
                    <a:pt x="1758" y="148"/>
                  </a:cubicBezTo>
                  <a:cubicBezTo>
                    <a:pt x="1759" y="146"/>
                    <a:pt x="1754" y="140"/>
                    <a:pt x="1751" y="139"/>
                  </a:cubicBezTo>
                  <a:cubicBezTo>
                    <a:pt x="1741" y="137"/>
                    <a:pt x="1731" y="130"/>
                    <a:pt x="1720" y="134"/>
                  </a:cubicBezTo>
                  <a:cubicBezTo>
                    <a:pt x="1694" y="145"/>
                    <a:pt x="1672" y="129"/>
                    <a:pt x="1649" y="123"/>
                  </a:cubicBezTo>
                  <a:cubicBezTo>
                    <a:pt x="1651" y="118"/>
                    <a:pt x="1659" y="122"/>
                    <a:pt x="1656" y="115"/>
                  </a:cubicBezTo>
                  <a:cubicBezTo>
                    <a:pt x="1654" y="111"/>
                    <a:pt x="1628" y="111"/>
                    <a:pt x="1624" y="115"/>
                  </a:cubicBezTo>
                  <a:cubicBezTo>
                    <a:pt x="1621" y="119"/>
                    <a:pt x="1618" y="122"/>
                    <a:pt x="1614" y="123"/>
                  </a:cubicBezTo>
                  <a:cubicBezTo>
                    <a:pt x="1611" y="111"/>
                    <a:pt x="1605" y="104"/>
                    <a:pt x="1593" y="102"/>
                  </a:cubicBezTo>
                  <a:cubicBezTo>
                    <a:pt x="1577" y="99"/>
                    <a:pt x="1564" y="107"/>
                    <a:pt x="1549" y="110"/>
                  </a:cubicBezTo>
                  <a:cubicBezTo>
                    <a:pt x="1553" y="115"/>
                    <a:pt x="1559" y="118"/>
                    <a:pt x="1557" y="124"/>
                  </a:cubicBezTo>
                  <a:cubicBezTo>
                    <a:pt x="1556" y="128"/>
                    <a:pt x="1549" y="124"/>
                    <a:pt x="1547" y="126"/>
                  </a:cubicBezTo>
                  <a:cubicBezTo>
                    <a:pt x="1539" y="134"/>
                    <a:pt x="1532" y="128"/>
                    <a:pt x="1524" y="126"/>
                  </a:cubicBezTo>
                  <a:cubicBezTo>
                    <a:pt x="1512" y="124"/>
                    <a:pt x="1498" y="131"/>
                    <a:pt x="1486" y="121"/>
                  </a:cubicBezTo>
                  <a:cubicBezTo>
                    <a:pt x="1481" y="117"/>
                    <a:pt x="1481" y="125"/>
                    <a:pt x="1479" y="128"/>
                  </a:cubicBezTo>
                  <a:cubicBezTo>
                    <a:pt x="1475" y="134"/>
                    <a:pt x="1470" y="143"/>
                    <a:pt x="1461" y="136"/>
                  </a:cubicBezTo>
                  <a:cubicBezTo>
                    <a:pt x="1455" y="133"/>
                    <a:pt x="1451" y="127"/>
                    <a:pt x="1447" y="122"/>
                  </a:cubicBezTo>
                  <a:cubicBezTo>
                    <a:pt x="1446" y="120"/>
                    <a:pt x="1443" y="118"/>
                    <a:pt x="1445" y="114"/>
                  </a:cubicBezTo>
                  <a:cubicBezTo>
                    <a:pt x="1452" y="101"/>
                    <a:pt x="1444" y="87"/>
                    <a:pt x="1430" y="89"/>
                  </a:cubicBezTo>
                  <a:cubicBezTo>
                    <a:pt x="1424" y="89"/>
                    <a:pt x="1420" y="87"/>
                    <a:pt x="1415" y="86"/>
                  </a:cubicBezTo>
                  <a:cubicBezTo>
                    <a:pt x="1408" y="84"/>
                    <a:pt x="1396" y="77"/>
                    <a:pt x="1394" y="87"/>
                  </a:cubicBezTo>
                  <a:cubicBezTo>
                    <a:pt x="1391" y="100"/>
                    <a:pt x="1380" y="99"/>
                    <a:pt x="1375" y="97"/>
                  </a:cubicBezTo>
                  <a:cubicBezTo>
                    <a:pt x="1364" y="93"/>
                    <a:pt x="1347" y="104"/>
                    <a:pt x="1340" y="86"/>
                  </a:cubicBezTo>
                  <a:cubicBezTo>
                    <a:pt x="1340" y="85"/>
                    <a:pt x="1336" y="86"/>
                    <a:pt x="1335" y="85"/>
                  </a:cubicBezTo>
                  <a:cubicBezTo>
                    <a:pt x="1322" y="82"/>
                    <a:pt x="1309" y="85"/>
                    <a:pt x="1296" y="86"/>
                  </a:cubicBezTo>
                  <a:cubicBezTo>
                    <a:pt x="1294" y="86"/>
                    <a:pt x="1295" y="89"/>
                    <a:pt x="1291" y="87"/>
                  </a:cubicBezTo>
                  <a:cubicBezTo>
                    <a:pt x="1282" y="83"/>
                    <a:pt x="1272" y="81"/>
                    <a:pt x="1263" y="78"/>
                  </a:cubicBezTo>
                  <a:cubicBezTo>
                    <a:pt x="1260" y="77"/>
                    <a:pt x="1257" y="77"/>
                    <a:pt x="1255" y="81"/>
                  </a:cubicBezTo>
                  <a:cubicBezTo>
                    <a:pt x="1248" y="91"/>
                    <a:pt x="1230" y="97"/>
                    <a:pt x="1215" y="93"/>
                  </a:cubicBezTo>
                  <a:cubicBezTo>
                    <a:pt x="1239" y="83"/>
                    <a:pt x="1260" y="70"/>
                    <a:pt x="1282" y="59"/>
                  </a:cubicBezTo>
                  <a:cubicBezTo>
                    <a:pt x="1289" y="55"/>
                    <a:pt x="1295" y="50"/>
                    <a:pt x="1293" y="43"/>
                  </a:cubicBezTo>
                  <a:cubicBezTo>
                    <a:pt x="1291" y="35"/>
                    <a:pt x="1285" y="26"/>
                    <a:pt x="1278" y="25"/>
                  </a:cubicBezTo>
                  <a:cubicBezTo>
                    <a:pt x="1265" y="22"/>
                    <a:pt x="1250" y="23"/>
                    <a:pt x="1237" y="24"/>
                  </a:cubicBezTo>
                  <a:cubicBezTo>
                    <a:pt x="1225" y="26"/>
                    <a:pt x="1219" y="14"/>
                    <a:pt x="1208" y="14"/>
                  </a:cubicBezTo>
                  <a:cubicBezTo>
                    <a:pt x="1205" y="14"/>
                    <a:pt x="1208" y="12"/>
                    <a:pt x="1209" y="12"/>
                  </a:cubicBezTo>
                  <a:cubicBezTo>
                    <a:pt x="1219" y="7"/>
                    <a:pt x="1209" y="6"/>
                    <a:pt x="1207" y="4"/>
                  </a:cubicBezTo>
                  <a:cubicBezTo>
                    <a:pt x="1200" y="0"/>
                    <a:pt x="1192" y="1"/>
                    <a:pt x="1184" y="3"/>
                  </a:cubicBezTo>
                  <a:cubicBezTo>
                    <a:pt x="1169" y="7"/>
                    <a:pt x="1167" y="29"/>
                    <a:pt x="1148" y="30"/>
                  </a:cubicBezTo>
                  <a:cubicBezTo>
                    <a:pt x="1143" y="30"/>
                    <a:pt x="1128" y="39"/>
                    <a:pt x="1126" y="35"/>
                  </a:cubicBezTo>
                  <a:cubicBezTo>
                    <a:pt x="1123" y="25"/>
                    <a:pt x="1116" y="31"/>
                    <a:pt x="1113" y="32"/>
                  </a:cubicBezTo>
                  <a:cubicBezTo>
                    <a:pt x="1097" y="42"/>
                    <a:pt x="1078" y="43"/>
                    <a:pt x="1060" y="49"/>
                  </a:cubicBezTo>
                  <a:cubicBezTo>
                    <a:pt x="1049" y="53"/>
                    <a:pt x="1033" y="56"/>
                    <a:pt x="1038" y="75"/>
                  </a:cubicBezTo>
                  <a:cubicBezTo>
                    <a:pt x="1040" y="79"/>
                    <a:pt x="1038" y="80"/>
                    <a:pt x="1034" y="81"/>
                  </a:cubicBezTo>
                  <a:cubicBezTo>
                    <a:pt x="1019" y="86"/>
                    <a:pt x="1005" y="83"/>
                    <a:pt x="991" y="84"/>
                  </a:cubicBezTo>
                  <a:cubicBezTo>
                    <a:pt x="985" y="85"/>
                    <a:pt x="978" y="85"/>
                    <a:pt x="978" y="93"/>
                  </a:cubicBezTo>
                  <a:cubicBezTo>
                    <a:pt x="979" y="99"/>
                    <a:pt x="976" y="108"/>
                    <a:pt x="988" y="108"/>
                  </a:cubicBezTo>
                  <a:cubicBezTo>
                    <a:pt x="993" y="108"/>
                    <a:pt x="996" y="113"/>
                    <a:pt x="997" y="118"/>
                  </a:cubicBezTo>
                  <a:cubicBezTo>
                    <a:pt x="987" y="124"/>
                    <a:pt x="982" y="115"/>
                    <a:pt x="976" y="112"/>
                  </a:cubicBezTo>
                  <a:cubicBezTo>
                    <a:pt x="962" y="105"/>
                    <a:pt x="946" y="107"/>
                    <a:pt x="937" y="116"/>
                  </a:cubicBezTo>
                  <a:cubicBezTo>
                    <a:pt x="934" y="120"/>
                    <a:pt x="937" y="122"/>
                    <a:pt x="939" y="124"/>
                  </a:cubicBezTo>
                  <a:cubicBezTo>
                    <a:pt x="941" y="127"/>
                    <a:pt x="947" y="125"/>
                    <a:pt x="947" y="131"/>
                  </a:cubicBezTo>
                  <a:cubicBezTo>
                    <a:pt x="933" y="133"/>
                    <a:pt x="924" y="129"/>
                    <a:pt x="928" y="112"/>
                  </a:cubicBezTo>
                  <a:cubicBezTo>
                    <a:pt x="929" y="109"/>
                    <a:pt x="931" y="104"/>
                    <a:pt x="925" y="102"/>
                  </a:cubicBezTo>
                  <a:cubicBezTo>
                    <a:pt x="921" y="113"/>
                    <a:pt x="920" y="115"/>
                    <a:pt x="911" y="120"/>
                  </a:cubicBezTo>
                  <a:cubicBezTo>
                    <a:pt x="903" y="124"/>
                    <a:pt x="902" y="127"/>
                    <a:pt x="909" y="133"/>
                  </a:cubicBezTo>
                  <a:cubicBezTo>
                    <a:pt x="913" y="137"/>
                    <a:pt x="915" y="141"/>
                    <a:pt x="912" y="149"/>
                  </a:cubicBezTo>
                  <a:cubicBezTo>
                    <a:pt x="905" y="163"/>
                    <a:pt x="909" y="168"/>
                    <a:pt x="925" y="168"/>
                  </a:cubicBezTo>
                  <a:cubicBezTo>
                    <a:pt x="933" y="168"/>
                    <a:pt x="940" y="168"/>
                    <a:pt x="947" y="173"/>
                  </a:cubicBezTo>
                  <a:cubicBezTo>
                    <a:pt x="955" y="177"/>
                    <a:pt x="953" y="181"/>
                    <a:pt x="947" y="186"/>
                  </a:cubicBezTo>
                  <a:cubicBezTo>
                    <a:pt x="947" y="185"/>
                    <a:pt x="946" y="184"/>
                    <a:pt x="945" y="182"/>
                  </a:cubicBezTo>
                  <a:cubicBezTo>
                    <a:pt x="942" y="173"/>
                    <a:pt x="937" y="171"/>
                    <a:pt x="926" y="173"/>
                  </a:cubicBezTo>
                  <a:cubicBezTo>
                    <a:pt x="914" y="176"/>
                    <a:pt x="919" y="182"/>
                    <a:pt x="921" y="187"/>
                  </a:cubicBezTo>
                  <a:cubicBezTo>
                    <a:pt x="921" y="189"/>
                    <a:pt x="921" y="190"/>
                    <a:pt x="920" y="192"/>
                  </a:cubicBezTo>
                  <a:cubicBezTo>
                    <a:pt x="911" y="211"/>
                    <a:pt x="885" y="220"/>
                    <a:pt x="864" y="211"/>
                  </a:cubicBezTo>
                  <a:cubicBezTo>
                    <a:pt x="886" y="209"/>
                    <a:pt x="891" y="206"/>
                    <a:pt x="901" y="193"/>
                  </a:cubicBezTo>
                  <a:cubicBezTo>
                    <a:pt x="905" y="188"/>
                    <a:pt x="909" y="180"/>
                    <a:pt x="904" y="176"/>
                  </a:cubicBezTo>
                  <a:cubicBezTo>
                    <a:pt x="897" y="170"/>
                    <a:pt x="898" y="163"/>
                    <a:pt x="898" y="156"/>
                  </a:cubicBezTo>
                  <a:cubicBezTo>
                    <a:pt x="898" y="146"/>
                    <a:pt x="904" y="136"/>
                    <a:pt x="894" y="127"/>
                  </a:cubicBezTo>
                  <a:cubicBezTo>
                    <a:pt x="891" y="125"/>
                    <a:pt x="894" y="123"/>
                    <a:pt x="895" y="121"/>
                  </a:cubicBezTo>
                  <a:cubicBezTo>
                    <a:pt x="899" y="114"/>
                    <a:pt x="902" y="106"/>
                    <a:pt x="893" y="100"/>
                  </a:cubicBezTo>
                  <a:cubicBezTo>
                    <a:pt x="883" y="94"/>
                    <a:pt x="866" y="98"/>
                    <a:pt x="862" y="106"/>
                  </a:cubicBezTo>
                  <a:cubicBezTo>
                    <a:pt x="858" y="113"/>
                    <a:pt x="857" y="123"/>
                    <a:pt x="849" y="125"/>
                  </a:cubicBezTo>
                  <a:cubicBezTo>
                    <a:pt x="840" y="128"/>
                    <a:pt x="839" y="132"/>
                    <a:pt x="843" y="139"/>
                  </a:cubicBezTo>
                  <a:cubicBezTo>
                    <a:pt x="846" y="143"/>
                    <a:pt x="844" y="147"/>
                    <a:pt x="842" y="150"/>
                  </a:cubicBezTo>
                  <a:cubicBezTo>
                    <a:pt x="839" y="155"/>
                    <a:pt x="840" y="159"/>
                    <a:pt x="846" y="160"/>
                  </a:cubicBezTo>
                  <a:cubicBezTo>
                    <a:pt x="851" y="161"/>
                    <a:pt x="853" y="165"/>
                    <a:pt x="855" y="169"/>
                  </a:cubicBezTo>
                  <a:cubicBezTo>
                    <a:pt x="857" y="172"/>
                    <a:pt x="864" y="173"/>
                    <a:pt x="860" y="178"/>
                  </a:cubicBezTo>
                  <a:cubicBezTo>
                    <a:pt x="856" y="182"/>
                    <a:pt x="852" y="180"/>
                    <a:pt x="848" y="177"/>
                  </a:cubicBezTo>
                  <a:cubicBezTo>
                    <a:pt x="826" y="164"/>
                    <a:pt x="802" y="153"/>
                    <a:pt x="775" y="156"/>
                  </a:cubicBezTo>
                  <a:cubicBezTo>
                    <a:pt x="775" y="159"/>
                    <a:pt x="775" y="164"/>
                    <a:pt x="776" y="166"/>
                  </a:cubicBezTo>
                  <a:cubicBezTo>
                    <a:pt x="781" y="173"/>
                    <a:pt x="775" y="176"/>
                    <a:pt x="771" y="179"/>
                  </a:cubicBezTo>
                  <a:cubicBezTo>
                    <a:pt x="766" y="182"/>
                    <a:pt x="763" y="179"/>
                    <a:pt x="763" y="173"/>
                  </a:cubicBezTo>
                  <a:cubicBezTo>
                    <a:pt x="763" y="172"/>
                    <a:pt x="759" y="171"/>
                    <a:pt x="758" y="171"/>
                  </a:cubicBezTo>
                  <a:cubicBezTo>
                    <a:pt x="747" y="177"/>
                    <a:pt x="733" y="175"/>
                    <a:pt x="722" y="181"/>
                  </a:cubicBezTo>
                  <a:cubicBezTo>
                    <a:pt x="717" y="183"/>
                    <a:pt x="714" y="187"/>
                    <a:pt x="709" y="184"/>
                  </a:cubicBezTo>
                  <a:cubicBezTo>
                    <a:pt x="703" y="181"/>
                    <a:pt x="713" y="176"/>
                    <a:pt x="707" y="172"/>
                  </a:cubicBezTo>
                  <a:cubicBezTo>
                    <a:pt x="698" y="178"/>
                    <a:pt x="687" y="178"/>
                    <a:pt x="677" y="181"/>
                  </a:cubicBezTo>
                  <a:cubicBezTo>
                    <a:pt x="666" y="184"/>
                    <a:pt x="652" y="188"/>
                    <a:pt x="648" y="197"/>
                  </a:cubicBezTo>
                  <a:cubicBezTo>
                    <a:pt x="642" y="208"/>
                    <a:pt x="635" y="203"/>
                    <a:pt x="628" y="204"/>
                  </a:cubicBezTo>
                  <a:cubicBezTo>
                    <a:pt x="626" y="204"/>
                    <a:pt x="621" y="200"/>
                    <a:pt x="620" y="197"/>
                  </a:cubicBezTo>
                  <a:cubicBezTo>
                    <a:pt x="618" y="192"/>
                    <a:pt x="625" y="193"/>
                    <a:pt x="627" y="191"/>
                  </a:cubicBezTo>
                  <a:cubicBezTo>
                    <a:pt x="629" y="189"/>
                    <a:pt x="636" y="190"/>
                    <a:pt x="633" y="185"/>
                  </a:cubicBezTo>
                  <a:cubicBezTo>
                    <a:pt x="631" y="179"/>
                    <a:pt x="626" y="174"/>
                    <a:pt x="618" y="174"/>
                  </a:cubicBezTo>
                  <a:cubicBezTo>
                    <a:pt x="615" y="174"/>
                    <a:pt x="609" y="173"/>
                    <a:pt x="610" y="178"/>
                  </a:cubicBezTo>
                  <a:cubicBezTo>
                    <a:pt x="612" y="186"/>
                    <a:pt x="603" y="195"/>
                    <a:pt x="612" y="203"/>
                  </a:cubicBezTo>
                  <a:cubicBezTo>
                    <a:pt x="615" y="206"/>
                    <a:pt x="612" y="211"/>
                    <a:pt x="610" y="215"/>
                  </a:cubicBezTo>
                  <a:cubicBezTo>
                    <a:pt x="608" y="219"/>
                    <a:pt x="606" y="216"/>
                    <a:pt x="604" y="215"/>
                  </a:cubicBezTo>
                  <a:cubicBezTo>
                    <a:pt x="590" y="204"/>
                    <a:pt x="581" y="219"/>
                    <a:pt x="571" y="223"/>
                  </a:cubicBezTo>
                  <a:cubicBezTo>
                    <a:pt x="563" y="226"/>
                    <a:pt x="570" y="236"/>
                    <a:pt x="573" y="243"/>
                  </a:cubicBezTo>
                  <a:cubicBezTo>
                    <a:pt x="563" y="243"/>
                    <a:pt x="555" y="241"/>
                    <a:pt x="549" y="237"/>
                  </a:cubicBezTo>
                  <a:cubicBezTo>
                    <a:pt x="544" y="234"/>
                    <a:pt x="540" y="234"/>
                    <a:pt x="535" y="234"/>
                  </a:cubicBezTo>
                  <a:cubicBezTo>
                    <a:pt x="533" y="235"/>
                    <a:pt x="532" y="236"/>
                    <a:pt x="533" y="239"/>
                  </a:cubicBezTo>
                  <a:cubicBezTo>
                    <a:pt x="535" y="246"/>
                    <a:pt x="540" y="246"/>
                    <a:pt x="545" y="247"/>
                  </a:cubicBezTo>
                  <a:cubicBezTo>
                    <a:pt x="546" y="247"/>
                    <a:pt x="546" y="248"/>
                    <a:pt x="547" y="249"/>
                  </a:cubicBezTo>
                  <a:cubicBezTo>
                    <a:pt x="531" y="255"/>
                    <a:pt x="513" y="246"/>
                    <a:pt x="515" y="232"/>
                  </a:cubicBezTo>
                  <a:cubicBezTo>
                    <a:pt x="517" y="218"/>
                    <a:pt x="509" y="216"/>
                    <a:pt x="502" y="210"/>
                  </a:cubicBezTo>
                  <a:cubicBezTo>
                    <a:pt x="500" y="209"/>
                    <a:pt x="496" y="211"/>
                    <a:pt x="497" y="206"/>
                  </a:cubicBezTo>
                  <a:cubicBezTo>
                    <a:pt x="500" y="203"/>
                    <a:pt x="503" y="205"/>
                    <a:pt x="506" y="206"/>
                  </a:cubicBezTo>
                  <a:cubicBezTo>
                    <a:pt x="523" y="215"/>
                    <a:pt x="542" y="218"/>
                    <a:pt x="561" y="216"/>
                  </a:cubicBezTo>
                  <a:cubicBezTo>
                    <a:pt x="569" y="215"/>
                    <a:pt x="577" y="212"/>
                    <a:pt x="580" y="202"/>
                  </a:cubicBezTo>
                  <a:cubicBezTo>
                    <a:pt x="582" y="193"/>
                    <a:pt x="575" y="189"/>
                    <a:pt x="568" y="185"/>
                  </a:cubicBezTo>
                  <a:cubicBezTo>
                    <a:pt x="558" y="179"/>
                    <a:pt x="544" y="175"/>
                    <a:pt x="536" y="167"/>
                  </a:cubicBezTo>
                  <a:cubicBezTo>
                    <a:pt x="522" y="156"/>
                    <a:pt x="502" y="172"/>
                    <a:pt x="492" y="153"/>
                  </a:cubicBezTo>
                  <a:cubicBezTo>
                    <a:pt x="492" y="153"/>
                    <a:pt x="490" y="153"/>
                    <a:pt x="489" y="153"/>
                  </a:cubicBezTo>
                  <a:cubicBezTo>
                    <a:pt x="482" y="157"/>
                    <a:pt x="474" y="151"/>
                    <a:pt x="467" y="155"/>
                  </a:cubicBezTo>
                  <a:cubicBezTo>
                    <a:pt x="466" y="151"/>
                    <a:pt x="468" y="151"/>
                    <a:pt x="470" y="150"/>
                  </a:cubicBezTo>
                  <a:cubicBezTo>
                    <a:pt x="473" y="148"/>
                    <a:pt x="477" y="146"/>
                    <a:pt x="477" y="141"/>
                  </a:cubicBezTo>
                  <a:cubicBezTo>
                    <a:pt x="476" y="139"/>
                    <a:pt x="446" y="129"/>
                    <a:pt x="445" y="131"/>
                  </a:cubicBezTo>
                  <a:cubicBezTo>
                    <a:pt x="442" y="142"/>
                    <a:pt x="428" y="134"/>
                    <a:pt x="424" y="147"/>
                  </a:cubicBezTo>
                  <a:cubicBezTo>
                    <a:pt x="422" y="138"/>
                    <a:pt x="428" y="134"/>
                    <a:pt x="429" y="131"/>
                  </a:cubicBezTo>
                  <a:cubicBezTo>
                    <a:pt x="415" y="127"/>
                    <a:pt x="408" y="149"/>
                    <a:pt x="393" y="138"/>
                  </a:cubicBezTo>
                  <a:cubicBezTo>
                    <a:pt x="393" y="139"/>
                    <a:pt x="393" y="140"/>
                    <a:pt x="392" y="140"/>
                  </a:cubicBezTo>
                  <a:cubicBezTo>
                    <a:pt x="388" y="148"/>
                    <a:pt x="376" y="153"/>
                    <a:pt x="369" y="150"/>
                  </a:cubicBezTo>
                  <a:cubicBezTo>
                    <a:pt x="365" y="149"/>
                    <a:pt x="344" y="157"/>
                    <a:pt x="343" y="161"/>
                  </a:cubicBezTo>
                  <a:cubicBezTo>
                    <a:pt x="342" y="162"/>
                    <a:pt x="341" y="164"/>
                    <a:pt x="342" y="165"/>
                  </a:cubicBezTo>
                  <a:cubicBezTo>
                    <a:pt x="347" y="175"/>
                    <a:pt x="338" y="172"/>
                    <a:pt x="336" y="170"/>
                  </a:cubicBezTo>
                  <a:cubicBezTo>
                    <a:pt x="330" y="168"/>
                    <a:pt x="326" y="165"/>
                    <a:pt x="322" y="172"/>
                  </a:cubicBezTo>
                  <a:cubicBezTo>
                    <a:pt x="318" y="181"/>
                    <a:pt x="329" y="178"/>
                    <a:pt x="330" y="181"/>
                  </a:cubicBezTo>
                  <a:cubicBezTo>
                    <a:pt x="320" y="198"/>
                    <a:pt x="302" y="209"/>
                    <a:pt x="296" y="230"/>
                  </a:cubicBezTo>
                  <a:cubicBezTo>
                    <a:pt x="295" y="234"/>
                    <a:pt x="290" y="246"/>
                    <a:pt x="280" y="246"/>
                  </a:cubicBezTo>
                  <a:cubicBezTo>
                    <a:pt x="276" y="246"/>
                    <a:pt x="276" y="249"/>
                    <a:pt x="273" y="252"/>
                  </a:cubicBezTo>
                  <a:cubicBezTo>
                    <a:pt x="265" y="262"/>
                    <a:pt x="252" y="268"/>
                    <a:pt x="241" y="276"/>
                  </a:cubicBezTo>
                  <a:cubicBezTo>
                    <a:pt x="235" y="280"/>
                    <a:pt x="225" y="279"/>
                    <a:pt x="226" y="289"/>
                  </a:cubicBezTo>
                  <a:cubicBezTo>
                    <a:pt x="227" y="299"/>
                    <a:pt x="220" y="311"/>
                    <a:pt x="235" y="314"/>
                  </a:cubicBezTo>
                  <a:cubicBezTo>
                    <a:pt x="236" y="322"/>
                    <a:pt x="225" y="313"/>
                    <a:pt x="226" y="321"/>
                  </a:cubicBezTo>
                  <a:cubicBezTo>
                    <a:pt x="227" y="327"/>
                    <a:pt x="234" y="321"/>
                    <a:pt x="237" y="325"/>
                  </a:cubicBezTo>
                  <a:cubicBezTo>
                    <a:pt x="236" y="330"/>
                    <a:pt x="230" y="331"/>
                    <a:pt x="231" y="334"/>
                  </a:cubicBezTo>
                  <a:cubicBezTo>
                    <a:pt x="238" y="340"/>
                    <a:pt x="245" y="344"/>
                    <a:pt x="253" y="342"/>
                  </a:cubicBezTo>
                  <a:cubicBezTo>
                    <a:pt x="260" y="339"/>
                    <a:pt x="266" y="333"/>
                    <a:pt x="272" y="329"/>
                  </a:cubicBezTo>
                  <a:cubicBezTo>
                    <a:pt x="278" y="326"/>
                    <a:pt x="284" y="323"/>
                    <a:pt x="286" y="332"/>
                  </a:cubicBezTo>
                  <a:cubicBezTo>
                    <a:pt x="289" y="348"/>
                    <a:pt x="301" y="360"/>
                    <a:pt x="304" y="376"/>
                  </a:cubicBezTo>
                  <a:cubicBezTo>
                    <a:pt x="305" y="382"/>
                    <a:pt x="309" y="383"/>
                    <a:pt x="311" y="380"/>
                  </a:cubicBezTo>
                  <a:cubicBezTo>
                    <a:pt x="316" y="373"/>
                    <a:pt x="324" y="373"/>
                    <a:pt x="332" y="370"/>
                  </a:cubicBezTo>
                  <a:cubicBezTo>
                    <a:pt x="335" y="368"/>
                    <a:pt x="341" y="366"/>
                    <a:pt x="339" y="357"/>
                  </a:cubicBezTo>
                  <a:cubicBezTo>
                    <a:pt x="337" y="348"/>
                    <a:pt x="337" y="336"/>
                    <a:pt x="350" y="329"/>
                  </a:cubicBezTo>
                  <a:cubicBezTo>
                    <a:pt x="361" y="323"/>
                    <a:pt x="360" y="309"/>
                    <a:pt x="350" y="307"/>
                  </a:cubicBezTo>
                  <a:cubicBezTo>
                    <a:pt x="339" y="304"/>
                    <a:pt x="342" y="296"/>
                    <a:pt x="343" y="290"/>
                  </a:cubicBezTo>
                  <a:cubicBezTo>
                    <a:pt x="346" y="275"/>
                    <a:pt x="357" y="265"/>
                    <a:pt x="370" y="258"/>
                  </a:cubicBezTo>
                  <a:cubicBezTo>
                    <a:pt x="378" y="254"/>
                    <a:pt x="384" y="250"/>
                    <a:pt x="385" y="239"/>
                  </a:cubicBezTo>
                  <a:cubicBezTo>
                    <a:pt x="387" y="225"/>
                    <a:pt x="400" y="218"/>
                    <a:pt x="414" y="222"/>
                  </a:cubicBezTo>
                  <a:cubicBezTo>
                    <a:pt x="419" y="224"/>
                    <a:pt x="423" y="229"/>
                    <a:pt x="419" y="235"/>
                  </a:cubicBezTo>
                  <a:cubicBezTo>
                    <a:pt x="415" y="240"/>
                    <a:pt x="411" y="246"/>
                    <a:pt x="406" y="250"/>
                  </a:cubicBezTo>
                  <a:cubicBezTo>
                    <a:pt x="391" y="260"/>
                    <a:pt x="380" y="269"/>
                    <a:pt x="383" y="292"/>
                  </a:cubicBezTo>
                  <a:cubicBezTo>
                    <a:pt x="385" y="304"/>
                    <a:pt x="388" y="309"/>
                    <a:pt x="396" y="311"/>
                  </a:cubicBezTo>
                  <a:cubicBezTo>
                    <a:pt x="406" y="313"/>
                    <a:pt x="416" y="315"/>
                    <a:pt x="425" y="309"/>
                  </a:cubicBezTo>
                  <a:cubicBezTo>
                    <a:pt x="433" y="305"/>
                    <a:pt x="442" y="307"/>
                    <a:pt x="450" y="306"/>
                  </a:cubicBezTo>
                  <a:cubicBezTo>
                    <a:pt x="454" y="305"/>
                    <a:pt x="457" y="307"/>
                    <a:pt x="458" y="311"/>
                  </a:cubicBezTo>
                  <a:cubicBezTo>
                    <a:pt x="459" y="315"/>
                    <a:pt x="457" y="317"/>
                    <a:pt x="453" y="318"/>
                  </a:cubicBezTo>
                  <a:cubicBezTo>
                    <a:pt x="446" y="320"/>
                    <a:pt x="441" y="322"/>
                    <a:pt x="433" y="321"/>
                  </a:cubicBezTo>
                  <a:cubicBezTo>
                    <a:pt x="423" y="319"/>
                    <a:pt x="412" y="321"/>
                    <a:pt x="404" y="328"/>
                  </a:cubicBezTo>
                  <a:cubicBezTo>
                    <a:pt x="398" y="334"/>
                    <a:pt x="409" y="338"/>
                    <a:pt x="411" y="343"/>
                  </a:cubicBezTo>
                  <a:cubicBezTo>
                    <a:pt x="413" y="346"/>
                    <a:pt x="413" y="351"/>
                    <a:pt x="411" y="353"/>
                  </a:cubicBezTo>
                  <a:cubicBezTo>
                    <a:pt x="408" y="356"/>
                    <a:pt x="403" y="355"/>
                    <a:pt x="401" y="353"/>
                  </a:cubicBezTo>
                  <a:cubicBezTo>
                    <a:pt x="397" y="349"/>
                    <a:pt x="391" y="345"/>
                    <a:pt x="387" y="349"/>
                  </a:cubicBezTo>
                  <a:cubicBezTo>
                    <a:pt x="382" y="354"/>
                    <a:pt x="378" y="360"/>
                    <a:pt x="379" y="369"/>
                  </a:cubicBezTo>
                  <a:cubicBezTo>
                    <a:pt x="380" y="376"/>
                    <a:pt x="386" y="389"/>
                    <a:pt x="368" y="391"/>
                  </a:cubicBezTo>
                  <a:cubicBezTo>
                    <a:pt x="362" y="391"/>
                    <a:pt x="358" y="394"/>
                    <a:pt x="352" y="391"/>
                  </a:cubicBezTo>
                  <a:cubicBezTo>
                    <a:pt x="348" y="388"/>
                    <a:pt x="342" y="389"/>
                    <a:pt x="338" y="393"/>
                  </a:cubicBezTo>
                  <a:cubicBezTo>
                    <a:pt x="323" y="407"/>
                    <a:pt x="301" y="388"/>
                    <a:pt x="286" y="402"/>
                  </a:cubicBezTo>
                  <a:cubicBezTo>
                    <a:pt x="285" y="401"/>
                    <a:pt x="284" y="399"/>
                    <a:pt x="283" y="398"/>
                  </a:cubicBezTo>
                  <a:cubicBezTo>
                    <a:pt x="268" y="392"/>
                    <a:pt x="279" y="381"/>
                    <a:pt x="278" y="372"/>
                  </a:cubicBezTo>
                  <a:cubicBezTo>
                    <a:pt x="278" y="365"/>
                    <a:pt x="274" y="357"/>
                    <a:pt x="279" y="350"/>
                  </a:cubicBezTo>
                  <a:cubicBezTo>
                    <a:pt x="278" y="350"/>
                    <a:pt x="277" y="349"/>
                    <a:pt x="275" y="348"/>
                  </a:cubicBezTo>
                  <a:cubicBezTo>
                    <a:pt x="272" y="358"/>
                    <a:pt x="254" y="354"/>
                    <a:pt x="255" y="370"/>
                  </a:cubicBezTo>
                  <a:cubicBezTo>
                    <a:pt x="256" y="378"/>
                    <a:pt x="260" y="386"/>
                    <a:pt x="261" y="394"/>
                  </a:cubicBezTo>
                  <a:cubicBezTo>
                    <a:pt x="262" y="399"/>
                    <a:pt x="268" y="412"/>
                    <a:pt x="251" y="406"/>
                  </a:cubicBezTo>
                  <a:cubicBezTo>
                    <a:pt x="246" y="404"/>
                    <a:pt x="237" y="407"/>
                    <a:pt x="232" y="410"/>
                  </a:cubicBezTo>
                  <a:cubicBezTo>
                    <a:pt x="217" y="420"/>
                    <a:pt x="207" y="436"/>
                    <a:pt x="191" y="447"/>
                  </a:cubicBezTo>
                  <a:cubicBezTo>
                    <a:pt x="181" y="454"/>
                    <a:pt x="175" y="465"/>
                    <a:pt x="160" y="458"/>
                  </a:cubicBezTo>
                  <a:cubicBezTo>
                    <a:pt x="157" y="457"/>
                    <a:pt x="154" y="459"/>
                    <a:pt x="155" y="463"/>
                  </a:cubicBezTo>
                  <a:cubicBezTo>
                    <a:pt x="160" y="481"/>
                    <a:pt x="151" y="474"/>
                    <a:pt x="142" y="471"/>
                  </a:cubicBezTo>
                  <a:cubicBezTo>
                    <a:pt x="137" y="469"/>
                    <a:pt x="128" y="469"/>
                    <a:pt x="126" y="475"/>
                  </a:cubicBezTo>
                  <a:cubicBezTo>
                    <a:pt x="124" y="480"/>
                    <a:pt x="129" y="485"/>
                    <a:pt x="137" y="486"/>
                  </a:cubicBezTo>
                  <a:cubicBezTo>
                    <a:pt x="164" y="489"/>
                    <a:pt x="165" y="517"/>
                    <a:pt x="158" y="536"/>
                  </a:cubicBezTo>
                  <a:cubicBezTo>
                    <a:pt x="155" y="541"/>
                    <a:pt x="151" y="541"/>
                    <a:pt x="148" y="540"/>
                  </a:cubicBezTo>
                  <a:cubicBezTo>
                    <a:pt x="131" y="534"/>
                    <a:pt x="113" y="539"/>
                    <a:pt x="96" y="535"/>
                  </a:cubicBezTo>
                  <a:cubicBezTo>
                    <a:pt x="91" y="533"/>
                    <a:pt x="81" y="536"/>
                    <a:pt x="84" y="548"/>
                  </a:cubicBezTo>
                  <a:cubicBezTo>
                    <a:pt x="87" y="559"/>
                    <a:pt x="88" y="572"/>
                    <a:pt x="82" y="582"/>
                  </a:cubicBezTo>
                  <a:cubicBezTo>
                    <a:pt x="75" y="594"/>
                    <a:pt x="89" y="602"/>
                    <a:pt x="86" y="613"/>
                  </a:cubicBezTo>
                  <a:cubicBezTo>
                    <a:pt x="86" y="613"/>
                    <a:pt x="90" y="615"/>
                    <a:pt x="91" y="615"/>
                  </a:cubicBezTo>
                  <a:cubicBezTo>
                    <a:pt x="101" y="609"/>
                    <a:pt x="106" y="614"/>
                    <a:pt x="111" y="621"/>
                  </a:cubicBezTo>
                  <a:cubicBezTo>
                    <a:pt x="114" y="626"/>
                    <a:pt x="117" y="622"/>
                    <a:pt x="120" y="622"/>
                  </a:cubicBezTo>
                  <a:cubicBezTo>
                    <a:pt x="127" y="620"/>
                    <a:pt x="134" y="618"/>
                    <a:pt x="142" y="618"/>
                  </a:cubicBezTo>
                  <a:cubicBezTo>
                    <a:pt x="154" y="618"/>
                    <a:pt x="171" y="602"/>
                    <a:pt x="173" y="590"/>
                  </a:cubicBezTo>
                  <a:cubicBezTo>
                    <a:pt x="174" y="576"/>
                    <a:pt x="180" y="567"/>
                    <a:pt x="195" y="564"/>
                  </a:cubicBezTo>
                  <a:cubicBezTo>
                    <a:pt x="200" y="562"/>
                    <a:pt x="207" y="557"/>
                    <a:pt x="206" y="551"/>
                  </a:cubicBezTo>
                  <a:cubicBezTo>
                    <a:pt x="205" y="538"/>
                    <a:pt x="213" y="539"/>
                    <a:pt x="220" y="540"/>
                  </a:cubicBezTo>
                  <a:cubicBezTo>
                    <a:pt x="234" y="543"/>
                    <a:pt x="246" y="540"/>
                    <a:pt x="257" y="530"/>
                  </a:cubicBezTo>
                  <a:cubicBezTo>
                    <a:pt x="263" y="525"/>
                    <a:pt x="273" y="526"/>
                    <a:pt x="276" y="535"/>
                  </a:cubicBezTo>
                  <a:cubicBezTo>
                    <a:pt x="282" y="551"/>
                    <a:pt x="295" y="557"/>
                    <a:pt x="308" y="565"/>
                  </a:cubicBezTo>
                  <a:cubicBezTo>
                    <a:pt x="321" y="572"/>
                    <a:pt x="335" y="580"/>
                    <a:pt x="331" y="600"/>
                  </a:cubicBezTo>
                  <a:cubicBezTo>
                    <a:pt x="333" y="594"/>
                    <a:pt x="344" y="593"/>
                    <a:pt x="341" y="586"/>
                  </a:cubicBezTo>
                  <a:cubicBezTo>
                    <a:pt x="335" y="570"/>
                    <a:pt x="347" y="578"/>
                    <a:pt x="352" y="577"/>
                  </a:cubicBezTo>
                  <a:cubicBezTo>
                    <a:pt x="352" y="573"/>
                    <a:pt x="350" y="571"/>
                    <a:pt x="347" y="570"/>
                  </a:cubicBezTo>
                  <a:cubicBezTo>
                    <a:pt x="328" y="561"/>
                    <a:pt x="313" y="548"/>
                    <a:pt x="301" y="530"/>
                  </a:cubicBezTo>
                  <a:cubicBezTo>
                    <a:pt x="297" y="524"/>
                    <a:pt x="296" y="518"/>
                    <a:pt x="301" y="512"/>
                  </a:cubicBezTo>
                  <a:cubicBezTo>
                    <a:pt x="307" y="505"/>
                    <a:pt x="310" y="514"/>
                    <a:pt x="313" y="517"/>
                  </a:cubicBezTo>
                  <a:cubicBezTo>
                    <a:pt x="325" y="530"/>
                    <a:pt x="337" y="544"/>
                    <a:pt x="355" y="550"/>
                  </a:cubicBezTo>
                  <a:cubicBezTo>
                    <a:pt x="364" y="554"/>
                    <a:pt x="364" y="561"/>
                    <a:pt x="364" y="568"/>
                  </a:cubicBezTo>
                  <a:cubicBezTo>
                    <a:pt x="364" y="580"/>
                    <a:pt x="375" y="593"/>
                    <a:pt x="388" y="595"/>
                  </a:cubicBezTo>
                  <a:cubicBezTo>
                    <a:pt x="382" y="600"/>
                    <a:pt x="379" y="606"/>
                    <a:pt x="385" y="611"/>
                  </a:cubicBezTo>
                  <a:cubicBezTo>
                    <a:pt x="388" y="614"/>
                    <a:pt x="396" y="621"/>
                    <a:pt x="398" y="616"/>
                  </a:cubicBezTo>
                  <a:cubicBezTo>
                    <a:pt x="401" y="609"/>
                    <a:pt x="406" y="604"/>
                    <a:pt x="409" y="597"/>
                  </a:cubicBezTo>
                  <a:cubicBezTo>
                    <a:pt x="397" y="595"/>
                    <a:pt x="402" y="582"/>
                    <a:pt x="392" y="576"/>
                  </a:cubicBezTo>
                  <a:cubicBezTo>
                    <a:pt x="405" y="577"/>
                    <a:pt x="413" y="565"/>
                    <a:pt x="421" y="568"/>
                  </a:cubicBezTo>
                  <a:cubicBezTo>
                    <a:pt x="434" y="573"/>
                    <a:pt x="443" y="568"/>
                    <a:pt x="455" y="563"/>
                  </a:cubicBezTo>
                  <a:cubicBezTo>
                    <a:pt x="443" y="554"/>
                    <a:pt x="440" y="545"/>
                    <a:pt x="452" y="534"/>
                  </a:cubicBezTo>
                  <a:cubicBezTo>
                    <a:pt x="454" y="533"/>
                    <a:pt x="454" y="531"/>
                    <a:pt x="455" y="529"/>
                  </a:cubicBezTo>
                  <a:cubicBezTo>
                    <a:pt x="462" y="520"/>
                    <a:pt x="465" y="509"/>
                    <a:pt x="474" y="502"/>
                  </a:cubicBezTo>
                  <a:cubicBezTo>
                    <a:pt x="479" y="498"/>
                    <a:pt x="502" y="501"/>
                    <a:pt x="501" y="506"/>
                  </a:cubicBezTo>
                  <a:cubicBezTo>
                    <a:pt x="499" y="511"/>
                    <a:pt x="497" y="515"/>
                    <a:pt x="502" y="519"/>
                  </a:cubicBezTo>
                  <a:cubicBezTo>
                    <a:pt x="508" y="525"/>
                    <a:pt x="513" y="523"/>
                    <a:pt x="519" y="519"/>
                  </a:cubicBezTo>
                  <a:cubicBezTo>
                    <a:pt x="521" y="517"/>
                    <a:pt x="525" y="514"/>
                    <a:pt x="520" y="512"/>
                  </a:cubicBezTo>
                  <a:cubicBezTo>
                    <a:pt x="507" y="505"/>
                    <a:pt x="520" y="501"/>
                    <a:pt x="522" y="501"/>
                  </a:cubicBezTo>
                  <a:cubicBezTo>
                    <a:pt x="533" y="498"/>
                    <a:pt x="542" y="489"/>
                    <a:pt x="556" y="494"/>
                  </a:cubicBezTo>
                  <a:cubicBezTo>
                    <a:pt x="545" y="500"/>
                    <a:pt x="546" y="512"/>
                    <a:pt x="536" y="521"/>
                  </a:cubicBezTo>
                  <a:cubicBezTo>
                    <a:pt x="554" y="523"/>
                    <a:pt x="560" y="540"/>
                    <a:pt x="576" y="543"/>
                  </a:cubicBezTo>
                  <a:cubicBezTo>
                    <a:pt x="579" y="543"/>
                    <a:pt x="584" y="551"/>
                    <a:pt x="582" y="556"/>
                  </a:cubicBezTo>
                  <a:cubicBezTo>
                    <a:pt x="580" y="561"/>
                    <a:pt x="576" y="564"/>
                    <a:pt x="569" y="564"/>
                  </a:cubicBezTo>
                  <a:cubicBezTo>
                    <a:pt x="554" y="564"/>
                    <a:pt x="540" y="566"/>
                    <a:pt x="526" y="559"/>
                  </a:cubicBezTo>
                  <a:cubicBezTo>
                    <a:pt x="518" y="555"/>
                    <a:pt x="507" y="555"/>
                    <a:pt x="496" y="557"/>
                  </a:cubicBezTo>
                  <a:cubicBezTo>
                    <a:pt x="473" y="561"/>
                    <a:pt x="454" y="576"/>
                    <a:pt x="429" y="577"/>
                  </a:cubicBezTo>
                  <a:cubicBezTo>
                    <a:pt x="431" y="582"/>
                    <a:pt x="437" y="583"/>
                    <a:pt x="436" y="590"/>
                  </a:cubicBezTo>
                  <a:cubicBezTo>
                    <a:pt x="435" y="600"/>
                    <a:pt x="435" y="610"/>
                    <a:pt x="448" y="615"/>
                  </a:cubicBezTo>
                  <a:cubicBezTo>
                    <a:pt x="457" y="619"/>
                    <a:pt x="464" y="629"/>
                    <a:pt x="476" y="618"/>
                  </a:cubicBezTo>
                  <a:cubicBezTo>
                    <a:pt x="478" y="616"/>
                    <a:pt x="484" y="617"/>
                    <a:pt x="487" y="620"/>
                  </a:cubicBezTo>
                  <a:cubicBezTo>
                    <a:pt x="494" y="626"/>
                    <a:pt x="500" y="625"/>
                    <a:pt x="508" y="620"/>
                  </a:cubicBezTo>
                  <a:cubicBezTo>
                    <a:pt x="519" y="613"/>
                    <a:pt x="526" y="618"/>
                    <a:pt x="526" y="630"/>
                  </a:cubicBezTo>
                  <a:cubicBezTo>
                    <a:pt x="526" y="648"/>
                    <a:pt x="515" y="662"/>
                    <a:pt x="507" y="676"/>
                  </a:cubicBezTo>
                  <a:cubicBezTo>
                    <a:pt x="504" y="683"/>
                    <a:pt x="490" y="677"/>
                    <a:pt x="481" y="678"/>
                  </a:cubicBezTo>
                  <a:cubicBezTo>
                    <a:pt x="477" y="678"/>
                    <a:pt x="472" y="677"/>
                    <a:pt x="468" y="678"/>
                  </a:cubicBezTo>
                  <a:cubicBezTo>
                    <a:pt x="443" y="684"/>
                    <a:pt x="421" y="672"/>
                    <a:pt x="398" y="664"/>
                  </a:cubicBezTo>
                  <a:cubicBezTo>
                    <a:pt x="381" y="658"/>
                    <a:pt x="373" y="660"/>
                    <a:pt x="370" y="678"/>
                  </a:cubicBezTo>
                  <a:cubicBezTo>
                    <a:pt x="369" y="686"/>
                    <a:pt x="368" y="690"/>
                    <a:pt x="357" y="686"/>
                  </a:cubicBezTo>
                  <a:cubicBezTo>
                    <a:pt x="341" y="679"/>
                    <a:pt x="327" y="672"/>
                    <a:pt x="312" y="664"/>
                  </a:cubicBezTo>
                  <a:cubicBezTo>
                    <a:pt x="303" y="658"/>
                    <a:pt x="291" y="661"/>
                    <a:pt x="281" y="654"/>
                  </a:cubicBezTo>
                  <a:cubicBezTo>
                    <a:pt x="274" y="649"/>
                    <a:pt x="271" y="647"/>
                    <a:pt x="280" y="642"/>
                  </a:cubicBezTo>
                  <a:cubicBezTo>
                    <a:pt x="292" y="636"/>
                    <a:pt x="274" y="626"/>
                    <a:pt x="283" y="620"/>
                  </a:cubicBezTo>
                  <a:cubicBezTo>
                    <a:pt x="280" y="617"/>
                    <a:pt x="278" y="611"/>
                    <a:pt x="273" y="612"/>
                  </a:cubicBezTo>
                  <a:cubicBezTo>
                    <a:pt x="262" y="614"/>
                    <a:pt x="249" y="609"/>
                    <a:pt x="240" y="613"/>
                  </a:cubicBezTo>
                  <a:cubicBezTo>
                    <a:pt x="226" y="620"/>
                    <a:pt x="212" y="617"/>
                    <a:pt x="198" y="618"/>
                  </a:cubicBezTo>
                  <a:cubicBezTo>
                    <a:pt x="190" y="618"/>
                    <a:pt x="183" y="620"/>
                    <a:pt x="177" y="624"/>
                  </a:cubicBezTo>
                  <a:cubicBezTo>
                    <a:pt x="159" y="634"/>
                    <a:pt x="142" y="644"/>
                    <a:pt x="121" y="630"/>
                  </a:cubicBezTo>
                  <a:cubicBezTo>
                    <a:pt x="115" y="626"/>
                    <a:pt x="113" y="631"/>
                    <a:pt x="111" y="635"/>
                  </a:cubicBezTo>
                  <a:cubicBezTo>
                    <a:pt x="107" y="642"/>
                    <a:pt x="106" y="652"/>
                    <a:pt x="97" y="654"/>
                  </a:cubicBezTo>
                  <a:cubicBezTo>
                    <a:pt x="80" y="657"/>
                    <a:pt x="76" y="670"/>
                    <a:pt x="76" y="684"/>
                  </a:cubicBezTo>
                  <a:cubicBezTo>
                    <a:pt x="76" y="691"/>
                    <a:pt x="73" y="696"/>
                    <a:pt x="69" y="700"/>
                  </a:cubicBezTo>
                  <a:cubicBezTo>
                    <a:pt x="62" y="710"/>
                    <a:pt x="48" y="713"/>
                    <a:pt x="40" y="722"/>
                  </a:cubicBezTo>
                  <a:cubicBezTo>
                    <a:pt x="28" y="735"/>
                    <a:pt x="21" y="751"/>
                    <a:pt x="13" y="767"/>
                  </a:cubicBezTo>
                  <a:cubicBezTo>
                    <a:pt x="6" y="778"/>
                    <a:pt x="0" y="787"/>
                    <a:pt x="9" y="802"/>
                  </a:cubicBezTo>
                  <a:cubicBezTo>
                    <a:pt x="13" y="808"/>
                    <a:pt x="14" y="821"/>
                    <a:pt x="9" y="833"/>
                  </a:cubicBezTo>
                  <a:cubicBezTo>
                    <a:pt x="1" y="852"/>
                    <a:pt x="1" y="872"/>
                    <a:pt x="18" y="888"/>
                  </a:cubicBezTo>
                  <a:cubicBezTo>
                    <a:pt x="31" y="900"/>
                    <a:pt x="36" y="919"/>
                    <a:pt x="49" y="929"/>
                  </a:cubicBezTo>
                  <a:cubicBezTo>
                    <a:pt x="70" y="944"/>
                    <a:pt x="89" y="964"/>
                    <a:pt x="123" y="956"/>
                  </a:cubicBezTo>
                  <a:cubicBezTo>
                    <a:pt x="147" y="950"/>
                    <a:pt x="173" y="950"/>
                    <a:pt x="197" y="939"/>
                  </a:cubicBezTo>
                  <a:cubicBezTo>
                    <a:pt x="207" y="935"/>
                    <a:pt x="221" y="939"/>
                    <a:pt x="226" y="947"/>
                  </a:cubicBezTo>
                  <a:cubicBezTo>
                    <a:pt x="234" y="962"/>
                    <a:pt x="243" y="964"/>
                    <a:pt x="255" y="956"/>
                  </a:cubicBezTo>
                  <a:cubicBezTo>
                    <a:pt x="258" y="955"/>
                    <a:pt x="259" y="956"/>
                    <a:pt x="260" y="957"/>
                  </a:cubicBezTo>
                  <a:cubicBezTo>
                    <a:pt x="272" y="965"/>
                    <a:pt x="278" y="974"/>
                    <a:pt x="271" y="989"/>
                  </a:cubicBezTo>
                  <a:cubicBezTo>
                    <a:pt x="261" y="1008"/>
                    <a:pt x="263" y="1026"/>
                    <a:pt x="280" y="1039"/>
                  </a:cubicBezTo>
                  <a:cubicBezTo>
                    <a:pt x="297" y="1053"/>
                    <a:pt x="300" y="1074"/>
                    <a:pt x="306" y="1093"/>
                  </a:cubicBezTo>
                  <a:cubicBezTo>
                    <a:pt x="308" y="1103"/>
                    <a:pt x="314" y="1115"/>
                    <a:pt x="309" y="1124"/>
                  </a:cubicBezTo>
                  <a:cubicBezTo>
                    <a:pt x="304" y="1135"/>
                    <a:pt x="301" y="1146"/>
                    <a:pt x="296" y="1156"/>
                  </a:cubicBezTo>
                  <a:cubicBezTo>
                    <a:pt x="289" y="1173"/>
                    <a:pt x="293" y="1185"/>
                    <a:pt x="300" y="1200"/>
                  </a:cubicBezTo>
                  <a:cubicBezTo>
                    <a:pt x="306" y="1216"/>
                    <a:pt x="316" y="1230"/>
                    <a:pt x="317" y="1250"/>
                  </a:cubicBezTo>
                  <a:cubicBezTo>
                    <a:pt x="317" y="1265"/>
                    <a:pt x="320" y="1282"/>
                    <a:pt x="329" y="1296"/>
                  </a:cubicBezTo>
                  <a:cubicBezTo>
                    <a:pt x="340" y="1312"/>
                    <a:pt x="350" y="1329"/>
                    <a:pt x="349" y="1350"/>
                  </a:cubicBezTo>
                  <a:cubicBezTo>
                    <a:pt x="349" y="1360"/>
                    <a:pt x="364" y="1371"/>
                    <a:pt x="368" y="1367"/>
                  </a:cubicBezTo>
                  <a:cubicBezTo>
                    <a:pt x="377" y="1359"/>
                    <a:pt x="388" y="1359"/>
                    <a:pt x="397" y="1359"/>
                  </a:cubicBezTo>
                  <a:cubicBezTo>
                    <a:pt x="425" y="1359"/>
                    <a:pt x="448" y="1349"/>
                    <a:pt x="463" y="1326"/>
                  </a:cubicBezTo>
                  <a:cubicBezTo>
                    <a:pt x="473" y="1310"/>
                    <a:pt x="493" y="1299"/>
                    <a:pt x="491" y="1278"/>
                  </a:cubicBezTo>
                  <a:cubicBezTo>
                    <a:pt x="490" y="1267"/>
                    <a:pt x="494" y="1262"/>
                    <a:pt x="501" y="1260"/>
                  </a:cubicBezTo>
                  <a:cubicBezTo>
                    <a:pt x="519" y="1256"/>
                    <a:pt x="518" y="1244"/>
                    <a:pt x="517" y="1231"/>
                  </a:cubicBezTo>
                  <a:cubicBezTo>
                    <a:pt x="516" y="1225"/>
                    <a:pt x="515" y="1220"/>
                    <a:pt x="513" y="1215"/>
                  </a:cubicBezTo>
                  <a:cubicBezTo>
                    <a:pt x="509" y="1209"/>
                    <a:pt x="512" y="1203"/>
                    <a:pt x="516" y="1201"/>
                  </a:cubicBezTo>
                  <a:cubicBezTo>
                    <a:pt x="528" y="1193"/>
                    <a:pt x="537" y="1180"/>
                    <a:pt x="552" y="1175"/>
                  </a:cubicBezTo>
                  <a:cubicBezTo>
                    <a:pt x="563" y="1172"/>
                    <a:pt x="569" y="1163"/>
                    <a:pt x="570" y="1149"/>
                  </a:cubicBezTo>
                  <a:cubicBezTo>
                    <a:pt x="572" y="1122"/>
                    <a:pt x="557" y="1097"/>
                    <a:pt x="555" y="1071"/>
                  </a:cubicBezTo>
                  <a:cubicBezTo>
                    <a:pt x="554" y="1054"/>
                    <a:pt x="558" y="1039"/>
                    <a:pt x="569" y="1029"/>
                  </a:cubicBezTo>
                  <a:cubicBezTo>
                    <a:pt x="587" y="1012"/>
                    <a:pt x="602" y="992"/>
                    <a:pt x="623" y="979"/>
                  </a:cubicBezTo>
                  <a:cubicBezTo>
                    <a:pt x="646" y="964"/>
                    <a:pt x="655" y="939"/>
                    <a:pt x="668" y="918"/>
                  </a:cubicBezTo>
                  <a:cubicBezTo>
                    <a:pt x="673" y="908"/>
                    <a:pt x="680" y="896"/>
                    <a:pt x="674" y="882"/>
                  </a:cubicBezTo>
                  <a:cubicBezTo>
                    <a:pt x="667" y="887"/>
                    <a:pt x="659" y="888"/>
                    <a:pt x="650" y="889"/>
                  </a:cubicBezTo>
                  <a:cubicBezTo>
                    <a:pt x="640" y="889"/>
                    <a:pt x="629" y="892"/>
                    <a:pt x="619" y="896"/>
                  </a:cubicBezTo>
                  <a:cubicBezTo>
                    <a:pt x="614" y="898"/>
                    <a:pt x="606" y="903"/>
                    <a:pt x="605" y="898"/>
                  </a:cubicBezTo>
                  <a:cubicBezTo>
                    <a:pt x="604" y="891"/>
                    <a:pt x="587" y="891"/>
                    <a:pt x="598" y="880"/>
                  </a:cubicBezTo>
                  <a:cubicBezTo>
                    <a:pt x="599" y="878"/>
                    <a:pt x="596" y="876"/>
                    <a:pt x="595" y="874"/>
                  </a:cubicBezTo>
                  <a:cubicBezTo>
                    <a:pt x="586" y="865"/>
                    <a:pt x="581" y="854"/>
                    <a:pt x="567" y="851"/>
                  </a:cubicBezTo>
                  <a:cubicBezTo>
                    <a:pt x="561" y="850"/>
                    <a:pt x="558" y="842"/>
                    <a:pt x="556" y="836"/>
                  </a:cubicBezTo>
                  <a:cubicBezTo>
                    <a:pt x="549" y="817"/>
                    <a:pt x="535" y="801"/>
                    <a:pt x="533" y="779"/>
                  </a:cubicBezTo>
                  <a:cubicBezTo>
                    <a:pt x="533" y="779"/>
                    <a:pt x="533" y="779"/>
                    <a:pt x="532" y="778"/>
                  </a:cubicBezTo>
                  <a:cubicBezTo>
                    <a:pt x="520" y="764"/>
                    <a:pt x="515" y="746"/>
                    <a:pt x="507" y="730"/>
                  </a:cubicBezTo>
                  <a:cubicBezTo>
                    <a:pt x="500" y="718"/>
                    <a:pt x="501" y="717"/>
                    <a:pt x="512" y="711"/>
                  </a:cubicBezTo>
                  <a:cubicBezTo>
                    <a:pt x="527" y="729"/>
                    <a:pt x="538" y="749"/>
                    <a:pt x="552" y="767"/>
                  </a:cubicBezTo>
                  <a:cubicBezTo>
                    <a:pt x="559" y="776"/>
                    <a:pt x="554" y="788"/>
                    <a:pt x="562" y="795"/>
                  </a:cubicBezTo>
                  <a:cubicBezTo>
                    <a:pt x="584" y="814"/>
                    <a:pt x="592" y="840"/>
                    <a:pt x="598" y="867"/>
                  </a:cubicBezTo>
                  <a:cubicBezTo>
                    <a:pt x="600" y="877"/>
                    <a:pt x="605" y="877"/>
                    <a:pt x="612" y="874"/>
                  </a:cubicBezTo>
                  <a:cubicBezTo>
                    <a:pt x="640" y="863"/>
                    <a:pt x="672" y="857"/>
                    <a:pt x="696" y="836"/>
                  </a:cubicBezTo>
                  <a:cubicBezTo>
                    <a:pt x="699" y="834"/>
                    <a:pt x="702" y="834"/>
                    <a:pt x="705" y="834"/>
                  </a:cubicBezTo>
                  <a:cubicBezTo>
                    <a:pt x="720" y="832"/>
                    <a:pt x="733" y="822"/>
                    <a:pt x="739" y="812"/>
                  </a:cubicBezTo>
                  <a:cubicBezTo>
                    <a:pt x="744" y="803"/>
                    <a:pt x="752" y="797"/>
                    <a:pt x="757" y="789"/>
                  </a:cubicBezTo>
                  <a:cubicBezTo>
                    <a:pt x="765" y="777"/>
                    <a:pt x="765" y="767"/>
                    <a:pt x="754" y="764"/>
                  </a:cubicBezTo>
                  <a:cubicBezTo>
                    <a:pt x="738" y="760"/>
                    <a:pt x="732" y="750"/>
                    <a:pt x="728" y="732"/>
                  </a:cubicBezTo>
                  <a:cubicBezTo>
                    <a:pt x="722" y="739"/>
                    <a:pt x="718" y="743"/>
                    <a:pt x="716" y="748"/>
                  </a:cubicBezTo>
                  <a:cubicBezTo>
                    <a:pt x="709" y="762"/>
                    <a:pt x="695" y="755"/>
                    <a:pt x="684" y="757"/>
                  </a:cubicBezTo>
                  <a:cubicBezTo>
                    <a:pt x="679" y="759"/>
                    <a:pt x="684" y="745"/>
                    <a:pt x="681" y="739"/>
                  </a:cubicBezTo>
                  <a:cubicBezTo>
                    <a:pt x="681" y="739"/>
                    <a:pt x="681" y="739"/>
                    <a:pt x="680" y="738"/>
                  </a:cubicBezTo>
                  <a:cubicBezTo>
                    <a:pt x="675" y="733"/>
                    <a:pt x="672" y="750"/>
                    <a:pt x="669" y="741"/>
                  </a:cubicBezTo>
                  <a:cubicBezTo>
                    <a:pt x="665" y="727"/>
                    <a:pt x="653" y="718"/>
                    <a:pt x="649" y="705"/>
                  </a:cubicBezTo>
                  <a:cubicBezTo>
                    <a:pt x="648" y="701"/>
                    <a:pt x="645" y="698"/>
                    <a:pt x="651" y="695"/>
                  </a:cubicBezTo>
                  <a:cubicBezTo>
                    <a:pt x="657" y="692"/>
                    <a:pt x="662" y="688"/>
                    <a:pt x="667" y="694"/>
                  </a:cubicBezTo>
                  <a:cubicBezTo>
                    <a:pt x="670" y="697"/>
                    <a:pt x="674" y="701"/>
                    <a:pt x="676" y="707"/>
                  </a:cubicBezTo>
                  <a:cubicBezTo>
                    <a:pt x="681" y="721"/>
                    <a:pt x="709" y="733"/>
                    <a:pt x="724" y="727"/>
                  </a:cubicBezTo>
                  <a:cubicBezTo>
                    <a:pt x="731" y="725"/>
                    <a:pt x="735" y="725"/>
                    <a:pt x="738" y="733"/>
                  </a:cubicBezTo>
                  <a:cubicBezTo>
                    <a:pt x="740" y="738"/>
                    <a:pt x="743" y="744"/>
                    <a:pt x="750" y="744"/>
                  </a:cubicBezTo>
                  <a:cubicBezTo>
                    <a:pt x="766" y="743"/>
                    <a:pt x="782" y="747"/>
                    <a:pt x="798" y="745"/>
                  </a:cubicBezTo>
                  <a:cubicBezTo>
                    <a:pt x="808" y="743"/>
                    <a:pt x="821" y="740"/>
                    <a:pt x="829" y="745"/>
                  </a:cubicBezTo>
                  <a:cubicBezTo>
                    <a:pt x="842" y="752"/>
                    <a:pt x="851" y="765"/>
                    <a:pt x="862" y="775"/>
                  </a:cubicBezTo>
                  <a:cubicBezTo>
                    <a:pt x="862" y="775"/>
                    <a:pt x="862" y="776"/>
                    <a:pt x="862" y="776"/>
                  </a:cubicBezTo>
                  <a:cubicBezTo>
                    <a:pt x="863" y="791"/>
                    <a:pt x="876" y="798"/>
                    <a:pt x="888" y="791"/>
                  </a:cubicBezTo>
                  <a:cubicBezTo>
                    <a:pt x="890" y="789"/>
                    <a:pt x="890" y="784"/>
                    <a:pt x="894" y="787"/>
                  </a:cubicBezTo>
                  <a:cubicBezTo>
                    <a:pt x="898" y="789"/>
                    <a:pt x="899" y="793"/>
                    <a:pt x="897" y="796"/>
                  </a:cubicBezTo>
                  <a:cubicBezTo>
                    <a:pt x="896" y="799"/>
                    <a:pt x="895" y="802"/>
                    <a:pt x="895" y="805"/>
                  </a:cubicBezTo>
                  <a:cubicBezTo>
                    <a:pt x="903" y="845"/>
                    <a:pt x="919" y="883"/>
                    <a:pt x="936" y="920"/>
                  </a:cubicBezTo>
                  <a:cubicBezTo>
                    <a:pt x="938" y="924"/>
                    <a:pt x="941" y="927"/>
                    <a:pt x="945" y="923"/>
                  </a:cubicBezTo>
                  <a:cubicBezTo>
                    <a:pt x="961" y="909"/>
                    <a:pt x="970" y="890"/>
                    <a:pt x="969" y="869"/>
                  </a:cubicBezTo>
                  <a:cubicBezTo>
                    <a:pt x="969" y="856"/>
                    <a:pt x="972" y="847"/>
                    <a:pt x="983" y="840"/>
                  </a:cubicBezTo>
                  <a:cubicBezTo>
                    <a:pt x="989" y="835"/>
                    <a:pt x="994" y="828"/>
                    <a:pt x="1000" y="824"/>
                  </a:cubicBezTo>
                  <a:cubicBezTo>
                    <a:pt x="1021" y="812"/>
                    <a:pt x="1032" y="786"/>
                    <a:pt x="1059" y="780"/>
                  </a:cubicBezTo>
                  <a:cubicBezTo>
                    <a:pt x="1073" y="776"/>
                    <a:pt x="1079" y="775"/>
                    <a:pt x="1082" y="791"/>
                  </a:cubicBezTo>
                  <a:cubicBezTo>
                    <a:pt x="1082" y="795"/>
                    <a:pt x="1086" y="799"/>
                    <a:pt x="1089" y="801"/>
                  </a:cubicBezTo>
                  <a:cubicBezTo>
                    <a:pt x="1100" y="809"/>
                    <a:pt x="1103" y="820"/>
                    <a:pt x="1102" y="832"/>
                  </a:cubicBezTo>
                  <a:cubicBezTo>
                    <a:pt x="1102" y="836"/>
                    <a:pt x="1099" y="839"/>
                    <a:pt x="1105" y="842"/>
                  </a:cubicBezTo>
                  <a:cubicBezTo>
                    <a:pt x="1110" y="844"/>
                    <a:pt x="1113" y="843"/>
                    <a:pt x="1116" y="839"/>
                  </a:cubicBezTo>
                  <a:cubicBezTo>
                    <a:pt x="1119" y="836"/>
                    <a:pt x="1122" y="832"/>
                    <a:pt x="1126" y="835"/>
                  </a:cubicBezTo>
                  <a:cubicBezTo>
                    <a:pt x="1130" y="837"/>
                    <a:pt x="1132" y="841"/>
                    <a:pt x="1132" y="846"/>
                  </a:cubicBezTo>
                  <a:cubicBezTo>
                    <a:pt x="1132" y="852"/>
                    <a:pt x="1131" y="859"/>
                    <a:pt x="1135" y="865"/>
                  </a:cubicBezTo>
                  <a:cubicBezTo>
                    <a:pt x="1141" y="877"/>
                    <a:pt x="1142" y="889"/>
                    <a:pt x="1139" y="902"/>
                  </a:cubicBezTo>
                  <a:cubicBezTo>
                    <a:pt x="1137" y="913"/>
                    <a:pt x="1136" y="923"/>
                    <a:pt x="1148" y="930"/>
                  </a:cubicBezTo>
                  <a:cubicBezTo>
                    <a:pt x="1153" y="934"/>
                    <a:pt x="1155" y="940"/>
                    <a:pt x="1157" y="947"/>
                  </a:cubicBezTo>
                  <a:cubicBezTo>
                    <a:pt x="1160" y="962"/>
                    <a:pt x="1164" y="978"/>
                    <a:pt x="1181" y="985"/>
                  </a:cubicBezTo>
                  <a:cubicBezTo>
                    <a:pt x="1185" y="987"/>
                    <a:pt x="1189" y="993"/>
                    <a:pt x="1194" y="989"/>
                  </a:cubicBezTo>
                  <a:cubicBezTo>
                    <a:pt x="1198" y="984"/>
                    <a:pt x="1192" y="981"/>
                    <a:pt x="1190" y="977"/>
                  </a:cubicBezTo>
                  <a:cubicBezTo>
                    <a:pt x="1189" y="976"/>
                    <a:pt x="1189" y="973"/>
                    <a:pt x="1189" y="971"/>
                  </a:cubicBezTo>
                  <a:cubicBezTo>
                    <a:pt x="1192" y="953"/>
                    <a:pt x="1179" y="945"/>
                    <a:pt x="1166" y="936"/>
                  </a:cubicBezTo>
                  <a:cubicBezTo>
                    <a:pt x="1156" y="928"/>
                    <a:pt x="1149" y="915"/>
                    <a:pt x="1148" y="903"/>
                  </a:cubicBezTo>
                  <a:cubicBezTo>
                    <a:pt x="1147" y="892"/>
                    <a:pt x="1154" y="881"/>
                    <a:pt x="1158" y="869"/>
                  </a:cubicBezTo>
                  <a:cubicBezTo>
                    <a:pt x="1177" y="881"/>
                    <a:pt x="1195" y="893"/>
                    <a:pt x="1203" y="914"/>
                  </a:cubicBezTo>
                  <a:cubicBezTo>
                    <a:pt x="1205" y="918"/>
                    <a:pt x="1209" y="916"/>
                    <a:pt x="1210" y="913"/>
                  </a:cubicBezTo>
                  <a:cubicBezTo>
                    <a:pt x="1218" y="904"/>
                    <a:pt x="1229" y="900"/>
                    <a:pt x="1239" y="894"/>
                  </a:cubicBezTo>
                  <a:cubicBezTo>
                    <a:pt x="1242" y="893"/>
                    <a:pt x="1245" y="892"/>
                    <a:pt x="1246" y="889"/>
                  </a:cubicBezTo>
                  <a:cubicBezTo>
                    <a:pt x="1251" y="873"/>
                    <a:pt x="1244" y="850"/>
                    <a:pt x="1230" y="838"/>
                  </a:cubicBezTo>
                  <a:cubicBezTo>
                    <a:pt x="1208" y="820"/>
                    <a:pt x="1209" y="803"/>
                    <a:pt x="1231" y="789"/>
                  </a:cubicBezTo>
                  <a:cubicBezTo>
                    <a:pt x="1238" y="784"/>
                    <a:pt x="1250" y="784"/>
                    <a:pt x="1251" y="788"/>
                  </a:cubicBezTo>
                  <a:cubicBezTo>
                    <a:pt x="1254" y="802"/>
                    <a:pt x="1259" y="791"/>
                    <a:pt x="1263" y="790"/>
                  </a:cubicBezTo>
                  <a:cubicBezTo>
                    <a:pt x="1277" y="784"/>
                    <a:pt x="1289" y="775"/>
                    <a:pt x="1306" y="773"/>
                  </a:cubicBezTo>
                  <a:cubicBezTo>
                    <a:pt x="1326" y="772"/>
                    <a:pt x="1340" y="756"/>
                    <a:pt x="1350" y="741"/>
                  </a:cubicBezTo>
                  <a:cubicBezTo>
                    <a:pt x="1356" y="732"/>
                    <a:pt x="1361" y="722"/>
                    <a:pt x="1368" y="714"/>
                  </a:cubicBezTo>
                  <a:cubicBezTo>
                    <a:pt x="1374" y="709"/>
                    <a:pt x="1373" y="702"/>
                    <a:pt x="1373" y="696"/>
                  </a:cubicBezTo>
                  <a:cubicBezTo>
                    <a:pt x="1373" y="693"/>
                    <a:pt x="1367" y="694"/>
                    <a:pt x="1369" y="690"/>
                  </a:cubicBezTo>
                  <a:cubicBezTo>
                    <a:pt x="1374" y="682"/>
                    <a:pt x="1370" y="674"/>
                    <a:pt x="1368" y="667"/>
                  </a:cubicBezTo>
                  <a:cubicBezTo>
                    <a:pt x="1365" y="659"/>
                    <a:pt x="1360" y="649"/>
                    <a:pt x="1352" y="643"/>
                  </a:cubicBezTo>
                  <a:cubicBezTo>
                    <a:pt x="1346" y="639"/>
                    <a:pt x="1349" y="638"/>
                    <a:pt x="1352" y="634"/>
                  </a:cubicBezTo>
                  <a:cubicBezTo>
                    <a:pt x="1360" y="625"/>
                    <a:pt x="1370" y="619"/>
                    <a:pt x="1381" y="614"/>
                  </a:cubicBezTo>
                  <a:cubicBezTo>
                    <a:pt x="1372" y="617"/>
                    <a:pt x="1367" y="602"/>
                    <a:pt x="1358" y="610"/>
                  </a:cubicBezTo>
                  <a:cubicBezTo>
                    <a:pt x="1352" y="615"/>
                    <a:pt x="1348" y="616"/>
                    <a:pt x="1345" y="607"/>
                  </a:cubicBezTo>
                  <a:cubicBezTo>
                    <a:pt x="1343" y="601"/>
                    <a:pt x="1333" y="605"/>
                    <a:pt x="1331" y="598"/>
                  </a:cubicBezTo>
                  <a:cubicBezTo>
                    <a:pt x="1330" y="596"/>
                    <a:pt x="1331" y="595"/>
                    <a:pt x="1333" y="594"/>
                  </a:cubicBezTo>
                  <a:cubicBezTo>
                    <a:pt x="1348" y="592"/>
                    <a:pt x="1357" y="580"/>
                    <a:pt x="1369" y="573"/>
                  </a:cubicBezTo>
                  <a:cubicBezTo>
                    <a:pt x="1372" y="570"/>
                    <a:pt x="1374" y="570"/>
                    <a:pt x="1376" y="573"/>
                  </a:cubicBezTo>
                  <a:cubicBezTo>
                    <a:pt x="1378" y="575"/>
                    <a:pt x="1378" y="577"/>
                    <a:pt x="1376" y="579"/>
                  </a:cubicBezTo>
                  <a:cubicBezTo>
                    <a:pt x="1372" y="583"/>
                    <a:pt x="1364" y="587"/>
                    <a:pt x="1371" y="593"/>
                  </a:cubicBezTo>
                  <a:cubicBezTo>
                    <a:pt x="1377" y="598"/>
                    <a:pt x="1381" y="589"/>
                    <a:pt x="1386" y="587"/>
                  </a:cubicBezTo>
                  <a:cubicBezTo>
                    <a:pt x="1388" y="587"/>
                    <a:pt x="1391" y="585"/>
                    <a:pt x="1392" y="584"/>
                  </a:cubicBezTo>
                  <a:cubicBezTo>
                    <a:pt x="1397" y="581"/>
                    <a:pt x="1400" y="582"/>
                    <a:pt x="1404" y="586"/>
                  </a:cubicBezTo>
                  <a:cubicBezTo>
                    <a:pt x="1408" y="589"/>
                    <a:pt x="1409" y="592"/>
                    <a:pt x="1406" y="597"/>
                  </a:cubicBezTo>
                  <a:cubicBezTo>
                    <a:pt x="1400" y="605"/>
                    <a:pt x="1404" y="607"/>
                    <a:pt x="1413" y="607"/>
                  </a:cubicBezTo>
                  <a:cubicBezTo>
                    <a:pt x="1420" y="606"/>
                    <a:pt x="1426" y="613"/>
                    <a:pt x="1424" y="618"/>
                  </a:cubicBezTo>
                  <a:cubicBezTo>
                    <a:pt x="1420" y="625"/>
                    <a:pt x="1420" y="633"/>
                    <a:pt x="1420" y="642"/>
                  </a:cubicBezTo>
                  <a:cubicBezTo>
                    <a:pt x="1420" y="644"/>
                    <a:pt x="1421" y="647"/>
                    <a:pt x="1425" y="647"/>
                  </a:cubicBezTo>
                  <a:cubicBezTo>
                    <a:pt x="1450" y="642"/>
                    <a:pt x="1458" y="621"/>
                    <a:pt x="1443" y="601"/>
                  </a:cubicBezTo>
                  <a:cubicBezTo>
                    <a:pt x="1440" y="598"/>
                    <a:pt x="1437" y="595"/>
                    <a:pt x="1435" y="592"/>
                  </a:cubicBezTo>
                  <a:cubicBezTo>
                    <a:pt x="1431" y="588"/>
                    <a:pt x="1429" y="585"/>
                    <a:pt x="1437" y="582"/>
                  </a:cubicBezTo>
                  <a:cubicBezTo>
                    <a:pt x="1446" y="578"/>
                    <a:pt x="1452" y="571"/>
                    <a:pt x="1456" y="561"/>
                  </a:cubicBezTo>
                  <a:cubicBezTo>
                    <a:pt x="1460" y="550"/>
                    <a:pt x="1470" y="543"/>
                    <a:pt x="1483" y="546"/>
                  </a:cubicBezTo>
                  <a:cubicBezTo>
                    <a:pt x="1490" y="548"/>
                    <a:pt x="1495" y="546"/>
                    <a:pt x="1501" y="543"/>
                  </a:cubicBezTo>
                  <a:cubicBezTo>
                    <a:pt x="1524" y="528"/>
                    <a:pt x="1536" y="504"/>
                    <a:pt x="1552" y="483"/>
                  </a:cubicBezTo>
                  <a:cubicBezTo>
                    <a:pt x="1565" y="466"/>
                    <a:pt x="1563" y="444"/>
                    <a:pt x="1569" y="425"/>
                  </a:cubicBezTo>
                  <a:cubicBezTo>
                    <a:pt x="1574" y="410"/>
                    <a:pt x="1557" y="396"/>
                    <a:pt x="1545" y="404"/>
                  </a:cubicBezTo>
                  <a:cubicBezTo>
                    <a:pt x="1536" y="410"/>
                    <a:pt x="1530" y="405"/>
                    <a:pt x="1527" y="402"/>
                  </a:cubicBezTo>
                  <a:cubicBezTo>
                    <a:pt x="1522" y="397"/>
                    <a:pt x="1515" y="397"/>
                    <a:pt x="1510" y="392"/>
                  </a:cubicBezTo>
                  <a:cubicBezTo>
                    <a:pt x="1533" y="373"/>
                    <a:pt x="1556" y="353"/>
                    <a:pt x="1579" y="334"/>
                  </a:cubicBezTo>
                  <a:cubicBezTo>
                    <a:pt x="1587" y="328"/>
                    <a:pt x="1597" y="320"/>
                    <a:pt x="1607" y="325"/>
                  </a:cubicBezTo>
                  <a:cubicBezTo>
                    <a:pt x="1622" y="332"/>
                    <a:pt x="1634" y="330"/>
                    <a:pt x="1649" y="326"/>
                  </a:cubicBezTo>
                  <a:cubicBezTo>
                    <a:pt x="1658" y="323"/>
                    <a:pt x="1669" y="317"/>
                    <a:pt x="1677" y="332"/>
                  </a:cubicBezTo>
                  <a:cubicBezTo>
                    <a:pt x="1683" y="343"/>
                    <a:pt x="1692" y="326"/>
                    <a:pt x="1700" y="330"/>
                  </a:cubicBezTo>
                  <a:cubicBezTo>
                    <a:pt x="1702" y="331"/>
                    <a:pt x="1703" y="329"/>
                    <a:pt x="1703" y="326"/>
                  </a:cubicBezTo>
                  <a:cubicBezTo>
                    <a:pt x="1705" y="310"/>
                    <a:pt x="1736" y="287"/>
                    <a:pt x="1752" y="289"/>
                  </a:cubicBezTo>
                  <a:cubicBezTo>
                    <a:pt x="1751" y="294"/>
                    <a:pt x="1769" y="283"/>
                    <a:pt x="1758" y="296"/>
                  </a:cubicBezTo>
                  <a:cubicBezTo>
                    <a:pt x="1756" y="300"/>
                    <a:pt x="1760" y="301"/>
                    <a:pt x="1762" y="304"/>
                  </a:cubicBezTo>
                  <a:cubicBezTo>
                    <a:pt x="1764" y="307"/>
                    <a:pt x="1767" y="306"/>
                    <a:pt x="1769" y="304"/>
                  </a:cubicBezTo>
                  <a:cubicBezTo>
                    <a:pt x="1776" y="295"/>
                    <a:pt x="1790" y="296"/>
                    <a:pt x="1793" y="282"/>
                  </a:cubicBezTo>
                  <a:cubicBezTo>
                    <a:pt x="1795" y="274"/>
                    <a:pt x="1803" y="273"/>
                    <a:pt x="1809" y="280"/>
                  </a:cubicBezTo>
                  <a:cubicBezTo>
                    <a:pt x="1807" y="284"/>
                    <a:pt x="1801" y="280"/>
                    <a:pt x="1801" y="284"/>
                  </a:cubicBezTo>
                  <a:cubicBezTo>
                    <a:pt x="1800" y="299"/>
                    <a:pt x="1790" y="304"/>
                    <a:pt x="1780" y="311"/>
                  </a:cubicBezTo>
                  <a:cubicBezTo>
                    <a:pt x="1762" y="323"/>
                    <a:pt x="1752" y="344"/>
                    <a:pt x="1730" y="350"/>
                  </a:cubicBezTo>
                  <a:cubicBezTo>
                    <a:pt x="1729" y="350"/>
                    <a:pt x="1727" y="351"/>
                    <a:pt x="1727" y="353"/>
                  </a:cubicBezTo>
                  <a:cubicBezTo>
                    <a:pt x="1720" y="370"/>
                    <a:pt x="1709" y="386"/>
                    <a:pt x="1716" y="406"/>
                  </a:cubicBezTo>
                  <a:cubicBezTo>
                    <a:pt x="1718" y="414"/>
                    <a:pt x="1721" y="423"/>
                    <a:pt x="1723" y="431"/>
                  </a:cubicBezTo>
                  <a:cubicBezTo>
                    <a:pt x="1724" y="436"/>
                    <a:pt x="1723" y="443"/>
                    <a:pt x="1727" y="443"/>
                  </a:cubicBezTo>
                  <a:cubicBezTo>
                    <a:pt x="1732" y="443"/>
                    <a:pt x="1738" y="439"/>
                    <a:pt x="1739" y="433"/>
                  </a:cubicBezTo>
                  <a:cubicBezTo>
                    <a:pt x="1742" y="421"/>
                    <a:pt x="1752" y="413"/>
                    <a:pt x="1759" y="404"/>
                  </a:cubicBezTo>
                  <a:cubicBezTo>
                    <a:pt x="1767" y="395"/>
                    <a:pt x="1780" y="389"/>
                    <a:pt x="1783" y="375"/>
                  </a:cubicBezTo>
                  <a:cubicBezTo>
                    <a:pt x="1783" y="371"/>
                    <a:pt x="1789" y="373"/>
                    <a:pt x="1791" y="370"/>
                  </a:cubicBezTo>
                  <a:cubicBezTo>
                    <a:pt x="1780" y="366"/>
                    <a:pt x="1796" y="350"/>
                    <a:pt x="1780" y="348"/>
                  </a:cubicBezTo>
                  <a:cubicBezTo>
                    <a:pt x="1779" y="348"/>
                    <a:pt x="1778" y="346"/>
                    <a:pt x="1778" y="344"/>
                  </a:cubicBezTo>
                  <a:cubicBezTo>
                    <a:pt x="1778" y="341"/>
                    <a:pt x="1798" y="318"/>
                    <a:pt x="1801" y="318"/>
                  </a:cubicBezTo>
                  <a:cubicBezTo>
                    <a:pt x="1810" y="319"/>
                    <a:pt x="1818" y="306"/>
                    <a:pt x="1826" y="317"/>
                  </a:cubicBezTo>
                  <a:cubicBezTo>
                    <a:pt x="1831" y="308"/>
                    <a:pt x="1844" y="309"/>
                    <a:pt x="1847" y="311"/>
                  </a:cubicBezTo>
                  <a:cubicBezTo>
                    <a:pt x="1865" y="322"/>
                    <a:pt x="1874" y="306"/>
                    <a:pt x="1886" y="300"/>
                  </a:cubicBezTo>
                  <a:cubicBezTo>
                    <a:pt x="1891" y="298"/>
                    <a:pt x="1895" y="294"/>
                    <a:pt x="1900" y="293"/>
                  </a:cubicBezTo>
                  <a:cubicBezTo>
                    <a:pt x="1916" y="289"/>
                    <a:pt x="1927" y="274"/>
                    <a:pt x="1946" y="281"/>
                  </a:cubicBezTo>
                  <a:cubicBezTo>
                    <a:pt x="1956" y="285"/>
                    <a:pt x="1954" y="276"/>
                    <a:pt x="1953" y="270"/>
                  </a:cubicBezTo>
                  <a:cubicBezTo>
                    <a:pt x="1949" y="255"/>
                    <a:pt x="1936" y="249"/>
                    <a:pt x="1923" y="242"/>
                  </a:cubicBezTo>
                  <a:cubicBezTo>
                    <a:pt x="1929" y="240"/>
                    <a:pt x="1932" y="240"/>
                    <a:pt x="1937" y="244"/>
                  </a:cubicBezTo>
                  <a:cubicBezTo>
                    <a:pt x="1948" y="252"/>
                    <a:pt x="1966" y="241"/>
                    <a:pt x="1964" y="228"/>
                  </a:cubicBezTo>
                  <a:cubicBezTo>
                    <a:pt x="1963" y="222"/>
                    <a:pt x="1966" y="220"/>
                    <a:pt x="1970" y="220"/>
                  </a:cubicBezTo>
                  <a:cubicBezTo>
                    <a:pt x="1976" y="218"/>
                    <a:pt x="1972" y="223"/>
                    <a:pt x="1973" y="225"/>
                  </a:cubicBezTo>
                  <a:cubicBezTo>
                    <a:pt x="1974" y="230"/>
                    <a:pt x="1977" y="234"/>
                    <a:pt x="1983" y="232"/>
                  </a:cubicBezTo>
                  <a:cubicBezTo>
                    <a:pt x="1993" y="230"/>
                    <a:pt x="1999" y="233"/>
                    <a:pt x="2005" y="240"/>
                  </a:cubicBezTo>
                  <a:cubicBezTo>
                    <a:pt x="2011" y="247"/>
                    <a:pt x="2019" y="252"/>
                    <a:pt x="2028" y="251"/>
                  </a:cubicBezTo>
                  <a:cubicBezTo>
                    <a:pt x="2036" y="250"/>
                    <a:pt x="2039" y="243"/>
                    <a:pt x="2038" y="234"/>
                  </a:cubicBezTo>
                  <a:cubicBezTo>
                    <a:pt x="2038" y="230"/>
                    <a:pt x="2044" y="233"/>
                    <a:pt x="2044" y="232"/>
                  </a:cubicBezTo>
                  <a:cubicBezTo>
                    <a:pt x="2047" y="225"/>
                    <a:pt x="2059" y="232"/>
                    <a:pt x="2059" y="223"/>
                  </a:cubicBezTo>
                  <a:close/>
                  <a:moveTo>
                    <a:pt x="704" y="589"/>
                  </a:moveTo>
                  <a:cubicBezTo>
                    <a:pt x="709" y="597"/>
                    <a:pt x="708" y="608"/>
                    <a:pt x="704" y="616"/>
                  </a:cubicBezTo>
                  <a:cubicBezTo>
                    <a:pt x="702" y="620"/>
                    <a:pt x="690" y="620"/>
                    <a:pt x="683" y="619"/>
                  </a:cubicBezTo>
                  <a:cubicBezTo>
                    <a:pt x="676" y="617"/>
                    <a:pt x="669" y="613"/>
                    <a:pt x="663" y="609"/>
                  </a:cubicBezTo>
                  <a:cubicBezTo>
                    <a:pt x="657" y="604"/>
                    <a:pt x="650" y="599"/>
                    <a:pt x="658" y="590"/>
                  </a:cubicBezTo>
                  <a:cubicBezTo>
                    <a:pt x="670" y="575"/>
                    <a:pt x="656" y="564"/>
                    <a:pt x="649" y="553"/>
                  </a:cubicBezTo>
                  <a:cubicBezTo>
                    <a:pt x="644" y="544"/>
                    <a:pt x="638" y="537"/>
                    <a:pt x="643" y="526"/>
                  </a:cubicBezTo>
                  <a:cubicBezTo>
                    <a:pt x="649" y="512"/>
                    <a:pt x="657" y="500"/>
                    <a:pt x="674" y="498"/>
                  </a:cubicBezTo>
                  <a:cubicBezTo>
                    <a:pt x="680" y="497"/>
                    <a:pt x="686" y="498"/>
                    <a:pt x="692" y="498"/>
                  </a:cubicBezTo>
                  <a:cubicBezTo>
                    <a:pt x="698" y="497"/>
                    <a:pt x="700" y="501"/>
                    <a:pt x="700" y="507"/>
                  </a:cubicBezTo>
                  <a:cubicBezTo>
                    <a:pt x="700" y="513"/>
                    <a:pt x="698" y="518"/>
                    <a:pt x="692" y="516"/>
                  </a:cubicBezTo>
                  <a:cubicBezTo>
                    <a:pt x="681" y="512"/>
                    <a:pt x="678" y="522"/>
                    <a:pt x="672" y="526"/>
                  </a:cubicBezTo>
                  <a:cubicBezTo>
                    <a:pt x="678" y="532"/>
                    <a:pt x="675" y="545"/>
                    <a:pt x="687" y="546"/>
                  </a:cubicBezTo>
                  <a:cubicBezTo>
                    <a:pt x="688" y="546"/>
                    <a:pt x="690" y="547"/>
                    <a:pt x="690" y="547"/>
                  </a:cubicBezTo>
                  <a:cubicBezTo>
                    <a:pt x="691" y="560"/>
                    <a:pt x="707" y="558"/>
                    <a:pt x="713" y="569"/>
                  </a:cubicBezTo>
                  <a:cubicBezTo>
                    <a:pt x="693" y="572"/>
                    <a:pt x="693" y="572"/>
                    <a:pt x="704" y="5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53" name="Freeform 4">
              <a:extLst>
                <a:ext uri="{FF2B5EF4-FFF2-40B4-BE49-F238E27FC236}">
                  <a16:creationId xmlns:a16="http://schemas.microsoft.com/office/drawing/2014/main" id="{DCC26DED-2177-4AB3-AFA8-2A48777402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52115" y="1387186"/>
              <a:ext cx="3182947" cy="3735447"/>
            </a:xfrm>
            <a:custGeom>
              <a:avLst/>
              <a:gdLst>
                <a:gd name="T0" fmla="*/ 1175 w 1335"/>
                <a:gd name="T1" fmla="*/ 940 h 1566"/>
                <a:gd name="T2" fmla="*/ 1056 w 1335"/>
                <a:gd name="T3" fmla="*/ 840 h 1566"/>
                <a:gd name="T4" fmla="*/ 910 w 1335"/>
                <a:gd name="T5" fmla="*/ 859 h 1566"/>
                <a:gd name="T6" fmla="*/ 797 w 1335"/>
                <a:gd name="T7" fmla="*/ 770 h 1566"/>
                <a:gd name="T8" fmla="*/ 706 w 1335"/>
                <a:gd name="T9" fmla="*/ 720 h 1566"/>
                <a:gd name="T10" fmla="*/ 778 w 1335"/>
                <a:gd name="T11" fmla="*/ 636 h 1566"/>
                <a:gd name="T12" fmla="*/ 880 w 1335"/>
                <a:gd name="T13" fmla="*/ 669 h 1566"/>
                <a:gd name="T14" fmla="*/ 924 w 1335"/>
                <a:gd name="T15" fmla="*/ 540 h 1566"/>
                <a:gd name="T16" fmla="*/ 1051 w 1335"/>
                <a:gd name="T17" fmla="*/ 459 h 1566"/>
                <a:gd name="T18" fmla="*/ 1030 w 1335"/>
                <a:gd name="T19" fmla="*/ 404 h 1566"/>
                <a:gd name="T20" fmla="*/ 1151 w 1335"/>
                <a:gd name="T21" fmla="*/ 422 h 1566"/>
                <a:gd name="T22" fmla="*/ 1098 w 1335"/>
                <a:gd name="T23" fmla="*/ 319 h 1566"/>
                <a:gd name="T24" fmla="*/ 983 w 1335"/>
                <a:gd name="T25" fmla="*/ 246 h 1566"/>
                <a:gd name="T26" fmla="*/ 895 w 1335"/>
                <a:gd name="T27" fmla="*/ 273 h 1566"/>
                <a:gd name="T28" fmla="*/ 856 w 1335"/>
                <a:gd name="T29" fmla="*/ 345 h 1566"/>
                <a:gd name="T30" fmla="*/ 767 w 1335"/>
                <a:gd name="T31" fmla="*/ 209 h 1566"/>
                <a:gd name="T32" fmla="*/ 869 w 1335"/>
                <a:gd name="T33" fmla="*/ 195 h 1566"/>
                <a:gd name="T34" fmla="*/ 905 w 1335"/>
                <a:gd name="T35" fmla="*/ 88 h 1566"/>
                <a:gd name="T36" fmla="*/ 921 w 1335"/>
                <a:gd name="T37" fmla="*/ 168 h 1566"/>
                <a:gd name="T38" fmla="*/ 1015 w 1335"/>
                <a:gd name="T39" fmla="*/ 215 h 1566"/>
                <a:gd name="T40" fmla="*/ 1042 w 1335"/>
                <a:gd name="T41" fmla="*/ 170 h 1566"/>
                <a:gd name="T42" fmla="*/ 942 w 1335"/>
                <a:gd name="T43" fmla="*/ 58 h 1566"/>
                <a:gd name="T44" fmla="*/ 823 w 1335"/>
                <a:gd name="T45" fmla="*/ 58 h 1566"/>
                <a:gd name="T46" fmla="*/ 841 w 1335"/>
                <a:gd name="T47" fmla="*/ 87 h 1566"/>
                <a:gd name="T48" fmla="*/ 734 w 1335"/>
                <a:gd name="T49" fmla="*/ 53 h 1566"/>
                <a:gd name="T50" fmla="*/ 725 w 1335"/>
                <a:gd name="T51" fmla="*/ 37 h 1566"/>
                <a:gd name="T52" fmla="*/ 595 w 1335"/>
                <a:gd name="T53" fmla="*/ 119 h 1566"/>
                <a:gd name="T54" fmla="*/ 539 w 1335"/>
                <a:gd name="T55" fmla="*/ 102 h 1566"/>
                <a:gd name="T56" fmla="*/ 625 w 1335"/>
                <a:gd name="T57" fmla="*/ 18 h 1566"/>
                <a:gd name="T58" fmla="*/ 546 w 1335"/>
                <a:gd name="T59" fmla="*/ 40 h 1566"/>
                <a:gd name="T60" fmla="*/ 436 w 1335"/>
                <a:gd name="T61" fmla="*/ 25 h 1566"/>
                <a:gd name="T62" fmla="*/ 508 w 1335"/>
                <a:gd name="T63" fmla="*/ 89 h 1566"/>
                <a:gd name="T64" fmla="*/ 395 w 1335"/>
                <a:gd name="T65" fmla="*/ 84 h 1566"/>
                <a:gd name="T66" fmla="*/ 274 w 1335"/>
                <a:gd name="T67" fmla="*/ 91 h 1566"/>
                <a:gd name="T68" fmla="*/ 58 w 1335"/>
                <a:gd name="T69" fmla="*/ 85 h 1566"/>
                <a:gd name="T70" fmla="*/ 6 w 1335"/>
                <a:gd name="T71" fmla="*/ 171 h 1566"/>
                <a:gd name="T72" fmla="*/ 27 w 1335"/>
                <a:gd name="T73" fmla="*/ 245 h 1566"/>
                <a:gd name="T74" fmla="*/ 82 w 1335"/>
                <a:gd name="T75" fmla="*/ 302 h 1566"/>
                <a:gd name="T76" fmla="*/ 130 w 1335"/>
                <a:gd name="T77" fmla="*/ 292 h 1566"/>
                <a:gd name="T78" fmla="*/ 164 w 1335"/>
                <a:gd name="T79" fmla="*/ 264 h 1566"/>
                <a:gd name="T80" fmla="*/ 292 w 1335"/>
                <a:gd name="T81" fmla="*/ 270 h 1566"/>
                <a:gd name="T82" fmla="*/ 370 w 1335"/>
                <a:gd name="T83" fmla="*/ 330 h 1566"/>
                <a:gd name="T84" fmla="*/ 462 w 1335"/>
                <a:gd name="T85" fmla="*/ 561 h 1566"/>
                <a:gd name="T86" fmla="*/ 582 w 1335"/>
                <a:gd name="T87" fmla="*/ 694 h 1566"/>
                <a:gd name="T88" fmla="*/ 659 w 1335"/>
                <a:gd name="T89" fmla="*/ 763 h 1566"/>
                <a:gd name="T90" fmla="*/ 804 w 1335"/>
                <a:gd name="T91" fmla="*/ 817 h 1566"/>
                <a:gd name="T92" fmla="*/ 925 w 1335"/>
                <a:gd name="T93" fmla="*/ 950 h 1566"/>
                <a:gd name="T94" fmla="*/ 948 w 1335"/>
                <a:gd name="T95" fmla="*/ 1107 h 1566"/>
                <a:gd name="T96" fmla="*/ 947 w 1335"/>
                <a:gd name="T97" fmla="*/ 1386 h 1566"/>
                <a:gd name="T98" fmla="*/ 931 w 1335"/>
                <a:gd name="T99" fmla="*/ 1479 h 1566"/>
                <a:gd name="T100" fmla="*/ 947 w 1335"/>
                <a:gd name="T101" fmla="*/ 1532 h 1566"/>
                <a:gd name="T102" fmla="*/ 984 w 1335"/>
                <a:gd name="T103" fmla="*/ 1562 h 1566"/>
                <a:gd name="T104" fmla="*/ 1027 w 1335"/>
                <a:gd name="T105" fmla="*/ 1382 h 1566"/>
                <a:gd name="T106" fmla="*/ 1169 w 1335"/>
                <a:gd name="T107" fmla="*/ 1254 h 1566"/>
                <a:gd name="T108" fmla="*/ 1306 w 1335"/>
                <a:gd name="T109" fmla="*/ 1061 h 1566"/>
                <a:gd name="T110" fmla="*/ 720 w 1335"/>
                <a:gd name="T111" fmla="*/ 125 h 1566"/>
                <a:gd name="T112" fmla="*/ 548 w 1335"/>
                <a:gd name="T113" fmla="*/ 619 h 1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35" h="1566">
                  <a:moveTo>
                    <a:pt x="1314" y="992"/>
                  </a:moveTo>
                  <a:cubicBezTo>
                    <a:pt x="1312" y="992"/>
                    <a:pt x="1309" y="989"/>
                    <a:pt x="1307" y="987"/>
                  </a:cubicBezTo>
                  <a:cubicBezTo>
                    <a:pt x="1291" y="969"/>
                    <a:pt x="1270" y="967"/>
                    <a:pt x="1247" y="969"/>
                  </a:cubicBezTo>
                  <a:cubicBezTo>
                    <a:pt x="1244" y="969"/>
                    <a:pt x="1239" y="971"/>
                    <a:pt x="1238" y="967"/>
                  </a:cubicBezTo>
                  <a:cubicBezTo>
                    <a:pt x="1236" y="953"/>
                    <a:pt x="1224" y="954"/>
                    <a:pt x="1214" y="950"/>
                  </a:cubicBezTo>
                  <a:cubicBezTo>
                    <a:pt x="1208" y="948"/>
                    <a:pt x="1202" y="944"/>
                    <a:pt x="1200" y="955"/>
                  </a:cubicBezTo>
                  <a:cubicBezTo>
                    <a:pt x="1200" y="957"/>
                    <a:pt x="1197" y="957"/>
                    <a:pt x="1195" y="957"/>
                  </a:cubicBezTo>
                  <a:cubicBezTo>
                    <a:pt x="1194" y="957"/>
                    <a:pt x="1192" y="956"/>
                    <a:pt x="1193" y="954"/>
                  </a:cubicBezTo>
                  <a:cubicBezTo>
                    <a:pt x="1198" y="935"/>
                    <a:pt x="1181" y="946"/>
                    <a:pt x="1175" y="940"/>
                  </a:cubicBezTo>
                  <a:cubicBezTo>
                    <a:pt x="1183" y="933"/>
                    <a:pt x="1186" y="926"/>
                    <a:pt x="1175" y="919"/>
                  </a:cubicBezTo>
                  <a:cubicBezTo>
                    <a:pt x="1173" y="918"/>
                    <a:pt x="1171" y="914"/>
                    <a:pt x="1171" y="911"/>
                  </a:cubicBezTo>
                  <a:cubicBezTo>
                    <a:pt x="1170" y="896"/>
                    <a:pt x="1158" y="890"/>
                    <a:pt x="1146" y="885"/>
                  </a:cubicBezTo>
                  <a:cubicBezTo>
                    <a:pt x="1136" y="881"/>
                    <a:pt x="1126" y="879"/>
                    <a:pt x="1115" y="879"/>
                  </a:cubicBezTo>
                  <a:cubicBezTo>
                    <a:pt x="1106" y="879"/>
                    <a:pt x="1099" y="875"/>
                    <a:pt x="1097" y="869"/>
                  </a:cubicBezTo>
                  <a:cubicBezTo>
                    <a:pt x="1095" y="861"/>
                    <a:pt x="1087" y="858"/>
                    <a:pt x="1083" y="857"/>
                  </a:cubicBezTo>
                  <a:cubicBezTo>
                    <a:pt x="1069" y="856"/>
                    <a:pt x="1068" y="848"/>
                    <a:pt x="1069" y="837"/>
                  </a:cubicBezTo>
                  <a:cubicBezTo>
                    <a:pt x="1069" y="835"/>
                    <a:pt x="1068" y="834"/>
                    <a:pt x="1068" y="834"/>
                  </a:cubicBezTo>
                  <a:cubicBezTo>
                    <a:pt x="1061" y="834"/>
                    <a:pt x="1063" y="850"/>
                    <a:pt x="1056" y="840"/>
                  </a:cubicBezTo>
                  <a:cubicBezTo>
                    <a:pt x="1051" y="833"/>
                    <a:pt x="1047" y="834"/>
                    <a:pt x="1041" y="837"/>
                  </a:cubicBezTo>
                  <a:cubicBezTo>
                    <a:pt x="1029" y="844"/>
                    <a:pt x="1016" y="832"/>
                    <a:pt x="1004" y="837"/>
                  </a:cubicBezTo>
                  <a:cubicBezTo>
                    <a:pt x="1001" y="838"/>
                    <a:pt x="998" y="835"/>
                    <a:pt x="998" y="833"/>
                  </a:cubicBezTo>
                  <a:cubicBezTo>
                    <a:pt x="997" y="821"/>
                    <a:pt x="986" y="822"/>
                    <a:pt x="982" y="823"/>
                  </a:cubicBezTo>
                  <a:cubicBezTo>
                    <a:pt x="973" y="825"/>
                    <a:pt x="963" y="830"/>
                    <a:pt x="968" y="843"/>
                  </a:cubicBezTo>
                  <a:cubicBezTo>
                    <a:pt x="969" y="846"/>
                    <a:pt x="967" y="848"/>
                    <a:pt x="965" y="848"/>
                  </a:cubicBezTo>
                  <a:cubicBezTo>
                    <a:pt x="962" y="849"/>
                    <a:pt x="961" y="847"/>
                    <a:pt x="960" y="844"/>
                  </a:cubicBezTo>
                  <a:cubicBezTo>
                    <a:pt x="960" y="836"/>
                    <a:pt x="960" y="827"/>
                    <a:pt x="969" y="818"/>
                  </a:cubicBezTo>
                  <a:cubicBezTo>
                    <a:pt x="940" y="823"/>
                    <a:pt x="922" y="838"/>
                    <a:pt x="910" y="859"/>
                  </a:cubicBezTo>
                  <a:cubicBezTo>
                    <a:pt x="900" y="851"/>
                    <a:pt x="892" y="839"/>
                    <a:pt x="880" y="846"/>
                  </a:cubicBezTo>
                  <a:cubicBezTo>
                    <a:pt x="871" y="851"/>
                    <a:pt x="867" y="849"/>
                    <a:pt x="860" y="844"/>
                  </a:cubicBezTo>
                  <a:cubicBezTo>
                    <a:pt x="845" y="832"/>
                    <a:pt x="840" y="819"/>
                    <a:pt x="849" y="801"/>
                  </a:cubicBezTo>
                  <a:cubicBezTo>
                    <a:pt x="849" y="799"/>
                    <a:pt x="849" y="797"/>
                    <a:pt x="849" y="795"/>
                  </a:cubicBezTo>
                  <a:cubicBezTo>
                    <a:pt x="850" y="786"/>
                    <a:pt x="850" y="779"/>
                    <a:pt x="838" y="781"/>
                  </a:cubicBezTo>
                  <a:cubicBezTo>
                    <a:pt x="836" y="781"/>
                    <a:pt x="834" y="780"/>
                    <a:pt x="832" y="780"/>
                  </a:cubicBezTo>
                  <a:cubicBezTo>
                    <a:pt x="831" y="779"/>
                    <a:pt x="830" y="779"/>
                    <a:pt x="829" y="778"/>
                  </a:cubicBezTo>
                  <a:cubicBezTo>
                    <a:pt x="820" y="779"/>
                    <a:pt x="811" y="780"/>
                    <a:pt x="802" y="781"/>
                  </a:cubicBezTo>
                  <a:cubicBezTo>
                    <a:pt x="794" y="780"/>
                    <a:pt x="794" y="773"/>
                    <a:pt x="797" y="770"/>
                  </a:cubicBezTo>
                  <a:cubicBezTo>
                    <a:pt x="805" y="761"/>
                    <a:pt x="807" y="751"/>
                    <a:pt x="809" y="739"/>
                  </a:cubicBezTo>
                  <a:cubicBezTo>
                    <a:pt x="813" y="723"/>
                    <a:pt x="813" y="721"/>
                    <a:pt x="796" y="721"/>
                  </a:cubicBezTo>
                  <a:cubicBezTo>
                    <a:pt x="791" y="721"/>
                    <a:pt x="786" y="721"/>
                    <a:pt x="781" y="721"/>
                  </a:cubicBezTo>
                  <a:cubicBezTo>
                    <a:pt x="772" y="720"/>
                    <a:pt x="772" y="726"/>
                    <a:pt x="773" y="732"/>
                  </a:cubicBezTo>
                  <a:cubicBezTo>
                    <a:pt x="773" y="734"/>
                    <a:pt x="772" y="737"/>
                    <a:pt x="772" y="739"/>
                  </a:cubicBezTo>
                  <a:cubicBezTo>
                    <a:pt x="767" y="743"/>
                    <a:pt x="762" y="748"/>
                    <a:pt x="757" y="752"/>
                  </a:cubicBezTo>
                  <a:cubicBezTo>
                    <a:pt x="751" y="752"/>
                    <a:pt x="745" y="752"/>
                    <a:pt x="739" y="752"/>
                  </a:cubicBezTo>
                  <a:cubicBezTo>
                    <a:pt x="728" y="752"/>
                    <a:pt x="722" y="744"/>
                    <a:pt x="718" y="736"/>
                  </a:cubicBezTo>
                  <a:cubicBezTo>
                    <a:pt x="715" y="729"/>
                    <a:pt x="711" y="724"/>
                    <a:pt x="706" y="720"/>
                  </a:cubicBezTo>
                  <a:cubicBezTo>
                    <a:pt x="706" y="704"/>
                    <a:pt x="706" y="687"/>
                    <a:pt x="707" y="671"/>
                  </a:cubicBezTo>
                  <a:cubicBezTo>
                    <a:pt x="710" y="670"/>
                    <a:pt x="712" y="667"/>
                    <a:pt x="711" y="663"/>
                  </a:cubicBezTo>
                  <a:cubicBezTo>
                    <a:pt x="715" y="658"/>
                    <a:pt x="719" y="653"/>
                    <a:pt x="724" y="648"/>
                  </a:cubicBezTo>
                  <a:cubicBezTo>
                    <a:pt x="724" y="645"/>
                    <a:pt x="725" y="643"/>
                    <a:pt x="726" y="642"/>
                  </a:cubicBezTo>
                  <a:cubicBezTo>
                    <a:pt x="725" y="643"/>
                    <a:pt x="724" y="645"/>
                    <a:pt x="724" y="647"/>
                  </a:cubicBezTo>
                  <a:cubicBezTo>
                    <a:pt x="734" y="649"/>
                    <a:pt x="738" y="639"/>
                    <a:pt x="745" y="635"/>
                  </a:cubicBezTo>
                  <a:cubicBezTo>
                    <a:pt x="752" y="636"/>
                    <a:pt x="759" y="636"/>
                    <a:pt x="766" y="636"/>
                  </a:cubicBezTo>
                  <a:cubicBezTo>
                    <a:pt x="767" y="637"/>
                    <a:pt x="768" y="637"/>
                    <a:pt x="769" y="638"/>
                  </a:cubicBezTo>
                  <a:cubicBezTo>
                    <a:pt x="772" y="639"/>
                    <a:pt x="776" y="640"/>
                    <a:pt x="778" y="636"/>
                  </a:cubicBezTo>
                  <a:cubicBezTo>
                    <a:pt x="787" y="642"/>
                    <a:pt x="787" y="635"/>
                    <a:pt x="790" y="630"/>
                  </a:cubicBezTo>
                  <a:cubicBezTo>
                    <a:pt x="798" y="630"/>
                    <a:pt x="806" y="630"/>
                    <a:pt x="814" y="630"/>
                  </a:cubicBezTo>
                  <a:cubicBezTo>
                    <a:pt x="816" y="636"/>
                    <a:pt x="821" y="636"/>
                    <a:pt x="826" y="635"/>
                  </a:cubicBezTo>
                  <a:cubicBezTo>
                    <a:pt x="830" y="635"/>
                    <a:pt x="834" y="636"/>
                    <a:pt x="838" y="636"/>
                  </a:cubicBezTo>
                  <a:cubicBezTo>
                    <a:pt x="838" y="636"/>
                    <a:pt x="838" y="636"/>
                    <a:pt x="838" y="636"/>
                  </a:cubicBezTo>
                  <a:cubicBezTo>
                    <a:pt x="845" y="644"/>
                    <a:pt x="853" y="651"/>
                    <a:pt x="851" y="663"/>
                  </a:cubicBezTo>
                  <a:cubicBezTo>
                    <a:pt x="850" y="670"/>
                    <a:pt x="855" y="676"/>
                    <a:pt x="859" y="680"/>
                  </a:cubicBezTo>
                  <a:cubicBezTo>
                    <a:pt x="865" y="686"/>
                    <a:pt x="874" y="689"/>
                    <a:pt x="879" y="678"/>
                  </a:cubicBezTo>
                  <a:cubicBezTo>
                    <a:pt x="879" y="675"/>
                    <a:pt x="880" y="672"/>
                    <a:pt x="880" y="669"/>
                  </a:cubicBezTo>
                  <a:cubicBezTo>
                    <a:pt x="882" y="654"/>
                    <a:pt x="873" y="642"/>
                    <a:pt x="869" y="630"/>
                  </a:cubicBezTo>
                  <a:cubicBezTo>
                    <a:pt x="869" y="628"/>
                    <a:pt x="869" y="626"/>
                    <a:pt x="869" y="624"/>
                  </a:cubicBezTo>
                  <a:cubicBezTo>
                    <a:pt x="873" y="622"/>
                    <a:pt x="875" y="620"/>
                    <a:pt x="873" y="615"/>
                  </a:cubicBezTo>
                  <a:cubicBezTo>
                    <a:pt x="874" y="614"/>
                    <a:pt x="874" y="613"/>
                    <a:pt x="874" y="612"/>
                  </a:cubicBezTo>
                  <a:cubicBezTo>
                    <a:pt x="881" y="607"/>
                    <a:pt x="886" y="601"/>
                    <a:pt x="891" y="595"/>
                  </a:cubicBezTo>
                  <a:cubicBezTo>
                    <a:pt x="894" y="594"/>
                    <a:pt x="897" y="592"/>
                    <a:pt x="898" y="588"/>
                  </a:cubicBezTo>
                  <a:cubicBezTo>
                    <a:pt x="920" y="583"/>
                    <a:pt x="929" y="561"/>
                    <a:pt x="916" y="546"/>
                  </a:cubicBezTo>
                  <a:cubicBezTo>
                    <a:pt x="916" y="542"/>
                    <a:pt x="916" y="538"/>
                    <a:pt x="916" y="534"/>
                  </a:cubicBezTo>
                  <a:cubicBezTo>
                    <a:pt x="921" y="534"/>
                    <a:pt x="921" y="545"/>
                    <a:pt x="924" y="540"/>
                  </a:cubicBezTo>
                  <a:cubicBezTo>
                    <a:pt x="928" y="532"/>
                    <a:pt x="938" y="530"/>
                    <a:pt x="940" y="520"/>
                  </a:cubicBezTo>
                  <a:cubicBezTo>
                    <a:pt x="942" y="511"/>
                    <a:pt x="950" y="506"/>
                    <a:pt x="957" y="505"/>
                  </a:cubicBezTo>
                  <a:cubicBezTo>
                    <a:pt x="973" y="502"/>
                    <a:pt x="977" y="494"/>
                    <a:pt x="976" y="480"/>
                  </a:cubicBezTo>
                  <a:cubicBezTo>
                    <a:pt x="979" y="479"/>
                    <a:pt x="982" y="478"/>
                    <a:pt x="982" y="474"/>
                  </a:cubicBezTo>
                  <a:cubicBezTo>
                    <a:pt x="988" y="475"/>
                    <a:pt x="992" y="471"/>
                    <a:pt x="996" y="468"/>
                  </a:cubicBezTo>
                  <a:cubicBezTo>
                    <a:pt x="1004" y="462"/>
                    <a:pt x="1014" y="458"/>
                    <a:pt x="1024" y="459"/>
                  </a:cubicBezTo>
                  <a:cubicBezTo>
                    <a:pt x="1020" y="461"/>
                    <a:pt x="1019" y="465"/>
                    <a:pt x="1018" y="470"/>
                  </a:cubicBezTo>
                  <a:cubicBezTo>
                    <a:pt x="1026" y="473"/>
                    <a:pt x="1033" y="472"/>
                    <a:pt x="1038" y="464"/>
                  </a:cubicBezTo>
                  <a:cubicBezTo>
                    <a:pt x="1041" y="460"/>
                    <a:pt x="1046" y="459"/>
                    <a:pt x="1051" y="459"/>
                  </a:cubicBezTo>
                  <a:cubicBezTo>
                    <a:pt x="1065" y="462"/>
                    <a:pt x="1069" y="446"/>
                    <a:pt x="1080" y="443"/>
                  </a:cubicBezTo>
                  <a:cubicBezTo>
                    <a:pt x="1075" y="444"/>
                    <a:pt x="1074" y="430"/>
                    <a:pt x="1070" y="438"/>
                  </a:cubicBezTo>
                  <a:cubicBezTo>
                    <a:pt x="1064" y="450"/>
                    <a:pt x="1056" y="446"/>
                    <a:pt x="1048" y="447"/>
                  </a:cubicBezTo>
                  <a:cubicBezTo>
                    <a:pt x="1044" y="446"/>
                    <a:pt x="1042" y="440"/>
                    <a:pt x="1036" y="441"/>
                  </a:cubicBezTo>
                  <a:cubicBezTo>
                    <a:pt x="1036" y="439"/>
                    <a:pt x="1035" y="437"/>
                    <a:pt x="1035" y="435"/>
                  </a:cubicBezTo>
                  <a:cubicBezTo>
                    <a:pt x="1038" y="429"/>
                    <a:pt x="1032" y="426"/>
                    <a:pt x="1031" y="422"/>
                  </a:cubicBezTo>
                  <a:cubicBezTo>
                    <a:pt x="1032" y="422"/>
                    <a:pt x="1032" y="421"/>
                    <a:pt x="1031" y="420"/>
                  </a:cubicBezTo>
                  <a:cubicBezTo>
                    <a:pt x="1039" y="411"/>
                    <a:pt x="1039" y="409"/>
                    <a:pt x="1033" y="405"/>
                  </a:cubicBezTo>
                  <a:cubicBezTo>
                    <a:pt x="1032" y="405"/>
                    <a:pt x="1031" y="404"/>
                    <a:pt x="1030" y="404"/>
                  </a:cubicBezTo>
                  <a:cubicBezTo>
                    <a:pt x="1026" y="401"/>
                    <a:pt x="1022" y="401"/>
                    <a:pt x="1018" y="401"/>
                  </a:cubicBezTo>
                  <a:cubicBezTo>
                    <a:pt x="1019" y="388"/>
                    <a:pt x="1030" y="392"/>
                    <a:pt x="1039" y="388"/>
                  </a:cubicBezTo>
                  <a:cubicBezTo>
                    <a:pt x="1048" y="388"/>
                    <a:pt x="1057" y="388"/>
                    <a:pt x="1066" y="388"/>
                  </a:cubicBezTo>
                  <a:cubicBezTo>
                    <a:pt x="1084" y="396"/>
                    <a:pt x="1097" y="384"/>
                    <a:pt x="1113" y="371"/>
                  </a:cubicBezTo>
                  <a:cubicBezTo>
                    <a:pt x="1106" y="391"/>
                    <a:pt x="1095" y="405"/>
                    <a:pt x="1088" y="421"/>
                  </a:cubicBezTo>
                  <a:cubicBezTo>
                    <a:pt x="1102" y="427"/>
                    <a:pt x="1118" y="417"/>
                    <a:pt x="1132" y="426"/>
                  </a:cubicBezTo>
                  <a:cubicBezTo>
                    <a:pt x="1135" y="428"/>
                    <a:pt x="1140" y="428"/>
                    <a:pt x="1143" y="431"/>
                  </a:cubicBezTo>
                  <a:cubicBezTo>
                    <a:pt x="1145" y="433"/>
                    <a:pt x="1150" y="434"/>
                    <a:pt x="1152" y="430"/>
                  </a:cubicBezTo>
                  <a:cubicBezTo>
                    <a:pt x="1154" y="428"/>
                    <a:pt x="1153" y="425"/>
                    <a:pt x="1151" y="422"/>
                  </a:cubicBezTo>
                  <a:cubicBezTo>
                    <a:pt x="1147" y="417"/>
                    <a:pt x="1140" y="412"/>
                    <a:pt x="1144" y="404"/>
                  </a:cubicBezTo>
                  <a:cubicBezTo>
                    <a:pt x="1144" y="403"/>
                    <a:pt x="1142" y="401"/>
                    <a:pt x="1141" y="402"/>
                  </a:cubicBezTo>
                  <a:cubicBezTo>
                    <a:pt x="1131" y="406"/>
                    <a:pt x="1126" y="396"/>
                    <a:pt x="1119" y="393"/>
                  </a:cubicBezTo>
                  <a:cubicBezTo>
                    <a:pt x="1117" y="392"/>
                    <a:pt x="1113" y="393"/>
                    <a:pt x="1116" y="388"/>
                  </a:cubicBezTo>
                  <a:cubicBezTo>
                    <a:pt x="1119" y="382"/>
                    <a:pt x="1120" y="374"/>
                    <a:pt x="1122" y="370"/>
                  </a:cubicBezTo>
                  <a:cubicBezTo>
                    <a:pt x="1131" y="351"/>
                    <a:pt x="1126" y="342"/>
                    <a:pt x="1108" y="337"/>
                  </a:cubicBezTo>
                  <a:cubicBezTo>
                    <a:pt x="1105" y="334"/>
                    <a:pt x="1099" y="339"/>
                    <a:pt x="1096" y="333"/>
                  </a:cubicBezTo>
                  <a:cubicBezTo>
                    <a:pt x="1099" y="333"/>
                    <a:pt x="1104" y="334"/>
                    <a:pt x="1104" y="331"/>
                  </a:cubicBezTo>
                  <a:cubicBezTo>
                    <a:pt x="1104" y="326"/>
                    <a:pt x="1102" y="319"/>
                    <a:pt x="1098" y="319"/>
                  </a:cubicBezTo>
                  <a:cubicBezTo>
                    <a:pt x="1082" y="320"/>
                    <a:pt x="1077" y="306"/>
                    <a:pt x="1066" y="300"/>
                  </a:cubicBezTo>
                  <a:cubicBezTo>
                    <a:pt x="1066" y="297"/>
                    <a:pt x="1066" y="294"/>
                    <a:pt x="1066" y="291"/>
                  </a:cubicBezTo>
                  <a:cubicBezTo>
                    <a:pt x="1066" y="288"/>
                    <a:pt x="1067" y="284"/>
                    <a:pt x="1065" y="282"/>
                  </a:cubicBezTo>
                  <a:cubicBezTo>
                    <a:pt x="1058" y="272"/>
                    <a:pt x="1050" y="262"/>
                    <a:pt x="1042" y="252"/>
                  </a:cubicBezTo>
                  <a:cubicBezTo>
                    <a:pt x="1037" y="247"/>
                    <a:pt x="1029" y="241"/>
                    <a:pt x="1026" y="250"/>
                  </a:cubicBezTo>
                  <a:cubicBezTo>
                    <a:pt x="1022" y="260"/>
                    <a:pt x="1014" y="265"/>
                    <a:pt x="1009" y="272"/>
                  </a:cubicBezTo>
                  <a:cubicBezTo>
                    <a:pt x="1007" y="272"/>
                    <a:pt x="1005" y="272"/>
                    <a:pt x="1003" y="272"/>
                  </a:cubicBezTo>
                  <a:cubicBezTo>
                    <a:pt x="997" y="266"/>
                    <a:pt x="991" y="259"/>
                    <a:pt x="984" y="252"/>
                  </a:cubicBezTo>
                  <a:cubicBezTo>
                    <a:pt x="984" y="250"/>
                    <a:pt x="983" y="248"/>
                    <a:pt x="983" y="246"/>
                  </a:cubicBezTo>
                  <a:cubicBezTo>
                    <a:pt x="986" y="237"/>
                    <a:pt x="982" y="233"/>
                    <a:pt x="973" y="234"/>
                  </a:cubicBezTo>
                  <a:cubicBezTo>
                    <a:pt x="970" y="232"/>
                    <a:pt x="967" y="230"/>
                    <a:pt x="964" y="228"/>
                  </a:cubicBezTo>
                  <a:cubicBezTo>
                    <a:pt x="960" y="223"/>
                    <a:pt x="957" y="217"/>
                    <a:pt x="949" y="217"/>
                  </a:cubicBezTo>
                  <a:cubicBezTo>
                    <a:pt x="947" y="217"/>
                    <a:pt x="945" y="216"/>
                    <a:pt x="943" y="216"/>
                  </a:cubicBezTo>
                  <a:cubicBezTo>
                    <a:pt x="937" y="215"/>
                    <a:pt x="931" y="215"/>
                    <a:pt x="924" y="212"/>
                  </a:cubicBezTo>
                  <a:cubicBezTo>
                    <a:pt x="908" y="203"/>
                    <a:pt x="898" y="211"/>
                    <a:pt x="898" y="228"/>
                  </a:cubicBezTo>
                  <a:cubicBezTo>
                    <a:pt x="898" y="240"/>
                    <a:pt x="904" y="254"/>
                    <a:pt x="893" y="265"/>
                  </a:cubicBezTo>
                  <a:cubicBezTo>
                    <a:pt x="893" y="265"/>
                    <a:pt x="895" y="268"/>
                    <a:pt x="895" y="270"/>
                  </a:cubicBezTo>
                  <a:cubicBezTo>
                    <a:pt x="895" y="271"/>
                    <a:pt x="895" y="272"/>
                    <a:pt x="895" y="273"/>
                  </a:cubicBezTo>
                  <a:cubicBezTo>
                    <a:pt x="891" y="278"/>
                    <a:pt x="894" y="280"/>
                    <a:pt x="898" y="281"/>
                  </a:cubicBezTo>
                  <a:cubicBezTo>
                    <a:pt x="901" y="286"/>
                    <a:pt x="904" y="291"/>
                    <a:pt x="910" y="294"/>
                  </a:cubicBezTo>
                  <a:cubicBezTo>
                    <a:pt x="910" y="297"/>
                    <a:pt x="910" y="300"/>
                    <a:pt x="911" y="303"/>
                  </a:cubicBezTo>
                  <a:cubicBezTo>
                    <a:pt x="910" y="304"/>
                    <a:pt x="910" y="305"/>
                    <a:pt x="910" y="306"/>
                  </a:cubicBezTo>
                  <a:cubicBezTo>
                    <a:pt x="903" y="311"/>
                    <a:pt x="897" y="317"/>
                    <a:pt x="892" y="324"/>
                  </a:cubicBezTo>
                  <a:cubicBezTo>
                    <a:pt x="880" y="330"/>
                    <a:pt x="885" y="340"/>
                    <a:pt x="889" y="346"/>
                  </a:cubicBezTo>
                  <a:cubicBezTo>
                    <a:pt x="893" y="352"/>
                    <a:pt x="892" y="358"/>
                    <a:pt x="892" y="363"/>
                  </a:cubicBezTo>
                  <a:cubicBezTo>
                    <a:pt x="890" y="371"/>
                    <a:pt x="887" y="376"/>
                    <a:pt x="878" y="368"/>
                  </a:cubicBezTo>
                  <a:cubicBezTo>
                    <a:pt x="870" y="361"/>
                    <a:pt x="862" y="354"/>
                    <a:pt x="856" y="345"/>
                  </a:cubicBezTo>
                  <a:cubicBezTo>
                    <a:pt x="858" y="343"/>
                    <a:pt x="859" y="342"/>
                    <a:pt x="857" y="340"/>
                  </a:cubicBezTo>
                  <a:cubicBezTo>
                    <a:pt x="858" y="326"/>
                    <a:pt x="856" y="316"/>
                    <a:pt x="837" y="317"/>
                  </a:cubicBezTo>
                  <a:cubicBezTo>
                    <a:pt x="830" y="317"/>
                    <a:pt x="818" y="315"/>
                    <a:pt x="812" y="308"/>
                  </a:cubicBezTo>
                  <a:cubicBezTo>
                    <a:pt x="799" y="291"/>
                    <a:pt x="781" y="293"/>
                    <a:pt x="764" y="293"/>
                  </a:cubicBezTo>
                  <a:cubicBezTo>
                    <a:pt x="755" y="293"/>
                    <a:pt x="754" y="290"/>
                    <a:pt x="754" y="283"/>
                  </a:cubicBezTo>
                  <a:cubicBezTo>
                    <a:pt x="755" y="275"/>
                    <a:pt x="753" y="270"/>
                    <a:pt x="744" y="269"/>
                  </a:cubicBezTo>
                  <a:cubicBezTo>
                    <a:pt x="740" y="269"/>
                    <a:pt x="737" y="264"/>
                    <a:pt x="733" y="261"/>
                  </a:cubicBezTo>
                  <a:cubicBezTo>
                    <a:pt x="733" y="259"/>
                    <a:pt x="733" y="257"/>
                    <a:pt x="733" y="255"/>
                  </a:cubicBezTo>
                  <a:cubicBezTo>
                    <a:pt x="740" y="236"/>
                    <a:pt x="753" y="222"/>
                    <a:pt x="767" y="209"/>
                  </a:cubicBezTo>
                  <a:cubicBezTo>
                    <a:pt x="772" y="204"/>
                    <a:pt x="769" y="198"/>
                    <a:pt x="770" y="198"/>
                  </a:cubicBezTo>
                  <a:cubicBezTo>
                    <a:pt x="784" y="201"/>
                    <a:pt x="794" y="187"/>
                    <a:pt x="808" y="192"/>
                  </a:cubicBezTo>
                  <a:cubicBezTo>
                    <a:pt x="808" y="185"/>
                    <a:pt x="807" y="178"/>
                    <a:pt x="807" y="171"/>
                  </a:cubicBezTo>
                  <a:cubicBezTo>
                    <a:pt x="807" y="170"/>
                    <a:pt x="808" y="169"/>
                    <a:pt x="808" y="167"/>
                  </a:cubicBezTo>
                  <a:cubicBezTo>
                    <a:pt x="810" y="167"/>
                    <a:pt x="812" y="167"/>
                    <a:pt x="814" y="166"/>
                  </a:cubicBezTo>
                  <a:cubicBezTo>
                    <a:pt x="826" y="168"/>
                    <a:pt x="816" y="174"/>
                    <a:pt x="816" y="178"/>
                  </a:cubicBezTo>
                  <a:cubicBezTo>
                    <a:pt x="817" y="184"/>
                    <a:pt x="814" y="189"/>
                    <a:pt x="808" y="192"/>
                  </a:cubicBezTo>
                  <a:cubicBezTo>
                    <a:pt x="816" y="195"/>
                    <a:pt x="829" y="202"/>
                    <a:pt x="831" y="200"/>
                  </a:cubicBezTo>
                  <a:cubicBezTo>
                    <a:pt x="843" y="187"/>
                    <a:pt x="857" y="196"/>
                    <a:pt x="869" y="195"/>
                  </a:cubicBezTo>
                  <a:cubicBezTo>
                    <a:pt x="871" y="195"/>
                    <a:pt x="873" y="195"/>
                    <a:pt x="873" y="192"/>
                  </a:cubicBezTo>
                  <a:cubicBezTo>
                    <a:pt x="856" y="178"/>
                    <a:pt x="838" y="167"/>
                    <a:pt x="817" y="159"/>
                  </a:cubicBezTo>
                  <a:cubicBezTo>
                    <a:pt x="820" y="156"/>
                    <a:pt x="818" y="149"/>
                    <a:pt x="825" y="151"/>
                  </a:cubicBezTo>
                  <a:cubicBezTo>
                    <a:pt x="836" y="154"/>
                    <a:pt x="846" y="148"/>
                    <a:pt x="856" y="148"/>
                  </a:cubicBezTo>
                  <a:cubicBezTo>
                    <a:pt x="859" y="148"/>
                    <a:pt x="860" y="147"/>
                    <a:pt x="860" y="144"/>
                  </a:cubicBezTo>
                  <a:cubicBezTo>
                    <a:pt x="870" y="133"/>
                    <a:pt x="859" y="119"/>
                    <a:pt x="864" y="106"/>
                  </a:cubicBezTo>
                  <a:cubicBezTo>
                    <a:pt x="867" y="98"/>
                    <a:pt x="853" y="99"/>
                    <a:pt x="850" y="93"/>
                  </a:cubicBezTo>
                  <a:cubicBezTo>
                    <a:pt x="863" y="92"/>
                    <a:pt x="879" y="91"/>
                    <a:pt x="887" y="85"/>
                  </a:cubicBezTo>
                  <a:cubicBezTo>
                    <a:pt x="898" y="78"/>
                    <a:pt x="900" y="84"/>
                    <a:pt x="905" y="88"/>
                  </a:cubicBezTo>
                  <a:cubicBezTo>
                    <a:pt x="908" y="91"/>
                    <a:pt x="911" y="94"/>
                    <a:pt x="915" y="96"/>
                  </a:cubicBezTo>
                  <a:cubicBezTo>
                    <a:pt x="924" y="100"/>
                    <a:pt x="921" y="103"/>
                    <a:pt x="915" y="107"/>
                  </a:cubicBezTo>
                  <a:cubicBezTo>
                    <a:pt x="931" y="106"/>
                    <a:pt x="945" y="113"/>
                    <a:pt x="950" y="125"/>
                  </a:cubicBezTo>
                  <a:cubicBezTo>
                    <a:pt x="956" y="137"/>
                    <a:pt x="959" y="146"/>
                    <a:pt x="975" y="142"/>
                  </a:cubicBezTo>
                  <a:cubicBezTo>
                    <a:pt x="977" y="141"/>
                    <a:pt x="982" y="147"/>
                    <a:pt x="986" y="150"/>
                  </a:cubicBezTo>
                  <a:cubicBezTo>
                    <a:pt x="978" y="156"/>
                    <a:pt x="973" y="158"/>
                    <a:pt x="966" y="150"/>
                  </a:cubicBezTo>
                  <a:cubicBezTo>
                    <a:pt x="959" y="143"/>
                    <a:pt x="950" y="147"/>
                    <a:pt x="942" y="148"/>
                  </a:cubicBezTo>
                  <a:cubicBezTo>
                    <a:pt x="939" y="148"/>
                    <a:pt x="937" y="152"/>
                    <a:pt x="938" y="155"/>
                  </a:cubicBezTo>
                  <a:cubicBezTo>
                    <a:pt x="943" y="173"/>
                    <a:pt x="930" y="171"/>
                    <a:pt x="921" y="168"/>
                  </a:cubicBezTo>
                  <a:cubicBezTo>
                    <a:pt x="914" y="165"/>
                    <a:pt x="909" y="168"/>
                    <a:pt x="903" y="171"/>
                  </a:cubicBezTo>
                  <a:cubicBezTo>
                    <a:pt x="899" y="173"/>
                    <a:pt x="898" y="176"/>
                    <a:pt x="899" y="179"/>
                  </a:cubicBezTo>
                  <a:cubicBezTo>
                    <a:pt x="899" y="184"/>
                    <a:pt x="904" y="183"/>
                    <a:pt x="907" y="183"/>
                  </a:cubicBezTo>
                  <a:cubicBezTo>
                    <a:pt x="916" y="182"/>
                    <a:pt x="924" y="184"/>
                    <a:pt x="933" y="181"/>
                  </a:cubicBezTo>
                  <a:cubicBezTo>
                    <a:pt x="940" y="178"/>
                    <a:pt x="946" y="182"/>
                    <a:pt x="953" y="187"/>
                  </a:cubicBezTo>
                  <a:cubicBezTo>
                    <a:pt x="961" y="192"/>
                    <a:pt x="960" y="205"/>
                    <a:pt x="969" y="206"/>
                  </a:cubicBezTo>
                  <a:cubicBezTo>
                    <a:pt x="984" y="207"/>
                    <a:pt x="995" y="218"/>
                    <a:pt x="1008" y="223"/>
                  </a:cubicBezTo>
                  <a:cubicBezTo>
                    <a:pt x="1012" y="224"/>
                    <a:pt x="1014" y="225"/>
                    <a:pt x="1016" y="222"/>
                  </a:cubicBezTo>
                  <a:cubicBezTo>
                    <a:pt x="1019" y="219"/>
                    <a:pt x="1016" y="216"/>
                    <a:pt x="1015" y="215"/>
                  </a:cubicBezTo>
                  <a:cubicBezTo>
                    <a:pt x="1009" y="208"/>
                    <a:pt x="1002" y="203"/>
                    <a:pt x="996" y="197"/>
                  </a:cubicBezTo>
                  <a:cubicBezTo>
                    <a:pt x="1004" y="198"/>
                    <a:pt x="1011" y="201"/>
                    <a:pt x="1017" y="205"/>
                  </a:cubicBezTo>
                  <a:cubicBezTo>
                    <a:pt x="1024" y="208"/>
                    <a:pt x="1028" y="206"/>
                    <a:pt x="1033" y="201"/>
                  </a:cubicBezTo>
                  <a:cubicBezTo>
                    <a:pt x="1041" y="195"/>
                    <a:pt x="1030" y="196"/>
                    <a:pt x="1030" y="192"/>
                  </a:cubicBezTo>
                  <a:cubicBezTo>
                    <a:pt x="1029" y="179"/>
                    <a:pt x="1017" y="177"/>
                    <a:pt x="1009" y="171"/>
                  </a:cubicBezTo>
                  <a:cubicBezTo>
                    <a:pt x="1000" y="166"/>
                    <a:pt x="1001" y="157"/>
                    <a:pt x="1005" y="151"/>
                  </a:cubicBezTo>
                  <a:cubicBezTo>
                    <a:pt x="1009" y="145"/>
                    <a:pt x="1014" y="155"/>
                    <a:pt x="1020" y="155"/>
                  </a:cubicBezTo>
                  <a:cubicBezTo>
                    <a:pt x="1022" y="154"/>
                    <a:pt x="1024" y="161"/>
                    <a:pt x="1027" y="163"/>
                  </a:cubicBezTo>
                  <a:cubicBezTo>
                    <a:pt x="1031" y="167"/>
                    <a:pt x="1035" y="174"/>
                    <a:pt x="1042" y="170"/>
                  </a:cubicBezTo>
                  <a:cubicBezTo>
                    <a:pt x="1052" y="164"/>
                    <a:pt x="1059" y="156"/>
                    <a:pt x="1065" y="146"/>
                  </a:cubicBezTo>
                  <a:cubicBezTo>
                    <a:pt x="1066" y="145"/>
                    <a:pt x="1065" y="144"/>
                    <a:pt x="1064" y="144"/>
                  </a:cubicBezTo>
                  <a:cubicBezTo>
                    <a:pt x="1050" y="140"/>
                    <a:pt x="1043" y="125"/>
                    <a:pt x="1028" y="123"/>
                  </a:cubicBezTo>
                  <a:cubicBezTo>
                    <a:pt x="1020" y="122"/>
                    <a:pt x="1013" y="119"/>
                    <a:pt x="1006" y="117"/>
                  </a:cubicBezTo>
                  <a:cubicBezTo>
                    <a:pt x="1002" y="115"/>
                    <a:pt x="998" y="107"/>
                    <a:pt x="1002" y="106"/>
                  </a:cubicBezTo>
                  <a:cubicBezTo>
                    <a:pt x="1016" y="102"/>
                    <a:pt x="995" y="91"/>
                    <a:pt x="1007" y="88"/>
                  </a:cubicBezTo>
                  <a:cubicBezTo>
                    <a:pt x="997" y="89"/>
                    <a:pt x="993" y="76"/>
                    <a:pt x="989" y="76"/>
                  </a:cubicBezTo>
                  <a:cubicBezTo>
                    <a:pt x="971" y="80"/>
                    <a:pt x="965" y="54"/>
                    <a:pt x="947" y="63"/>
                  </a:cubicBezTo>
                  <a:cubicBezTo>
                    <a:pt x="944" y="64"/>
                    <a:pt x="944" y="60"/>
                    <a:pt x="942" y="58"/>
                  </a:cubicBezTo>
                  <a:cubicBezTo>
                    <a:pt x="929" y="47"/>
                    <a:pt x="917" y="35"/>
                    <a:pt x="898" y="39"/>
                  </a:cubicBezTo>
                  <a:cubicBezTo>
                    <a:pt x="898" y="45"/>
                    <a:pt x="894" y="49"/>
                    <a:pt x="888" y="46"/>
                  </a:cubicBezTo>
                  <a:cubicBezTo>
                    <a:pt x="881" y="43"/>
                    <a:pt x="877" y="47"/>
                    <a:pt x="869" y="50"/>
                  </a:cubicBezTo>
                  <a:cubicBezTo>
                    <a:pt x="869" y="42"/>
                    <a:pt x="869" y="34"/>
                    <a:pt x="869" y="27"/>
                  </a:cubicBezTo>
                  <a:cubicBezTo>
                    <a:pt x="865" y="25"/>
                    <a:pt x="863" y="11"/>
                    <a:pt x="852" y="17"/>
                  </a:cubicBezTo>
                  <a:cubicBezTo>
                    <a:pt x="845" y="21"/>
                    <a:pt x="837" y="24"/>
                    <a:pt x="830" y="27"/>
                  </a:cubicBezTo>
                  <a:cubicBezTo>
                    <a:pt x="825" y="29"/>
                    <a:pt x="821" y="32"/>
                    <a:pt x="823" y="36"/>
                  </a:cubicBezTo>
                  <a:cubicBezTo>
                    <a:pt x="826" y="42"/>
                    <a:pt x="826" y="46"/>
                    <a:pt x="823" y="51"/>
                  </a:cubicBezTo>
                  <a:cubicBezTo>
                    <a:pt x="822" y="54"/>
                    <a:pt x="829" y="57"/>
                    <a:pt x="823" y="58"/>
                  </a:cubicBezTo>
                  <a:cubicBezTo>
                    <a:pt x="819" y="58"/>
                    <a:pt x="818" y="55"/>
                    <a:pt x="817" y="51"/>
                  </a:cubicBezTo>
                  <a:cubicBezTo>
                    <a:pt x="813" y="37"/>
                    <a:pt x="815" y="26"/>
                    <a:pt x="830" y="20"/>
                  </a:cubicBezTo>
                  <a:cubicBezTo>
                    <a:pt x="816" y="15"/>
                    <a:pt x="794" y="22"/>
                    <a:pt x="787" y="32"/>
                  </a:cubicBezTo>
                  <a:cubicBezTo>
                    <a:pt x="781" y="40"/>
                    <a:pt x="779" y="50"/>
                    <a:pt x="782" y="60"/>
                  </a:cubicBezTo>
                  <a:cubicBezTo>
                    <a:pt x="784" y="67"/>
                    <a:pt x="794" y="64"/>
                    <a:pt x="800" y="66"/>
                  </a:cubicBezTo>
                  <a:cubicBezTo>
                    <a:pt x="801" y="67"/>
                    <a:pt x="803" y="67"/>
                    <a:pt x="802" y="68"/>
                  </a:cubicBezTo>
                  <a:cubicBezTo>
                    <a:pt x="797" y="72"/>
                    <a:pt x="789" y="64"/>
                    <a:pt x="787" y="73"/>
                  </a:cubicBezTo>
                  <a:cubicBezTo>
                    <a:pt x="787" y="77"/>
                    <a:pt x="790" y="81"/>
                    <a:pt x="795" y="81"/>
                  </a:cubicBezTo>
                  <a:cubicBezTo>
                    <a:pt x="811" y="79"/>
                    <a:pt x="825" y="91"/>
                    <a:pt x="841" y="87"/>
                  </a:cubicBezTo>
                  <a:cubicBezTo>
                    <a:pt x="844" y="87"/>
                    <a:pt x="847" y="87"/>
                    <a:pt x="847" y="91"/>
                  </a:cubicBezTo>
                  <a:cubicBezTo>
                    <a:pt x="836" y="89"/>
                    <a:pt x="825" y="88"/>
                    <a:pt x="823" y="104"/>
                  </a:cubicBezTo>
                  <a:cubicBezTo>
                    <a:pt x="822" y="108"/>
                    <a:pt x="819" y="112"/>
                    <a:pt x="817" y="117"/>
                  </a:cubicBezTo>
                  <a:cubicBezTo>
                    <a:pt x="814" y="119"/>
                    <a:pt x="810" y="121"/>
                    <a:pt x="812" y="126"/>
                  </a:cubicBezTo>
                  <a:cubicBezTo>
                    <a:pt x="797" y="132"/>
                    <a:pt x="800" y="117"/>
                    <a:pt x="801" y="113"/>
                  </a:cubicBezTo>
                  <a:cubicBezTo>
                    <a:pt x="801" y="104"/>
                    <a:pt x="797" y="101"/>
                    <a:pt x="790" y="102"/>
                  </a:cubicBezTo>
                  <a:cubicBezTo>
                    <a:pt x="771" y="106"/>
                    <a:pt x="768" y="93"/>
                    <a:pt x="763" y="81"/>
                  </a:cubicBezTo>
                  <a:cubicBezTo>
                    <a:pt x="767" y="76"/>
                    <a:pt x="764" y="74"/>
                    <a:pt x="760" y="72"/>
                  </a:cubicBezTo>
                  <a:cubicBezTo>
                    <a:pt x="754" y="63"/>
                    <a:pt x="750" y="50"/>
                    <a:pt x="734" y="53"/>
                  </a:cubicBezTo>
                  <a:cubicBezTo>
                    <a:pt x="744" y="49"/>
                    <a:pt x="747" y="34"/>
                    <a:pt x="760" y="38"/>
                  </a:cubicBezTo>
                  <a:cubicBezTo>
                    <a:pt x="762" y="39"/>
                    <a:pt x="763" y="38"/>
                    <a:pt x="762" y="36"/>
                  </a:cubicBezTo>
                  <a:cubicBezTo>
                    <a:pt x="766" y="31"/>
                    <a:pt x="768" y="26"/>
                    <a:pt x="772" y="22"/>
                  </a:cubicBezTo>
                  <a:cubicBezTo>
                    <a:pt x="776" y="17"/>
                    <a:pt x="774" y="14"/>
                    <a:pt x="770" y="14"/>
                  </a:cubicBezTo>
                  <a:cubicBezTo>
                    <a:pt x="760" y="15"/>
                    <a:pt x="752" y="7"/>
                    <a:pt x="742" y="10"/>
                  </a:cubicBezTo>
                  <a:cubicBezTo>
                    <a:pt x="741" y="10"/>
                    <a:pt x="740" y="10"/>
                    <a:pt x="739" y="10"/>
                  </a:cubicBezTo>
                  <a:cubicBezTo>
                    <a:pt x="736" y="9"/>
                    <a:pt x="733" y="11"/>
                    <a:pt x="730" y="13"/>
                  </a:cubicBezTo>
                  <a:cubicBezTo>
                    <a:pt x="725" y="14"/>
                    <a:pt x="730" y="19"/>
                    <a:pt x="727" y="21"/>
                  </a:cubicBezTo>
                  <a:cubicBezTo>
                    <a:pt x="717" y="25"/>
                    <a:pt x="722" y="32"/>
                    <a:pt x="725" y="37"/>
                  </a:cubicBezTo>
                  <a:cubicBezTo>
                    <a:pt x="727" y="43"/>
                    <a:pt x="730" y="51"/>
                    <a:pt x="725" y="53"/>
                  </a:cubicBezTo>
                  <a:cubicBezTo>
                    <a:pt x="708" y="62"/>
                    <a:pt x="711" y="76"/>
                    <a:pt x="713" y="90"/>
                  </a:cubicBezTo>
                  <a:cubicBezTo>
                    <a:pt x="702" y="91"/>
                    <a:pt x="694" y="97"/>
                    <a:pt x="688" y="106"/>
                  </a:cubicBezTo>
                  <a:cubicBezTo>
                    <a:pt x="693" y="108"/>
                    <a:pt x="698" y="110"/>
                    <a:pt x="702" y="112"/>
                  </a:cubicBezTo>
                  <a:cubicBezTo>
                    <a:pt x="697" y="117"/>
                    <a:pt x="693" y="120"/>
                    <a:pt x="688" y="124"/>
                  </a:cubicBezTo>
                  <a:cubicBezTo>
                    <a:pt x="684" y="123"/>
                    <a:pt x="680" y="124"/>
                    <a:pt x="676" y="126"/>
                  </a:cubicBezTo>
                  <a:cubicBezTo>
                    <a:pt x="661" y="127"/>
                    <a:pt x="648" y="121"/>
                    <a:pt x="634" y="115"/>
                  </a:cubicBezTo>
                  <a:cubicBezTo>
                    <a:pt x="631" y="115"/>
                    <a:pt x="628" y="114"/>
                    <a:pt x="625" y="114"/>
                  </a:cubicBezTo>
                  <a:cubicBezTo>
                    <a:pt x="618" y="106"/>
                    <a:pt x="604" y="108"/>
                    <a:pt x="595" y="119"/>
                  </a:cubicBezTo>
                  <a:cubicBezTo>
                    <a:pt x="600" y="121"/>
                    <a:pt x="604" y="114"/>
                    <a:pt x="610" y="119"/>
                  </a:cubicBezTo>
                  <a:cubicBezTo>
                    <a:pt x="594" y="121"/>
                    <a:pt x="610" y="135"/>
                    <a:pt x="601" y="140"/>
                  </a:cubicBezTo>
                  <a:cubicBezTo>
                    <a:pt x="600" y="139"/>
                    <a:pt x="599" y="139"/>
                    <a:pt x="598" y="138"/>
                  </a:cubicBezTo>
                  <a:cubicBezTo>
                    <a:pt x="598" y="130"/>
                    <a:pt x="595" y="125"/>
                    <a:pt x="586" y="127"/>
                  </a:cubicBezTo>
                  <a:cubicBezTo>
                    <a:pt x="583" y="126"/>
                    <a:pt x="581" y="121"/>
                    <a:pt x="577" y="126"/>
                  </a:cubicBezTo>
                  <a:cubicBezTo>
                    <a:pt x="566" y="126"/>
                    <a:pt x="556" y="126"/>
                    <a:pt x="546" y="126"/>
                  </a:cubicBezTo>
                  <a:cubicBezTo>
                    <a:pt x="538" y="127"/>
                    <a:pt x="537" y="123"/>
                    <a:pt x="538" y="117"/>
                  </a:cubicBezTo>
                  <a:cubicBezTo>
                    <a:pt x="541" y="116"/>
                    <a:pt x="541" y="115"/>
                    <a:pt x="538" y="114"/>
                  </a:cubicBezTo>
                  <a:cubicBezTo>
                    <a:pt x="539" y="110"/>
                    <a:pt x="535" y="106"/>
                    <a:pt x="539" y="102"/>
                  </a:cubicBezTo>
                  <a:cubicBezTo>
                    <a:pt x="545" y="104"/>
                    <a:pt x="545" y="110"/>
                    <a:pt x="552" y="112"/>
                  </a:cubicBezTo>
                  <a:cubicBezTo>
                    <a:pt x="573" y="118"/>
                    <a:pt x="590" y="110"/>
                    <a:pt x="608" y="103"/>
                  </a:cubicBezTo>
                  <a:cubicBezTo>
                    <a:pt x="614" y="101"/>
                    <a:pt x="616" y="100"/>
                    <a:pt x="622" y="103"/>
                  </a:cubicBezTo>
                  <a:cubicBezTo>
                    <a:pt x="640" y="114"/>
                    <a:pt x="652" y="112"/>
                    <a:pt x="663" y="101"/>
                  </a:cubicBezTo>
                  <a:cubicBezTo>
                    <a:pt x="660" y="96"/>
                    <a:pt x="652" y="102"/>
                    <a:pt x="649" y="96"/>
                  </a:cubicBezTo>
                  <a:cubicBezTo>
                    <a:pt x="655" y="89"/>
                    <a:pt x="663" y="93"/>
                    <a:pt x="670" y="92"/>
                  </a:cubicBezTo>
                  <a:cubicBezTo>
                    <a:pt x="669" y="80"/>
                    <a:pt x="658" y="79"/>
                    <a:pt x="651" y="76"/>
                  </a:cubicBezTo>
                  <a:cubicBezTo>
                    <a:pt x="633" y="68"/>
                    <a:pt x="624" y="48"/>
                    <a:pt x="632" y="30"/>
                  </a:cubicBezTo>
                  <a:cubicBezTo>
                    <a:pt x="636" y="22"/>
                    <a:pt x="633" y="19"/>
                    <a:pt x="625" y="18"/>
                  </a:cubicBezTo>
                  <a:cubicBezTo>
                    <a:pt x="616" y="17"/>
                    <a:pt x="611" y="28"/>
                    <a:pt x="602" y="29"/>
                  </a:cubicBezTo>
                  <a:cubicBezTo>
                    <a:pt x="600" y="30"/>
                    <a:pt x="601" y="41"/>
                    <a:pt x="603" y="47"/>
                  </a:cubicBezTo>
                  <a:cubicBezTo>
                    <a:pt x="604" y="49"/>
                    <a:pt x="610" y="54"/>
                    <a:pt x="604" y="56"/>
                  </a:cubicBezTo>
                  <a:cubicBezTo>
                    <a:pt x="599" y="58"/>
                    <a:pt x="595" y="55"/>
                    <a:pt x="595" y="49"/>
                  </a:cubicBezTo>
                  <a:cubicBezTo>
                    <a:pt x="596" y="41"/>
                    <a:pt x="590" y="37"/>
                    <a:pt x="584" y="34"/>
                  </a:cubicBezTo>
                  <a:cubicBezTo>
                    <a:pt x="582" y="32"/>
                    <a:pt x="576" y="31"/>
                    <a:pt x="578" y="37"/>
                  </a:cubicBezTo>
                  <a:cubicBezTo>
                    <a:pt x="579" y="40"/>
                    <a:pt x="583" y="45"/>
                    <a:pt x="579" y="43"/>
                  </a:cubicBezTo>
                  <a:cubicBezTo>
                    <a:pt x="573" y="40"/>
                    <a:pt x="569" y="50"/>
                    <a:pt x="565" y="41"/>
                  </a:cubicBezTo>
                  <a:cubicBezTo>
                    <a:pt x="560" y="29"/>
                    <a:pt x="553" y="29"/>
                    <a:pt x="546" y="40"/>
                  </a:cubicBezTo>
                  <a:cubicBezTo>
                    <a:pt x="544" y="42"/>
                    <a:pt x="541" y="43"/>
                    <a:pt x="539" y="42"/>
                  </a:cubicBezTo>
                  <a:cubicBezTo>
                    <a:pt x="534" y="39"/>
                    <a:pt x="541" y="38"/>
                    <a:pt x="541" y="36"/>
                  </a:cubicBezTo>
                  <a:cubicBezTo>
                    <a:pt x="542" y="30"/>
                    <a:pt x="540" y="27"/>
                    <a:pt x="533" y="27"/>
                  </a:cubicBezTo>
                  <a:cubicBezTo>
                    <a:pt x="531" y="27"/>
                    <a:pt x="527" y="29"/>
                    <a:pt x="525" y="24"/>
                  </a:cubicBezTo>
                  <a:cubicBezTo>
                    <a:pt x="520" y="11"/>
                    <a:pt x="510" y="9"/>
                    <a:pt x="498" y="9"/>
                  </a:cubicBezTo>
                  <a:cubicBezTo>
                    <a:pt x="489" y="9"/>
                    <a:pt x="480" y="10"/>
                    <a:pt x="471" y="5"/>
                  </a:cubicBezTo>
                  <a:cubicBezTo>
                    <a:pt x="462" y="0"/>
                    <a:pt x="450" y="3"/>
                    <a:pt x="440" y="6"/>
                  </a:cubicBezTo>
                  <a:cubicBezTo>
                    <a:pt x="431" y="10"/>
                    <a:pt x="442" y="16"/>
                    <a:pt x="439" y="20"/>
                  </a:cubicBezTo>
                  <a:cubicBezTo>
                    <a:pt x="437" y="21"/>
                    <a:pt x="437" y="23"/>
                    <a:pt x="436" y="25"/>
                  </a:cubicBezTo>
                  <a:cubicBezTo>
                    <a:pt x="433" y="32"/>
                    <a:pt x="426" y="39"/>
                    <a:pt x="425" y="44"/>
                  </a:cubicBezTo>
                  <a:cubicBezTo>
                    <a:pt x="423" y="58"/>
                    <a:pt x="446" y="53"/>
                    <a:pt x="446" y="68"/>
                  </a:cubicBezTo>
                  <a:cubicBezTo>
                    <a:pt x="446" y="70"/>
                    <a:pt x="452" y="69"/>
                    <a:pt x="456" y="68"/>
                  </a:cubicBezTo>
                  <a:cubicBezTo>
                    <a:pt x="469" y="64"/>
                    <a:pt x="479" y="58"/>
                    <a:pt x="485" y="46"/>
                  </a:cubicBezTo>
                  <a:cubicBezTo>
                    <a:pt x="488" y="42"/>
                    <a:pt x="491" y="37"/>
                    <a:pt x="498" y="37"/>
                  </a:cubicBezTo>
                  <a:cubicBezTo>
                    <a:pt x="490" y="57"/>
                    <a:pt x="491" y="60"/>
                    <a:pt x="510" y="64"/>
                  </a:cubicBezTo>
                  <a:cubicBezTo>
                    <a:pt x="506" y="67"/>
                    <a:pt x="503" y="69"/>
                    <a:pt x="498" y="72"/>
                  </a:cubicBezTo>
                  <a:cubicBezTo>
                    <a:pt x="518" y="82"/>
                    <a:pt x="541" y="68"/>
                    <a:pt x="559" y="84"/>
                  </a:cubicBezTo>
                  <a:cubicBezTo>
                    <a:pt x="541" y="83"/>
                    <a:pt x="524" y="83"/>
                    <a:pt x="508" y="89"/>
                  </a:cubicBezTo>
                  <a:cubicBezTo>
                    <a:pt x="512" y="99"/>
                    <a:pt x="520" y="99"/>
                    <a:pt x="528" y="101"/>
                  </a:cubicBezTo>
                  <a:cubicBezTo>
                    <a:pt x="518" y="101"/>
                    <a:pt x="509" y="102"/>
                    <a:pt x="498" y="98"/>
                  </a:cubicBezTo>
                  <a:cubicBezTo>
                    <a:pt x="486" y="93"/>
                    <a:pt x="472" y="86"/>
                    <a:pt x="457" y="91"/>
                  </a:cubicBezTo>
                  <a:cubicBezTo>
                    <a:pt x="450" y="90"/>
                    <a:pt x="443" y="90"/>
                    <a:pt x="436" y="89"/>
                  </a:cubicBezTo>
                  <a:cubicBezTo>
                    <a:pt x="432" y="83"/>
                    <a:pt x="428" y="84"/>
                    <a:pt x="424" y="90"/>
                  </a:cubicBezTo>
                  <a:cubicBezTo>
                    <a:pt x="422" y="90"/>
                    <a:pt x="420" y="90"/>
                    <a:pt x="418" y="90"/>
                  </a:cubicBezTo>
                  <a:cubicBezTo>
                    <a:pt x="417" y="86"/>
                    <a:pt x="413" y="84"/>
                    <a:pt x="409" y="84"/>
                  </a:cubicBezTo>
                  <a:cubicBezTo>
                    <a:pt x="409" y="82"/>
                    <a:pt x="407" y="82"/>
                    <a:pt x="406" y="82"/>
                  </a:cubicBezTo>
                  <a:cubicBezTo>
                    <a:pt x="401" y="77"/>
                    <a:pt x="398" y="78"/>
                    <a:pt x="395" y="84"/>
                  </a:cubicBezTo>
                  <a:cubicBezTo>
                    <a:pt x="395" y="83"/>
                    <a:pt x="394" y="84"/>
                    <a:pt x="394" y="85"/>
                  </a:cubicBezTo>
                  <a:cubicBezTo>
                    <a:pt x="388" y="88"/>
                    <a:pt x="382" y="83"/>
                    <a:pt x="376" y="85"/>
                  </a:cubicBezTo>
                  <a:cubicBezTo>
                    <a:pt x="372" y="85"/>
                    <a:pt x="368" y="85"/>
                    <a:pt x="364" y="85"/>
                  </a:cubicBezTo>
                  <a:cubicBezTo>
                    <a:pt x="359" y="91"/>
                    <a:pt x="349" y="88"/>
                    <a:pt x="346" y="96"/>
                  </a:cubicBezTo>
                  <a:cubicBezTo>
                    <a:pt x="344" y="96"/>
                    <a:pt x="342" y="96"/>
                    <a:pt x="340" y="97"/>
                  </a:cubicBezTo>
                  <a:cubicBezTo>
                    <a:pt x="333" y="96"/>
                    <a:pt x="326" y="94"/>
                    <a:pt x="322" y="102"/>
                  </a:cubicBezTo>
                  <a:cubicBezTo>
                    <a:pt x="321" y="102"/>
                    <a:pt x="320" y="103"/>
                    <a:pt x="319" y="103"/>
                  </a:cubicBezTo>
                  <a:cubicBezTo>
                    <a:pt x="312" y="102"/>
                    <a:pt x="305" y="101"/>
                    <a:pt x="298" y="97"/>
                  </a:cubicBezTo>
                  <a:cubicBezTo>
                    <a:pt x="291" y="93"/>
                    <a:pt x="284" y="87"/>
                    <a:pt x="274" y="91"/>
                  </a:cubicBezTo>
                  <a:cubicBezTo>
                    <a:pt x="270" y="90"/>
                    <a:pt x="266" y="90"/>
                    <a:pt x="262" y="90"/>
                  </a:cubicBezTo>
                  <a:cubicBezTo>
                    <a:pt x="259" y="83"/>
                    <a:pt x="253" y="84"/>
                    <a:pt x="247" y="85"/>
                  </a:cubicBezTo>
                  <a:cubicBezTo>
                    <a:pt x="234" y="85"/>
                    <a:pt x="221" y="84"/>
                    <a:pt x="208" y="84"/>
                  </a:cubicBezTo>
                  <a:cubicBezTo>
                    <a:pt x="206" y="80"/>
                    <a:pt x="204" y="78"/>
                    <a:pt x="199" y="79"/>
                  </a:cubicBezTo>
                  <a:cubicBezTo>
                    <a:pt x="179" y="79"/>
                    <a:pt x="160" y="77"/>
                    <a:pt x="141" y="71"/>
                  </a:cubicBezTo>
                  <a:cubicBezTo>
                    <a:pt x="139" y="68"/>
                    <a:pt x="137" y="65"/>
                    <a:pt x="133" y="69"/>
                  </a:cubicBezTo>
                  <a:cubicBezTo>
                    <a:pt x="118" y="63"/>
                    <a:pt x="103" y="65"/>
                    <a:pt x="88" y="73"/>
                  </a:cubicBezTo>
                  <a:cubicBezTo>
                    <a:pt x="78" y="71"/>
                    <a:pt x="70" y="75"/>
                    <a:pt x="65" y="83"/>
                  </a:cubicBezTo>
                  <a:cubicBezTo>
                    <a:pt x="63" y="84"/>
                    <a:pt x="60" y="85"/>
                    <a:pt x="58" y="85"/>
                  </a:cubicBezTo>
                  <a:cubicBezTo>
                    <a:pt x="47" y="83"/>
                    <a:pt x="48" y="93"/>
                    <a:pt x="44" y="98"/>
                  </a:cubicBezTo>
                  <a:cubicBezTo>
                    <a:pt x="38" y="102"/>
                    <a:pt x="34" y="110"/>
                    <a:pt x="25" y="109"/>
                  </a:cubicBezTo>
                  <a:cubicBezTo>
                    <a:pt x="16" y="107"/>
                    <a:pt x="13" y="115"/>
                    <a:pt x="17" y="119"/>
                  </a:cubicBezTo>
                  <a:cubicBezTo>
                    <a:pt x="25" y="129"/>
                    <a:pt x="31" y="142"/>
                    <a:pt x="46" y="143"/>
                  </a:cubicBezTo>
                  <a:cubicBezTo>
                    <a:pt x="48" y="143"/>
                    <a:pt x="50" y="144"/>
                    <a:pt x="52" y="144"/>
                  </a:cubicBezTo>
                  <a:cubicBezTo>
                    <a:pt x="55" y="147"/>
                    <a:pt x="56" y="151"/>
                    <a:pt x="53" y="155"/>
                  </a:cubicBezTo>
                  <a:cubicBezTo>
                    <a:pt x="52" y="156"/>
                    <a:pt x="50" y="157"/>
                    <a:pt x="49" y="156"/>
                  </a:cubicBezTo>
                  <a:cubicBezTo>
                    <a:pt x="36" y="144"/>
                    <a:pt x="23" y="152"/>
                    <a:pt x="10" y="156"/>
                  </a:cubicBezTo>
                  <a:cubicBezTo>
                    <a:pt x="3" y="159"/>
                    <a:pt x="0" y="164"/>
                    <a:pt x="6" y="171"/>
                  </a:cubicBezTo>
                  <a:cubicBezTo>
                    <a:pt x="5" y="175"/>
                    <a:pt x="6" y="177"/>
                    <a:pt x="10" y="178"/>
                  </a:cubicBezTo>
                  <a:cubicBezTo>
                    <a:pt x="26" y="193"/>
                    <a:pt x="43" y="186"/>
                    <a:pt x="61" y="183"/>
                  </a:cubicBezTo>
                  <a:cubicBezTo>
                    <a:pt x="62" y="183"/>
                    <a:pt x="63" y="183"/>
                    <a:pt x="64" y="183"/>
                  </a:cubicBezTo>
                  <a:cubicBezTo>
                    <a:pt x="64" y="186"/>
                    <a:pt x="64" y="189"/>
                    <a:pt x="64" y="192"/>
                  </a:cubicBezTo>
                  <a:cubicBezTo>
                    <a:pt x="60" y="199"/>
                    <a:pt x="50" y="197"/>
                    <a:pt x="46" y="204"/>
                  </a:cubicBezTo>
                  <a:cubicBezTo>
                    <a:pt x="43" y="204"/>
                    <a:pt x="40" y="205"/>
                    <a:pt x="37" y="205"/>
                  </a:cubicBezTo>
                  <a:cubicBezTo>
                    <a:pt x="28" y="209"/>
                    <a:pt x="19" y="213"/>
                    <a:pt x="19" y="225"/>
                  </a:cubicBezTo>
                  <a:cubicBezTo>
                    <a:pt x="19" y="227"/>
                    <a:pt x="19" y="229"/>
                    <a:pt x="19" y="231"/>
                  </a:cubicBezTo>
                  <a:cubicBezTo>
                    <a:pt x="16" y="239"/>
                    <a:pt x="23" y="241"/>
                    <a:pt x="27" y="245"/>
                  </a:cubicBezTo>
                  <a:cubicBezTo>
                    <a:pt x="28" y="246"/>
                    <a:pt x="29" y="248"/>
                    <a:pt x="29" y="249"/>
                  </a:cubicBezTo>
                  <a:cubicBezTo>
                    <a:pt x="29" y="254"/>
                    <a:pt x="31" y="257"/>
                    <a:pt x="37" y="257"/>
                  </a:cubicBezTo>
                  <a:cubicBezTo>
                    <a:pt x="38" y="257"/>
                    <a:pt x="40" y="258"/>
                    <a:pt x="41" y="258"/>
                  </a:cubicBezTo>
                  <a:cubicBezTo>
                    <a:pt x="51" y="258"/>
                    <a:pt x="61" y="256"/>
                    <a:pt x="59" y="271"/>
                  </a:cubicBezTo>
                  <a:cubicBezTo>
                    <a:pt x="58" y="275"/>
                    <a:pt x="63" y="276"/>
                    <a:pt x="67" y="276"/>
                  </a:cubicBezTo>
                  <a:cubicBezTo>
                    <a:pt x="73" y="276"/>
                    <a:pt x="79" y="276"/>
                    <a:pt x="86" y="276"/>
                  </a:cubicBezTo>
                  <a:cubicBezTo>
                    <a:pt x="90" y="276"/>
                    <a:pt x="94" y="275"/>
                    <a:pt x="96" y="280"/>
                  </a:cubicBezTo>
                  <a:cubicBezTo>
                    <a:pt x="99" y="284"/>
                    <a:pt x="95" y="287"/>
                    <a:pt x="92" y="290"/>
                  </a:cubicBezTo>
                  <a:cubicBezTo>
                    <a:pt x="89" y="294"/>
                    <a:pt x="85" y="298"/>
                    <a:pt x="82" y="302"/>
                  </a:cubicBezTo>
                  <a:cubicBezTo>
                    <a:pt x="78" y="303"/>
                    <a:pt x="78" y="306"/>
                    <a:pt x="77" y="309"/>
                  </a:cubicBezTo>
                  <a:cubicBezTo>
                    <a:pt x="76" y="311"/>
                    <a:pt x="73" y="314"/>
                    <a:pt x="75" y="314"/>
                  </a:cubicBezTo>
                  <a:cubicBezTo>
                    <a:pt x="81" y="315"/>
                    <a:pt x="87" y="320"/>
                    <a:pt x="94" y="316"/>
                  </a:cubicBezTo>
                  <a:cubicBezTo>
                    <a:pt x="97" y="317"/>
                    <a:pt x="98" y="314"/>
                    <a:pt x="99" y="312"/>
                  </a:cubicBezTo>
                  <a:cubicBezTo>
                    <a:pt x="100" y="311"/>
                    <a:pt x="100" y="311"/>
                    <a:pt x="100" y="311"/>
                  </a:cubicBezTo>
                  <a:cubicBezTo>
                    <a:pt x="103" y="311"/>
                    <a:pt x="105" y="309"/>
                    <a:pt x="106" y="306"/>
                  </a:cubicBezTo>
                  <a:cubicBezTo>
                    <a:pt x="108" y="305"/>
                    <a:pt x="110" y="305"/>
                    <a:pt x="112" y="304"/>
                  </a:cubicBezTo>
                  <a:cubicBezTo>
                    <a:pt x="116" y="305"/>
                    <a:pt x="116" y="302"/>
                    <a:pt x="117" y="300"/>
                  </a:cubicBezTo>
                  <a:cubicBezTo>
                    <a:pt x="121" y="297"/>
                    <a:pt x="126" y="295"/>
                    <a:pt x="130" y="292"/>
                  </a:cubicBezTo>
                  <a:cubicBezTo>
                    <a:pt x="133" y="297"/>
                    <a:pt x="138" y="297"/>
                    <a:pt x="143" y="297"/>
                  </a:cubicBezTo>
                  <a:cubicBezTo>
                    <a:pt x="155" y="298"/>
                    <a:pt x="154" y="287"/>
                    <a:pt x="156" y="281"/>
                  </a:cubicBezTo>
                  <a:cubicBezTo>
                    <a:pt x="159" y="271"/>
                    <a:pt x="151" y="279"/>
                    <a:pt x="149" y="278"/>
                  </a:cubicBezTo>
                  <a:cubicBezTo>
                    <a:pt x="145" y="275"/>
                    <a:pt x="145" y="271"/>
                    <a:pt x="147" y="267"/>
                  </a:cubicBezTo>
                  <a:cubicBezTo>
                    <a:pt x="147" y="266"/>
                    <a:pt x="147" y="265"/>
                    <a:pt x="148" y="264"/>
                  </a:cubicBezTo>
                  <a:cubicBezTo>
                    <a:pt x="150" y="262"/>
                    <a:pt x="153" y="261"/>
                    <a:pt x="153" y="258"/>
                  </a:cubicBezTo>
                  <a:cubicBezTo>
                    <a:pt x="154" y="257"/>
                    <a:pt x="154" y="257"/>
                    <a:pt x="154" y="257"/>
                  </a:cubicBezTo>
                  <a:cubicBezTo>
                    <a:pt x="156" y="257"/>
                    <a:pt x="159" y="255"/>
                    <a:pt x="161" y="258"/>
                  </a:cubicBezTo>
                  <a:cubicBezTo>
                    <a:pt x="160" y="261"/>
                    <a:pt x="161" y="263"/>
                    <a:pt x="164" y="264"/>
                  </a:cubicBezTo>
                  <a:cubicBezTo>
                    <a:pt x="168" y="268"/>
                    <a:pt x="173" y="274"/>
                    <a:pt x="178" y="264"/>
                  </a:cubicBezTo>
                  <a:cubicBezTo>
                    <a:pt x="188" y="260"/>
                    <a:pt x="204" y="262"/>
                    <a:pt x="202" y="243"/>
                  </a:cubicBezTo>
                  <a:cubicBezTo>
                    <a:pt x="215" y="249"/>
                    <a:pt x="229" y="254"/>
                    <a:pt x="244" y="252"/>
                  </a:cubicBezTo>
                  <a:cubicBezTo>
                    <a:pt x="244" y="252"/>
                    <a:pt x="244" y="252"/>
                    <a:pt x="244" y="252"/>
                  </a:cubicBezTo>
                  <a:cubicBezTo>
                    <a:pt x="245" y="253"/>
                    <a:pt x="247" y="255"/>
                    <a:pt x="249" y="253"/>
                  </a:cubicBezTo>
                  <a:cubicBezTo>
                    <a:pt x="252" y="255"/>
                    <a:pt x="254" y="253"/>
                    <a:pt x="257" y="253"/>
                  </a:cubicBezTo>
                  <a:cubicBezTo>
                    <a:pt x="259" y="256"/>
                    <a:pt x="261" y="258"/>
                    <a:pt x="265" y="257"/>
                  </a:cubicBezTo>
                  <a:cubicBezTo>
                    <a:pt x="268" y="257"/>
                    <a:pt x="271" y="258"/>
                    <a:pt x="274" y="258"/>
                  </a:cubicBezTo>
                  <a:cubicBezTo>
                    <a:pt x="279" y="264"/>
                    <a:pt x="283" y="270"/>
                    <a:pt x="292" y="270"/>
                  </a:cubicBezTo>
                  <a:cubicBezTo>
                    <a:pt x="293" y="271"/>
                    <a:pt x="294" y="272"/>
                    <a:pt x="295" y="273"/>
                  </a:cubicBezTo>
                  <a:cubicBezTo>
                    <a:pt x="299" y="277"/>
                    <a:pt x="301" y="282"/>
                    <a:pt x="308" y="280"/>
                  </a:cubicBezTo>
                  <a:cubicBezTo>
                    <a:pt x="315" y="278"/>
                    <a:pt x="318" y="283"/>
                    <a:pt x="318" y="289"/>
                  </a:cubicBezTo>
                  <a:cubicBezTo>
                    <a:pt x="318" y="303"/>
                    <a:pt x="326" y="300"/>
                    <a:pt x="334" y="298"/>
                  </a:cubicBezTo>
                  <a:cubicBezTo>
                    <a:pt x="335" y="299"/>
                    <a:pt x="336" y="299"/>
                    <a:pt x="337" y="300"/>
                  </a:cubicBezTo>
                  <a:cubicBezTo>
                    <a:pt x="337" y="304"/>
                    <a:pt x="337" y="308"/>
                    <a:pt x="343" y="306"/>
                  </a:cubicBezTo>
                  <a:cubicBezTo>
                    <a:pt x="346" y="306"/>
                    <a:pt x="349" y="306"/>
                    <a:pt x="352" y="306"/>
                  </a:cubicBezTo>
                  <a:cubicBezTo>
                    <a:pt x="345" y="326"/>
                    <a:pt x="345" y="326"/>
                    <a:pt x="366" y="328"/>
                  </a:cubicBezTo>
                  <a:cubicBezTo>
                    <a:pt x="368" y="328"/>
                    <a:pt x="369" y="329"/>
                    <a:pt x="370" y="330"/>
                  </a:cubicBezTo>
                  <a:cubicBezTo>
                    <a:pt x="370" y="330"/>
                    <a:pt x="370" y="330"/>
                    <a:pt x="370" y="330"/>
                  </a:cubicBezTo>
                  <a:cubicBezTo>
                    <a:pt x="372" y="343"/>
                    <a:pt x="380" y="350"/>
                    <a:pt x="391" y="356"/>
                  </a:cubicBezTo>
                  <a:cubicBezTo>
                    <a:pt x="392" y="357"/>
                    <a:pt x="393" y="359"/>
                    <a:pt x="395" y="360"/>
                  </a:cubicBezTo>
                  <a:cubicBezTo>
                    <a:pt x="396" y="365"/>
                    <a:pt x="403" y="368"/>
                    <a:pt x="397" y="375"/>
                  </a:cubicBezTo>
                  <a:cubicBezTo>
                    <a:pt x="394" y="379"/>
                    <a:pt x="394" y="391"/>
                    <a:pt x="398" y="393"/>
                  </a:cubicBezTo>
                  <a:cubicBezTo>
                    <a:pt x="416" y="402"/>
                    <a:pt x="425" y="417"/>
                    <a:pt x="436" y="432"/>
                  </a:cubicBezTo>
                  <a:cubicBezTo>
                    <a:pt x="437" y="462"/>
                    <a:pt x="434" y="492"/>
                    <a:pt x="438" y="522"/>
                  </a:cubicBezTo>
                  <a:cubicBezTo>
                    <a:pt x="443" y="535"/>
                    <a:pt x="446" y="549"/>
                    <a:pt x="460" y="557"/>
                  </a:cubicBezTo>
                  <a:cubicBezTo>
                    <a:pt x="460" y="558"/>
                    <a:pt x="461" y="560"/>
                    <a:pt x="462" y="561"/>
                  </a:cubicBezTo>
                  <a:cubicBezTo>
                    <a:pt x="465" y="574"/>
                    <a:pt x="475" y="581"/>
                    <a:pt x="485" y="587"/>
                  </a:cubicBezTo>
                  <a:cubicBezTo>
                    <a:pt x="495" y="593"/>
                    <a:pt x="503" y="600"/>
                    <a:pt x="508" y="609"/>
                  </a:cubicBezTo>
                  <a:cubicBezTo>
                    <a:pt x="520" y="632"/>
                    <a:pt x="531" y="656"/>
                    <a:pt x="551" y="674"/>
                  </a:cubicBezTo>
                  <a:cubicBezTo>
                    <a:pt x="553" y="676"/>
                    <a:pt x="556" y="679"/>
                    <a:pt x="556" y="681"/>
                  </a:cubicBezTo>
                  <a:cubicBezTo>
                    <a:pt x="554" y="694"/>
                    <a:pt x="563" y="694"/>
                    <a:pt x="572" y="695"/>
                  </a:cubicBezTo>
                  <a:cubicBezTo>
                    <a:pt x="572" y="695"/>
                    <a:pt x="572" y="695"/>
                    <a:pt x="572" y="695"/>
                  </a:cubicBezTo>
                  <a:cubicBezTo>
                    <a:pt x="574" y="697"/>
                    <a:pt x="575" y="698"/>
                    <a:pt x="576" y="701"/>
                  </a:cubicBezTo>
                  <a:cubicBezTo>
                    <a:pt x="578" y="704"/>
                    <a:pt x="581" y="707"/>
                    <a:pt x="584" y="704"/>
                  </a:cubicBezTo>
                  <a:cubicBezTo>
                    <a:pt x="588" y="701"/>
                    <a:pt x="583" y="698"/>
                    <a:pt x="582" y="694"/>
                  </a:cubicBezTo>
                  <a:cubicBezTo>
                    <a:pt x="582" y="693"/>
                    <a:pt x="577" y="693"/>
                    <a:pt x="574" y="693"/>
                  </a:cubicBezTo>
                  <a:cubicBezTo>
                    <a:pt x="574" y="689"/>
                    <a:pt x="574" y="685"/>
                    <a:pt x="574" y="681"/>
                  </a:cubicBezTo>
                  <a:cubicBezTo>
                    <a:pt x="574" y="678"/>
                    <a:pt x="572" y="673"/>
                    <a:pt x="575" y="671"/>
                  </a:cubicBezTo>
                  <a:cubicBezTo>
                    <a:pt x="580" y="669"/>
                    <a:pt x="582" y="674"/>
                    <a:pt x="584" y="677"/>
                  </a:cubicBezTo>
                  <a:cubicBezTo>
                    <a:pt x="597" y="689"/>
                    <a:pt x="610" y="701"/>
                    <a:pt x="622" y="714"/>
                  </a:cubicBezTo>
                  <a:cubicBezTo>
                    <a:pt x="622" y="721"/>
                    <a:pt x="623" y="728"/>
                    <a:pt x="623" y="735"/>
                  </a:cubicBezTo>
                  <a:cubicBezTo>
                    <a:pt x="624" y="747"/>
                    <a:pt x="640" y="760"/>
                    <a:pt x="655" y="761"/>
                  </a:cubicBezTo>
                  <a:cubicBezTo>
                    <a:pt x="655" y="761"/>
                    <a:pt x="655" y="761"/>
                    <a:pt x="655" y="761"/>
                  </a:cubicBezTo>
                  <a:cubicBezTo>
                    <a:pt x="656" y="762"/>
                    <a:pt x="658" y="762"/>
                    <a:pt x="659" y="763"/>
                  </a:cubicBezTo>
                  <a:cubicBezTo>
                    <a:pt x="661" y="769"/>
                    <a:pt x="668" y="769"/>
                    <a:pt x="672" y="770"/>
                  </a:cubicBezTo>
                  <a:cubicBezTo>
                    <a:pt x="688" y="774"/>
                    <a:pt x="702" y="785"/>
                    <a:pt x="719" y="780"/>
                  </a:cubicBezTo>
                  <a:cubicBezTo>
                    <a:pt x="723" y="780"/>
                    <a:pt x="726" y="780"/>
                    <a:pt x="730" y="779"/>
                  </a:cubicBezTo>
                  <a:cubicBezTo>
                    <a:pt x="740" y="781"/>
                    <a:pt x="745" y="790"/>
                    <a:pt x="751" y="796"/>
                  </a:cubicBezTo>
                  <a:cubicBezTo>
                    <a:pt x="756" y="801"/>
                    <a:pt x="761" y="805"/>
                    <a:pt x="769" y="803"/>
                  </a:cubicBezTo>
                  <a:cubicBezTo>
                    <a:pt x="772" y="804"/>
                    <a:pt x="775" y="804"/>
                    <a:pt x="778" y="804"/>
                  </a:cubicBezTo>
                  <a:cubicBezTo>
                    <a:pt x="780" y="810"/>
                    <a:pt x="785" y="810"/>
                    <a:pt x="790" y="809"/>
                  </a:cubicBezTo>
                  <a:cubicBezTo>
                    <a:pt x="792" y="809"/>
                    <a:pt x="794" y="810"/>
                    <a:pt x="796" y="810"/>
                  </a:cubicBezTo>
                  <a:cubicBezTo>
                    <a:pt x="798" y="814"/>
                    <a:pt x="800" y="816"/>
                    <a:pt x="804" y="817"/>
                  </a:cubicBezTo>
                  <a:cubicBezTo>
                    <a:pt x="810" y="826"/>
                    <a:pt x="816" y="837"/>
                    <a:pt x="823" y="843"/>
                  </a:cubicBezTo>
                  <a:cubicBezTo>
                    <a:pt x="832" y="851"/>
                    <a:pt x="843" y="860"/>
                    <a:pt x="855" y="862"/>
                  </a:cubicBezTo>
                  <a:cubicBezTo>
                    <a:pt x="861" y="864"/>
                    <a:pt x="876" y="879"/>
                    <a:pt x="879" y="856"/>
                  </a:cubicBezTo>
                  <a:cubicBezTo>
                    <a:pt x="879" y="854"/>
                    <a:pt x="890" y="845"/>
                    <a:pt x="893" y="855"/>
                  </a:cubicBezTo>
                  <a:cubicBezTo>
                    <a:pt x="895" y="864"/>
                    <a:pt x="901" y="869"/>
                    <a:pt x="904" y="876"/>
                  </a:cubicBezTo>
                  <a:cubicBezTo>
                    <a:pt x="909" y="889"/>
                    <a:pt x="906" y="906"/>
                    <a:pt x="896" y="916"/>
                  </a:cubicBezTo>
                  <a:cubicBezTo>
                    <a:pt x="890" y="921"/>
                    <a:pt x="890" y="926"/>
                    <a:pt x="896" y="931"/>
                  </a:cubicBezTo>
                  <a:cubicBezTo>
                    <a:pt x="900" y="934"/>
                    <a:pt x="905" y="938"/>
                    <a:pt x="910" y="938"/>
                  </a:cubicBezTo>
                  <a:cubicBezTo>
                    <a:pt x="918" y="939"/>
                    <a:pt x="924" y="942"/>
                    <a:pt x="925" y="950"/>
                  </a:cubicBezTo>
                  <a:cubicBezTo>
                    <a:pt x="925" y="959"/>
                    <a:pt x="918" y="966"/>
                    <a:pt x="910" y="968"/>
                  </a:cubicBezTo>
                  <a:cubicBezTo>
                    <a:pt x="901" y="971"/>
                    <a:pt x="896" y="974"/>
                    <a:pt x="893" y="983"/>
                  </a:cubicBezTo>
                  <a:cubicBezTo>
                    <a:pt x="890" y="992"/>
                    <a:pt x="883" y="989"/>
                    <a:pt x="877" y="984"/>
                  </a:cubicBezTo>
                  <a:cubicBezTo>
                    <a:pt x="876" y="982"/>
                    <a:pt x="877" y="976"/>
                    <a:pt x="872" y="978"/>
                  </a:cubicBezTo>
                  <a:cubicBezTo>
                    <a:pt x="869" y="980"/>
                    <a:pt x="866" y="983"/>
                    <a:pt x="867" y="987"/>
                  </a:cubicBezTo>
                  <a:cubicBezTo>
                    <a:pt x="869" y="993"/>
                    <a:pt x="867" y="1001"/>
                    <a:pt x="873" y="1006"/>
                  </a:cubicBezTo>
                  <a:cubicBezTo>
                    <a:pt x="889" y="1019"/>
                    <a:pt x="894" y="1040"/>
                    <a:pt x="905" y="1057"/>
                  </a:cubicBezTo>
                  <a:cubicBezTo>
                    <a:pt x="915" y="1075"/>
                    <a:pt x="918" y="1099"/>
                    <a:pt x="943" y="1105"/>
                  </a:cubicBezTo>
                  <a:cubicBezTo>
                    <a:pt x="945" y="1105"/>
                    <a:pt x="946" y="1106"/>
                    <a:pt x="948" y="1107"/>
                  </a:cubicBezTo>
                  <a:cubicBezTo>
                    <a:pt x="973" y="1119"/>
                    <a:pt x="981" y="1133"/>
                    <a:pt x="979" y="1158"/>
                  </a:cubicBezTo>
                  <a:cubicBezTo>
                    <a:pt x="978" y="1162"/>
                    <a:pt x="977" y="1167"/>
                    <a:pt x="976" y="1171"/>
                  </a:cubicBezTo>
                  <a:cubicBezTo>
                    <a:pt x="972" y="1197"/>
                    <a:pt x="968" y="1223"/>
                    <a:pt x="965" y="1249"/>
                  </a:cubicBezTo>
                  <a:cubicBezTo>
                    <a:pt x="963" y="1274"/>
                    <a:pt x="961" y="1299"/>
                    <a:pt x="949" y="1322"/>
                  </a:cubicBezTo>
                  <a:cubicBezTo>
                    <a:pt x="945" y="1331"/>
                    <a:pt x="940" y="1339"/>
                    <a:pt x="943" y="1349"/>
                  </a:cubicBezTo>
                  <a:cubicBezTo>
                    <a:pt x="946" y="1357"/>
                    <a:pt x="943" y="1365"/>
                    <a:pt x="942" y="1374"/>
                  </a:cubicBezTo>
                  <a:cubicBezTo>
                    <a:pt x="940" y="1384"/>
                    <a:pt x="933" y="1395"/>
                    <a:pt x="939" y="1407"/>
                  </a:cubicBezTo>
                  <a:cubicBezTo>
                    <a:pt x="945" y="1403"/>
                    <a:pt x="942" y="1398"/>
                    <a:pt x="943" y="1394"/>
                  </a:cubicBezTo>
                  <a:cubicBezTo>
                    <a:pt x="944" y="1391"/>
                    <a:pt x="941" y="1386"/>
                    <a:pt x="947" y="1386"/>
                  </a:cubicBezTo>
                  <a:cubicBezTo>
                    <a:pt x="952" y="1387"/>
                    <a:pt x="952" y="1392"/>
                    <a:pt x="951" y="1396"/>
                  </a:cubicBezTo>
                  <a:cubicBezTo>
                    <a:pt x="949" y="1407"/>
                    <a:pt x="946" y="1417"/>
                    <a:pt x="946" y="1428"/>
                  </a:cubicBezTo>
                  <a:cubicBezTo>
                    <a:pt x="946" y="1431"/>
                    <a:pt x="946" y="1440"/>
                    <a:pt x="936" y="1435"/>
                  </a:cubicBezTo>
                  <a:cubicBezTo>
                    <a:pt x="931" y="1432"/>
                    <a:pt x="929" y="1438"/>
                    <a:pt x="927" y="1442"/>
                  </a:cubicBezTo>
                  <a:cubicBezTo>
                    <a:pt x="925" y="1447"/>
                    <a:pt x="928" y="1449"/>
                    <a:pt x="932" y="1449"/>
                  </a:cubicBezTo>
                  <a:cubicBezTo>
                    <a:pt x="943" y="1449"/>
                    <a:pt x="928" y="1463"/>
                    <a:pt x="939" y="1463"/>
                  </a:cubicBezTo>
                  <a:cubicBezTo>
                    <a:pt x="936" y="1465"/>
                    <a:pt x="933" y="1467"/>
                    <a:pt x="929" y="1466"/>
                  </a:cubicBezTo>
                  <a:cubicBezTo>
                    <a:pt x="927" y="1466"/>
                    <a:pt x="925" y="1467"/>
                    <a:pt x="924" y="1468"/>
                  </a:cubicBezTo>
                  <a:cubicBezTo>
                    <a:pt x="923" y="1474"/>
                    <a:pt x="934" y="1471"/>
                    <a:pt x="931" y="1479"/>
                  </a:cubicBezTo>
                  <a:cubicBezTo>
                    <a:pt x="928" y="1479"/>
                    <a:pt x="924" y="1479"/>
                    <a:pt x="926" y="1483"/>
                  </a:cubicBezTo>
                  <a:cubicBezTo>
                    <a:pt x="926" y="1485"/>
                    <a:pt x="928" y="1486"/>
                    <a:pt x="929" y="1487"/>
                  </a:cubicBezTo>
                  <a:cubicBezTo>
                    <a:pt x="931" y="1485"/>
                    <a:pt x="932" y="1483"/>
                    <a:pt x="933" y="1481"/>
                  </a:cubicBezTo>
                  <a:cubicBezTo>
                    <a:pt x="933" y="1481"/>
                    <a:pt x="934" y="1481"/>
                    <a:pt x="934" y="1480"/>
                  </a:cubicBezTo>
                  <a:cubicBezTo>
                    <a:pt x="935" y="1480"/>
                    <a:pt x="935" y="1480"/>
                    <a:pt x="936" y="1480"/>
                  </a:cubicBezTo>
                  <a:cubicBezTo>
                    <a:pt x="938" y="1483"/>
                    <a:pt x="937" y="1487"/>
                    <a:pt x="936" y="1490"/>
                  </a:cubicBezTo>
                  <a:cubicBezTo>
                    <a:pt x="935" y="1496"/>
                    <a:pt x="925" y="1501"/>
                    <a:pt x="934" y="1507"/>
                  </a:cubicBezTo>
                  <a:cubicBezTo>
                    <a:pt x="940" y="1510"/>
                    <a:pt x="943" y="1518"/>
                    <a:pt x="951" y="1515"/>
                  </a:cubicBezTo>
                  <a:cubicBezTo>
                    <a:pt x="951" y="1522"/>
                    <a:pt x="944" y="1525"/>
                    <a:pt x="947" y="1532"/>
                  </a:cubicBezTo>
                  <a:cubicBezTo>
                    <a:pt x="952" y="1530"/>
                    <a:pt x="958" y="1526"/>
                    <a:pt x="965" y="1531"/>
                  </a:cubicBezTo>
                  <a:cubicBezTo>
                    <a:pt x="955" y="1531"/>
                    <a:pt x="950" y="1538"/>
                    <a:pt x="943" y="1543"/>
                  </a:cubicBezTo>
                  <a:cubicBezTo>
                    <a:pt x="953" y="1545"/>
                    <a:pt x="962" y="1546"/>
                    <a:pt x="967" y="1535"/>
                  </a:cubicBezTo>
                  <a:cubicBezTo>
                    <a:pt x="968" y="1531"/>
                    <a:pt x="969" y="1528"/>
                    <a:pt x="973" y="1527"/>
                  </a:cubicBezTo>
                  <a:cubicBezTo>
                    <a:pt x="973" y="1533"/>
                    <a:pt x="979" y="1535"/>
                    <a:pt x="980" y="1539"/>
                  </a:cubicBezTo>
                  <a:cubicBezTo>
                    <a:pt x="981" y="1542"/>
                    <a:pt x="977" y="1546"/>
                    <a:pt x="972" y="1546"/>
                  </a:cubicBezTo>
                  <a:cubicBezTo>
                    <a:pt x="969" y="1545"/>
                    <a:pt x="964" y="1543"/>
                    <a:pt x="964" y="1548"/>
                  </a:cubicBezTo>
                  <a:cubicBezTo>
                    <a:pt x="963" y="1551"/>
                    <a:pt x="968" y="1557"/>
                    <a:pt x="970" y="1557"/>
                  </a:cubicBezTo>
                  <a:cubicBezTo>
                    <a:pt x="976" y="1555"/>
                    <a:pt x="979" y="1561"/>
                    <a:pt x="984" y="1562"/>
                  </a:cubicBezTo>
                  <a:cubicBezTo>
                    <a:pt x="999" y="1566"/>
                    <a:pt x="1010" y="1557"/>
                    <a:pt x="1024" y="1556"/>
                  </a:cubicBezTo>
                  <a:cubicBezTo>
                    <a:pt x="1003" y="1545"/>
                    <a:pt x="994" y="1532"/>
                    <a:pt x="990" y="1516"/>
                  </a:cubicBezTo>
                  <a:cubicBezTo>
                    <a:pt x="984" y="1493"/>
                    <a:pt x="1001" y="1485"/>
                    <a:pt x="1011" y="1472"/>
                  </a:cubicBezTo>
                  <a:cubicBezTo>
                    <a:pt x="1017" y="1464"/>
                    <a:pt x="1025" y="1458"/>
                    <a:pt x="1011" y="1449"/>
                  </a:cubicBezTo>
                  <a:cubicBezTo>
                    <a:pt x="1001" y="1443"/>
                    <a:pt x="1000" y="1436"/>
                    <a:pt x="1013" y="1431"/>
                  </a:cubicBezTo>
                  <a:cubicBezTo>
                    <a:pt x="1018" y="1429"/>
                    <a:pt x="1023" y="1424"/>
                    <a:pt x="1024" y="1419"/>
                  </a:cubicBezTo>
                  <a:cubicBezTo>
                    <a:pt x="1025" y="1407"/>
                    <a:pt x="1032" y="1400"/>
                    <a:pt x="1044" y="1395"/>
                  </a:cubicBezTo>
                  <a:cubicBezTo>
                    <a:pt x="1041" y="1393"/>
                    <a:pt x="1039" y="1392"/>
                    <a:pt x="1038" y="1392"/>
                  </a:cubicBezTo>
                  <a:cubicBezTo>
                    <a:pt x="1029" y="1395"/>
                    <a:pt x="1028" y="1390"/>
                    <a:pt x="1027" y="1382"/>
                  </a:cubicBezTo>
                  <a:cubicBezTo>
                    <a:pt x="1027" y="1373"/>
                    <a:pt x="1034" y="1376"/>
                    <a:pt x="1038" y="1377"/>
                  </a:cubicBezTo>
                  <a:cubicBezTo>
                    <a:pt x="1053" y="1383"/>
                    <a:pt x="1056" y="1371"/>
                    <a:pt x="1056" y="1362"/>
                  </a:cubicBezTo>
                  <a:cubicBezTo>
                    <a:pt x="1057" y="1353"/>
                    <a:pt x="1061" y="1352"/>
                    <a:pt x="1067" y="1353"/>
                  </a:cubicBezTo>
                  <a:cubicBezTo>
                    <a:pt x="1077" y="1354"/>
                    <a:pt x="1087" y="1351"/>
                    <a:pt x="1096" y="1347"/>
                  </a:cubicBezTo>
                  <a:cubicBezTo>
                    <a:pt x="1104" y="1343"/>
                    <a:pt x="1114" y="1336"/>
                    <a:pt x="1110" y="1326"/>
                  </a:cubicBezTo>
                  <a:cubicBezTo>
                    <a:pt x="1107" y="1319"/>
                    <a:pt x="1106" y="1311"/>
                    <a:pt x="1101" y="1304"/>
                  </a:cubicBezTo>
                  <a:cubicBezTo>
                    <a:pt x="1105" y="1302"/>
                    <a:pt x="1108" y="1303"/>
                    <a:pt x="1112" y="1304"/>
                  </a:cubicBezTo>
                  <a:cubicBezTo>
                    <a:pt x="1132" y="1309"/>
                    <a:pt x="1143" y="1304"/>
                    <a:pt x="1153" y="1285"/>
                  </a:cubicBezTo>
                  <a:cubicBezTo>
                    <a:pt x="1158" y="1275"/>
                    <a:pt x="1162" y="1264"/>
                    <a:pt x="1169" y="1254"/>
                  </a:cubicBezTo>
                  <a:cubicBezTo>
                    <a:pt x="1170" y="1256"/>
                    <a:pt x="1171" y="1257"/>
                    <a:pt x="1171" y="1259"/>
                  </a:cubicBezTo>
                  <a:cubicBezTo>
                    <a:pt x="1171" y="1260"/>
                    <a:pt x="1171" y="1263"/>
                    <a:pt x="1174" y="1262"/>
                  </a:cubicBezTo>
                  <a:cubicBezTo>
                    <a:pt x="1182" y="1245"/>
                    <a:pt x="1198" y="1231"/>
                    <a:pt x="1195" y="1209"/>
                  </a:cubicBezTo>
                  <a:cubicBezTo>
                    <a:pt x="1194" y="1207"/>
                    <a:pt x="1195" y="1205"/>
                    <a:pt x="1196" y="1204"/>
                  </a:cubicBezTo>
                  <a:cubicBezTo>
                    <a:pt x="1210" y="1190"/>
                    <a:pt x="1227" y="1177"/>
                    <a:pt x="1247" y="1177"/>
                  </a:cubicBezTo>
                  <a:cubicBezTo>
                    <a:pt x="1260" y="1176"/>
                    <a:pt x="1267" y="1171"/>
                    <a:pt x="1271" y="1163"/>
                  </a:cubicBezTo>
                  <a:cubicBezTo>
                    <a:pt x="1284" y="1139"/>
                    <a:pt x="1294" y="1115"/>
                    <a:pt x="1291" y="1087"/>
                  </a:cubicBezTo>
                  <a:cubicBezTo>
                    <a:pt x="1291" y="1081"/>
                    <a:pt x="1290" y="1073"/>
                    <a:pt x="1297" y="1072"/>
                  </a:cubicBezTo>
                  <a:cubicBezTo>
                    <a:pt x="1303" y="1070"/>
                    <a:pt x="1304" y="1065"/>
                    <a:pt x="1306" y="1061"/>
                  </a:cubicBezTo>
                  <a:cubicBezTo>
                    <a:pt x="1310" y="1056"/>
                    <a:pt x="1313" y="1050"/>
                    <a:pt x="1319" y="1046"/>
                  </a:cubicBezTo>
                  <a:cubicBezTo>
                    <a:pt x="1331" y="1038"/>
                    <a:pt x="1335" y="1025"/>
                    <a:pt x="1333" y="1011"/>
                  </a:cubicBezTo>
                  <a:cubicBezTo>
                    <a:pt x="1332" y="1000"/>
                    <a:pt x="1328" y="991"/>
                    <a:pt x="1314" y="992"/>
                  </a:cubicBezTo>
                  <a:close/>
                  <a:moveTo>
                    <a:pt x="718" y="93"/>
                  </a:moveTo>
                  <a:cubicBezTo>
                    <a:pt x="718" y="93"/>
                    <a:pt x="718" y="94"/>
                    <a:pt x="718" y="95"/>
                  </a:cubicBezTo>
                  <a:cubicBezTo>
                    <a:pt x="721" y="98"/>
                    <a:pt x="731" y="92"/>
                    <a:pt x="730" y="102"/>
                  </a:cubicBezTo>
                  <a:cubicBezTo>
                    <a:pt x="736" y="100"/>
                    <a:pt x="736" y="104"/>
                    <a:pt x="737" y="108"/>
                  </a:cubicBezTo>
                  <a:cubicBezTo>
                    <a:pt x="736" y="115"/>
                    <a:pt x="731" y="118"/>
                    <a:pt x="727" y="122"/>
                  </a:cubicBezTo>
                  <a:cubicBezTo>
                    <a:pt x="725" y="124"/>
                    <a:pt x="722" y="128"/>
                    <a:pt x="720" y="125"/>
                  </a:cubicBezTo>
                  <a:cubicBezTo>
                    <a:pt x="717" y="123"/>
                    <a:pt x="717" y="119"/>
                    <a:pt x="716" y="116"/>
                  </a:cubicBezTo>
                  <a:cubicBezTo>
                    <a:pt x="716" y="112"/>
                    <a:pt x="719" y="111"/>
                    <a:pt x="722" y="111"/>
                  </a:cubicBezTo>
                  <a:cubicBezTo>
                    <a:pt x="730" y="112"/>
                    <a:pt x="732" y="109"/>
                    <a:pt x="730" y="102"/>
                  </a:cubicBezTo>
                  <a:cubicBezTo>
                    <a:pt x="726" y="100"/>
                    <a:pt x="716" y="107"/>
                    <a:pt x="718" y="95"/>
                  </a:cubicBezTo>
                  <a:cubicBezTo>
                    <a:pt x="718" y="94"/>
                    <a:pt x="718" y="93"/>
                    <a:pt x="718" y="93"/>
                  </a:cubicBezTo>
                  <a:cubicBezTo>
                    <a:pt x="717" y="92"/>
                    <a:pt x="716" y="91"/>
                    <a:pt x="715" y="90"/>
                  </a:cubicBezTo>
                  <a:cubicBezTo>
                    <a:pt x="716" y="91"/>
                    <a:pt x="717" y="92"/>
                    <a:pt x="718" y="93"/>
                  </a:cubicBezTo>
                  <a:close/>
                  <a:moveTo>
                    <a:pt x="537" y="621"/>
                  </a:moveTo>
                  <a:cubicBezTo>
                    <a:pt x="540" y="616"/>
                    <a:pt x="546" y="616"/>
                    <a:pt x="548" y="619"/>
                  </a:cubicBezTo>
                  <a:cubicBezTo>
                    <a:pt x="552" y="624"/>
                    <a:pt x="551" y="630"/>
                    <a:pt x="547" y="635"/>
                  </a:cubicBezTo>
                  <a:cubicBezTo>
                    <a:pt x="544" y="630"/>
                    <a:pt x="541" y="626"/>
                    <a:pt x="537" y="6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54" name="Freeform 5">
              <a:extLst>
                <a:ext uri="{FF2B5EF4-FFF2-40B4-BE49-F238E27FC236}">
                  <a16:creationId xmlns:a16="http://schemas.microsoft.com/office/drawing/2014/main" id="{A1ACD63D-89CD-4E46-AAF1-CCA8CD75AD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499" y="888587"/>
              <a:ext cx="1444590" cy="1106350"/>
            </a:xfrm>
            <a:custGeom>
              <a:avLst/>
              <a:gdLst>
                <a:gd name="T0" fmla="*/ 468 w 606"/>
                <a:gd name="T1" fmla="*/ 290 h 464"/>
                <a:gd name="T2" fmla="*/ 506 w 606"/>
                <a:gd name="T3" fmla="*/ 290 h 464"/>
                <a:gd name="T4" fmla="*/ 501 w 606"/>
                <a:gd name="T5" fmla="*/ 265 h 464"/>
                <a:gd name="T6" fmla="*/ 498 w 606"/>
                <a:gd name="T7" fmla="*/ 254 h 464"/>
                <a:gd name="T8" fmla="*/ 499 w 606"/>
                <a:gd name="T9" fmla="*/ 242 h 464"/>
                <a:gd name="T10" fmla="*/ 478 w 606"/>
                <a:gd name="T11" fmla="*/ 241 h 464"/>
                <a:gd name="T12" fmla="*/ 495 w 606"/>
                <a:gd name="T13" fmla="*/ 232 h 464"/>
                <a:gd name="T14" fmla="*/ 522 w 606"/>
                <a:gd name="T15" fmla="*/ 232 h 464"/>
                <a:gd name="T16" fmla="*/ 512 w 606"/>
                <a:gd name="T17" fmla="*/ 219 h 464"/>
                <a:gd name="T18" fmla="*/ 517 w 606"/>
                <a:gd name="T19" fmla="*/ 200 h 464"/>
                <a:gd name="T20" fmla="*/ 537 w 606"/>
                <a:gd name="T21" fmla="*/ 189 h 464"/>
                <a:gd name="T22" fmla="*/ 503 w 606"/>
                <a:gd name="T23" fmla="*/ 166 h 464"/>
                <a:gd name="T24" fmla="*/ 546 w 606"/>
                <a:gd name="T25" fmla="*/ 159 h 464"/>
                <a:gd name="T26" fmla="*/ 523 w 606"/>
                <a:gd name="T27" fmla="*/ 150 h 464"/>
                <a:gd name="T28" fmla="*/ 512 w 606"/>
                <a:gd name="T29" fmla="*/ 145 h 464"/>
                <a:gd name="T30" fmla="*/ 561 w 606"/>
                <a:gd name="T31" fmla="*/ 86 h 464"/>
                <a:gd name="T32" fmla="*/ 606 w 606"/>
                <a:gd name="T33" fmla="*/ 59 h 464"/>
                <a:gd name="T34" fmla="*/ 555 w 606"/>
                <a:gd name="T35" fmla="*/ 55 h 464"/>
                <a:gd name="T36" fmla="*/ 516 w 606"/>
                <a:gd name="T37" fmla="*/ 61 h 464"/>
                <a:gd name="T38" fmla="*/ 502 w 606"/>
                <a:gd name="T39" fmla="*/ 62 h 464"/>
                <a:gd name="T40" fmla="*/ 489 w 606"/>
                <a:gd name="T41" fmla="*/ 50 h 464"/>
                <a:gd name="T42" fmla="*/ 469 w 606"/>
                <a:gd name="T43" fmla="*/ 51 h 464"/>
                <a:gd name="T44" fmla="*/ 410 w 606"/>
                <a:gd name="T45" fmla="*/ 50 h 464"/>
                <a:gd name="T46" fmla="*/ 509 w 606"/>
                <a:gd name="T47" fmla="*/ 32 h 464"/>
                <a:gd name="T48" fmla="*/ 471 w 606"/>
                <a:gd name="T49" fmla="*/ 16 h 464"/>
                <a:gd name="T50" fmla="*/ 441 w 606"/>
                <a:gd name="T51" fmla="*/ 12 h 464"/>
                <a:gd name="T52" fmla="*/ 337 w 606"/>
                <a:gd name="T53" fmla="*/ 19 h 464"/>
                <a:gd name="T54" fmla="*/ 270 w 606"/>
                <a:gd name="T55" fmla="*/ 30 h 464"/>
                <a:gd name="T56" fmla="*/ 263 w 606"/>
                <a:gd name="T57" fmla="*/ 46 h 464"/>
                <a:gd name="T58" fmla="*/ 220 w 606"/>
                <a:gd name="T59" fmla="*/ 36 h 464"/>
                <a:gd name="T60" fmla="*/ 207 w 606"/>
                <a:gd name="T61" fmla="*/ 44 h 464"/>
                <a:gd name="T62" fmla="*/ 192 w 606"/>
                <a:gd name="T63" fmla="*/ 56 h 464"/>
                <a:gd name="T64" fmla="*/ 184 w 606"/>
                <a:gd name="T65" fmla="*/ 39 h 464"/>
                <a:gd name="T66" fmla="*/ 131 w 606"/>
                <a:gd name="T67" fmla="*/ 50 h 464"/>
                <a:gd name="T68" fmla="*/ 103 w 606"/>
                <a:gd name="T69" fmla="*/ 68 h 464"/>
                <a:gd name="T70" fmla="*/ 70 w 606"/>
                <a:gd name="T71" fmla="*/ 92 h 464"/>
                <a:gd name="T72" fmla="*/ 55 w 606"/>
                <a:gd name="T73" fmla="*/ 116 h 464"/>
                <a:gd name="T74" fmla="*/ 0 w 606"/>
                <a:gd name="T75" fmla="*/ 134 h 464"/>
                <a:gd name="T76" fmla="*/ 38 w 606"/>
                <a:gd name="T77" fmla="*/ 150 h 464"/>
                <a:gd name="T78" fmla="*/ 31 w 606"/>
                <a:gd name="T79" fmla="*/ 167 h 464"/>
                <a:gd name="T80" fmla="*/ 74 w 606"/>
                <a:gd name="T81" fmla="*/ 177 h 464"/>
                <a:gd name="T82" fmla="*/ 159 w 606"/>
                <a:gd name="T83" fmla="*/ 212 h 464"/>
                <a:gd name="T84" fmla="*/ 172 w 606"/>
                <a:gd name="T85" fmla="*/ 267 h 464"/>
                <a:gd name="T86" fmla="*/ 194 w 606"/>
                <a:gd name="T87" fmla="*/ 269 h 464"/>
                <a:gd name="T88" fmla="*/ 212 w 606"/>
                <a:gd name="T89" fmla="*/ 286 h 464"/>
                <a:gd name="T90" fmla="*/ 179 w 606"/>
                <a:gd name="T91" fmla="*/ 304 h 464"/>
                <a:gd name="T92" fmla="*/ 199 w 606"/>
                <a:gd name="T93" fmla="*/ 297 h 464"/>
                <a:gd name="T94" fmla="*/ 205 w 606"/>
                <a:gd name="T95" fmla="*/ 321 h 464"/>
                <a:gd name="T96" fmla="*/ 195 w 606"/>
                <a:gd name="T97" fmla="*/ 356 h 464"/>
                <a:gd name="T98" fmla="*/ 210 w 606"/>
                <a:gd name="T99" fmla="*/ 398 h 464"/>
                <a:gd name="T100" fmla="*/ 244 w 606"/>
                <a:gd name="T101" fmla="*/ 445 h 464"/>
                <a:gd name="T102" fmla="*/ 300 w 606"/>
                <a:gd name="T103" fmla="*/ 447 h 464"/>
                <a:gd name="T104" fmla="*/ 320 w 606"/>
                <a:gd name="T105" fmla="*/ 398 h 464"/>
                <a:gd name="T106" fmla="*/ 345 w 606"/>
                <a:gd name="T107" fmla="*/ 363 h 464"/>
                <a:gd name="T108" fmla="*/ 393 w 606"/>
                <a:gd name="T109" fmla="*/ 347 h 464"/>
                <a:gd name="T110" fmla="*/ 460 w 606"/>
                <a:gd name="T111" fmla="*/ 320 h 464"/>
                <a:gd name="T112" fmla="*/ 485 w 606"/>
                <a:gd name="T113" fmla="*/ 29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06" h="464">
                  <a:moveTo>
                    <a:pt x="485" y="295"/>
                  </a:moveTo>
                  <a:cubicBezTo>
                    <a:pt x="480" y="291"/>
                    <a:pt x="474" y="292"/>
                    <a:pt x="468" y="290"/>
                  </a:cubicBezTo>
                  <a:cubicBezTo>
                    <a:pt x="473" y="282"/>
                    <a:pt x="477" y="271"/>
                    <a:pt x="487" y="284"/>
                  </a:cubicBezTo>
                  <a:cubicBezTo>
                    <a:pt x="493" y="291"/>
                    <a:pt x="499" y="291"/>
                    <a:pt x="506" y="290"/>
                  </a:cubicBezTo>
                  <a:cubicBezTo>
                    <a:pt x="511" y="289"/>
                    <a:pt x="510" y="284"/>
                    <a:pt x="510" y="281"/>
                  </a:cubicBezTo>
                  <a:cubicBezTo>
                    <a:pt x="511" y="273"/>
                    <a:pt x="510" y="268"/>
                    <a:pt x="501" y="265"/>
                  </a:cubicBezTo>
                  <a:cubicBezTo>
                    <a:pt x="495" y="264"/>
                    <a:pt x="489" y="259"/>
                    <a:pt x="487" y="251"/>
                  </a:cubicBezTo>
                  <a:cubicBezTo>
                    <a:pt x="492" y="252"/>
                    <a:pt x="495" y="254"/>
                    <a:pt x="498" y="254"/>
                  </a:cubicBezTo>
                  <a:cubicBezTo>
                    <a:pt x="502" y="254"/>
                    <a:pt x="508" y="256"/>
                    <a:pt x="508" y="249"/>
                  </a:cubicBezTo>
                  <a:cubicBezTo>
                    <a:pt x="508" y="243"/>
                    <a:pt x="504" y="241"/>
                    <a:pt x="499" y="242"/>
                  </a:cubicBezTo>
                  <a:cubicBezTo>
                    <a:pt x="494" y="242"/>
                    <a:pt x="489" y="242"/>
                    <a:pt x="484" y="243"/>
                  </a:cubicBezTo>
                  <a:cubicBezTo>
                    <a:pt x="481" y="243"/>
                    <a:pt x="479" y="243"/>
                    <a:pt x="478" y="241"/>
                  </a:cubicBezTo>
                  <a:cubicBezTo>
                    <a:pt x="476" y="237"/>
                    <a:pt x="480" y="237"/>
                    <a:pt x="481" y="236"/>
                  </a:cubicBezTo>
                  <a:cubicBezTo>
                    <a:pt x="485" y="230"/>
                    <a:pt x="490" y="227"/>
                    <a:pt x="495" y="232"/>
                  </a:cubicBezTo>
                  <a:cubicBezTo>
                    <a:pt x="502" y="239"/>
                    <a:pt x="510" y="235"/>
                    <a:pt x="517" y="236"/>
                  </a:cubicBezTo>
                  <a:cubicBezTo>
                    <a:pt x="519" y="236"/>
                    <a:pt x="522" y="235"/>
                    <a:pt x="522" y="232"/>
                  </a:cubicBezTo>
                  <a:cubicBezTo>
                    <a:pt x="523" y="230"/>
                    <a:pt x="523" y="226"/>
                    <a:pt x="520" y="225"/>
                  </a:cubicBezTo>
                  <a:cubicBezTo>
                    <a:pt x="517" y="223"/>
                    <a:pt x="512" y="224"/>
                    <a:pt x="512" y="219"/>
                  </a:cubicBezTo>
                  <a:cubicBezTo>
                    <a:pt x="519" y="213"/>
                    <a:pt x="530" y="223"/>
                    <a:pt x="537" y="213"/>
                  </a:cubicBezTo>
                  <a:cubicBezTo>
                    <a:pt x="529" y="209"/>
                    <a:pt x="521" y="208"/>
                    <a:pt x="517" y="200"/>
                  </a:cubicBezTo>
                  <a:cubicBezTo>
                    <a:pt x="520" y="200"/>
                    <a:pt x="522" y="200"/>
                    <a:pt x="524" y="200"/>
                  </a:cubicBezTo>
                  <a:cubicBezTo>
                    <a:pt x="531" y="200"/>
                    <a:pt x="537" y="197"/>
                    <a:pt x="537" y="189"/>
                  </a:cubicBezTo>
                  <a:cubicBezTo>
                    <a:pt x="536" y="182"/>
                    <a:pt x="533" y="176"/>
                    <a:pt x="523" y="177"/>
                  </a:cubicBezTo>
                  <a:cubicBezTo>
                    <a:pt x="515" y="178"/>
                    <a:pt x="510" y="172"/>
                    <a:pt x="503" y="166"/>
                  </a:cubicBezTo>
                  <a:cubicBezTo>
                    <a:pt x="516" y="163"/>
                    <a:pt x="527" y="164"/>
                    <a:pt x="538" y="164"/>
                  </a:cubicBezTo>
                  <a:cubicBezTo>
                    <a:pt x="541" y="164"/>
                    <a:pt x="547" y="166"/>
                    <a:pt x="546" y="159"/>
                  </a:cubicBezTo>
                  <a:cubicBezTo>
                    <a:pt x="545" y="154"/>
                    <a:pt x="541" y="152"/>
                    <a:pt x="537" y="153"/>
                  </a:cubicBezTo>
                  <a:cubicBezTo>
                    <a:pt x="531" y="155"/>
                    <a:pt x="527" y="154"/>
                    <a:pt x="523" y="150"/>
                  </a:cubicBezTo>
                  <a:cubicBezTo>
                    <a:pt x="524" y="144"/>
                    <a:pt x="531" y="148"/>
                    <a:pt x="533" y="144"/>
                  </a:cubicBezTo>
                  <a:cubicBezTo>
                    <a:pt x="525" y="138"/>
                    <a:pt x="518" y="139"/>
                    <a:pt x="512" y="145"/>
                  </a:cubicBezTo>
                  <a:cubicBezTo>
                    <a:pt x="506" y="122"/>
                    <a:pt x="533" y="121"/>
                    <a:pt x="537" y="104"/>
                  </a:cubicBezTo>
                  <a:cubicBezTo>
                    <a:pt x="551" y="105"/>
                    <a:pt x="548" y="85"/>
                    <a:pt x="561" y="86"/>
                  </a:cubicBezTo>
                  <a:cubicBezTo>
                    <a:pt x="558" y="73"/>
                    <a:pt x="569" y="77"/>
                    <a:pt x="575" y="74"/>
                  </a:cubicBezTo>
                  <a:cubicBezTo>
                    <a:pt x="585" y="68"/>
                    <a:pt x="598" y="70"/>
                    <a:pt x="606" y="59"/>
                  </a:cubicBezTo>
                  <a:cubicBezTo>
                    <a:pt x="599" y="56"/>
                    <a:pt x="592" y="51"/>
                    <a:pt x="585" y="51"/>
                  </a:cubicBezTo>
                  <a:cubicBezTo>
                    <a:pt x="575" y="50"/>
                    <a:pt x="563" y="45"/>
                    <a:pt x="555" y="55"/>
                  </a:cubicBezTo>
                  <a:cubicBezTo>
                    <a:pt x="548" y="65"/>
                    <a:pt x="540" y="63"/>
                    <a:pt x="531" y="59"/>
                  </a:cubicBezTo>
                  <a:cubicBezTo>
                    <a:pt x="525" y="55"/>
                    <a:pt x="522" y="57"/>
                    <a:pt x="516" y="61"/>
                  </a:cubicBezTo>
                  <a:cubicBezTo>
                    <a:pt x="509" y="67"/>
                    <a:pt x="499" y="72"/>
                    <a:pt x="491" y="77"/>
                  </a:cubicBezTo>
                  <a:cubicBezTo>
                    <a:pt x="494" y="71"/>
                    <a:pt x="499" y="67"/>
                    <a:pt x="502" y="62"/>
                  </a:cubicBezTo>
                  <a:cubicBezTo>
                    <a:pt x="504" y="58"/>
                    <a:pt x="511" y="53"/>
                    <a:pt x="505" y="48"/>
                  </a:cubicBezTo>
                  <a:cubicBezTo>
                    <a:pt x="500" y="44"/>
                    <a:pt x="495" y="45"/>
                    <a:pt x="489" y="50"/>
                  </a:cubicBezTo>
                  <a:cubicBezTo>
                    <a:pt x="480" y="57"/>
                    <a:pt x="470" y="62"/>
                    <a:pt x="458" y="62"/>
                  </a:cubicBezTo>
                  <a:cubicBezTo>
                    <a:pt x="459" y="53"/>
                    <a:pt x="469" y="59"/>
                    <a:pt x="469" y="51"/>
                  </a:cubicBezTo>
                  <a:cubicBezTo>
                    <a:pt x="446" y="48"/>
                    <a:pt x="424" y="50"/>
                    <a:pt x="401" y="56"/>
                  </a:cubicBezTo>
                  <a:cubicBezTo>
                    <a:pt x="404" y="52"/>
                    <a:pt x="407" y="51"/>
                    <a:pt x="410" y="50"/>
                  </a:cubicBezTo>
                  <a:cubicBezTo>
                    <a:pt x="439" y="39"/>
                    <a:pt x="470" y="49"/>
                    <a:pt x="499" y="38"/>
                  </a:cubicBezTo>
                  <a:cubicBezTo>
                    <a:pt x="503" y="37"/>
                    <a:pt x="509" y="37"/>
                    <a:pt x="509" y="32"/>
                  </a:cubicBezTo>
                  <a:cubicBezTo>
                    <a:pt x="509" y="27"/>
                    <a:pt x="504" y="26"/>
                    <a:pt x="500" y="26"/>
                  </a:cubicBezTo>
                  <a:cubicBezTo>
                    <a:pt x="488" y="28"/>
                    <a:pt x="479" y="24"/>
                    <a:pt x="471" y="16"/>
                  </a:cubicBezTo>
                  <a:cubicBezTo>
                    <a:pt x="467" y="13"/>
                    <a:pt x="462" y="14"/>
                    <a:pt x="457" y="14"/>
                  </a:cubicBezTo>
                  <a:cubicBezTo>
                    <a:pt x="451" y="13"/>
                    <a:pt x="446" y="13"/>
                    <a:pt x="441" y="12"/>
                  </a:cubicBezTo>
                  <a:cubicBezTo>
                    <a:pt x="408" y="7"/>
                    <a:pt x="375" y="0"/>
                    <a:pt x="344" y="19"/>
                  </a:cubicBezTo>
                  <a:cubicBezTo>
                    <a:pt x="341" y="20"/>
                    <a:pt x="339" y="19"/>
                    <a:pt x="337" y="19"/>
                  </a:cubicBezTo>
                  <a:cubicBezTo>
                    <a:pt x="312" y="13"/>
                    <a:pt x="289" y="21"/>
                    <a:pt x="265" y="21"/>
                  </a:cubicBezTo>
                  <a:cubicBezTo>
                    <a:pt x="264" y="27"/>
                    <a:pt x="271" y="26"/>
                    <a:pt x="270" y="30"/>
                  </a:cubicBezTo>
                  <a:cubicBezTo>
                    <a:pt x="266" y="35"/>
                    <a:pt x="259" y="29"/>
                    <a:pt x="255" y="35"/>
                  </a:cubicBezTo>
                  <a:cubicBezTo>
                    <a:pt x="257" y="39"/>
                    <a:pt x="264" y="39"/>
                    <a:pt x="263" y="46"/>
                  </a:cubicBezTo>
                  <a:cubicBezTo>
                    <a:pt x="253" y="46"/>
                    <a:pt x="245" y="41"/>
                    <a:pt x="236" y="37"/>
                  </a:cubicBezTo>
                  <a:cubicBezTo>
                    <a:pt x="231" y="34"/>
                    <a:pt x="224" y="32"/>
                    <a:pt x="220" y="36"/>
                  </a:cubicBezTo>
                  <a:cubicBezTo>
                    <a:pt x="215" y="43"/>
                    <a:pt x="227" y="42"/>
                    <a:pt x="228" y="48"/>
                  </a:cubicBezTo>
                  <a:cubicBezTo>
                    <a:pt x="219" y="54"/>
                    <a:pt x="213" y="48"/>
                    <a:pt x="207" y="44"/>
                  </a:cubicBezTo>
                  <a:cubicBezTo>
                    <a:pt x="200" y="38"/>
                    <a:pt x="195" y="34"/>
                    <a:pt x="198" y="48"/>
                  </a:cubicBezTo>
                  <a:cubicBezTo>
                    <a:pt x="198" y="53"/>
                    <a:pt x="196" y="56"/>
                    <a:pt x="192" y="56"/>
                  </a:cubicBezTo>
                  <a:cubicBezTo>
                    <a:pt x="188" y="56"/>
                    <a:pt x="189" y="51"/>
                    <a:pt x="189" y="49"/>
                  </a:cubicBezTo>
                  <a:cubicBezTo>
                    <a:pt x="189" y="45"/>
                    <a:pt x="186" y="39"/>
                    <a:pt x="184" y="39"/>
                  </a:cubicBezTo>
                  <a:cubicBezTo>
                    <a:pt x="170" y="40"/>
                    <a:pt x="151" y="39"/>
                    <a:pt x="143" y="47"/>
                  </a:cubicBezTo>
                  <a:cubicBezTo>
                    <a:pt x="137" y="53"/>
                    <a:pt x="134" y="49"/>
                    <a:pt x="131" y="50"/>
                  </a:cubicBezTo>
                  <a:cubicBezTo>
                    <a:pt x="125" y="52"/>
                    <a:pt x="113" y="43"/>
                    <a:pt x="115" y="57"/>
                  </a:cubicBezTo>
                  <a:cubicBezTo>
                    <a:pt x="116" y="68"/>
                    <a:pt x="111" y="69"/>
                    <a:pt x="103" y="68"/>
                  </a:cubicBezTo>
                  <a:cubicBezTo>
                    <a:pt x="82" y="66"/>
                    <a:pt x="67" y="77"/>
                    <a:pt x="52" y="90"/>
                  </a:cubicBezTo>
                  <a:cubicBezTo>
                    <a:pt x="58" y="92"/>
                    <a:pt x="64" y="92"/>
                    <a:pt x="70" y="92"/>
                  </a:cubicBezTo>
                  <a:cubicBezTo>
                    <a:pt x="76" y="93"/>
                    <a:pt x="79" y="97"/>
                    <a:pt x="76" y="102"/>
                  </a:cubicBezTo>
                  <a:cubicBezTo>
                    <a:pt x="71" y="109"/>
                    <a:pt x="65" y="117"/>
                    <a:pt x="55" y="116"/>
                  </a:cubicBezTo>
                  <a:cubicBezTo>
                    <a:pt x="37" y="115"/>
                    <a:pt x="21" y="126"/>
                    <a:pt x="4" y="128"/>
                  </a:cubicBezTo>
                  <a:cubicBezTo>
                    <a:pt x="1" y="129"/>
                    <a:pt x="0" y="131"/>
                    <a:pt x="0" y="134"/>
                  </a:cubicBezTo>
                  <a:cubicBezTo>
                    <a:pt x="0" y="136"/>
                    <a:pt x="0" y="140"/>
                    <a:pt x="3" y="140"/>
                  </a:cubicBezTo>
                  <a:cubicBezTo>
                    <a:pt x="16" y="139"/>
                    <a:pt x="25" y="152"/>
                    <a:pt x="38" y="150"/>
                  </a:cubicBezTo>
                  <a:cubicBezTo>
                    <a:pt x="33" y="161"/>
                    <a:pt x="23" y="156"/>
                    <a:pt x="16" y="159"/>
                  </a:cubicBezTo>
                  <a:cubicBezTo>
                    <a:pt x="18" y="168"/>
                    <a:pt x="31" y="160"/>
                    <a:pt x="31" y="167"/>
                  </a:cubicBezTo>
                  <a:cubicBezTo>
                    <a:pt x="30" y="174"/>
                    <a:pt x="34" y="174"/>
                    <a:pt x="37" y="177"/>
                  </a:cubicBezTo>
                  <a:cubicBezTo>
                    <a:pt x="50" y="190"/>
                    <a:pt x="63" y="178"/>
                    <a:pt x="74" y="177"/>
                  </a:cubicBezTo>
                  <a:cubicBezTo>
                    <a:pt x="97" y="174"/>
                    <a:pt x="117" y="178"/>
                    <a:pt x="135" y="189"/>
                  </a:cubicBezTo>
                  <a:cubicBezTo>
                    <a:pt x="144" y="194"/>
                    <a:pt x="155" y="203"/>
                    <a:pt x="159" y="212"/>
                  </a:cubicBezTo>
                  <a:cubicBezTo>
                    <a:pt x="164" y="226"/>
                    <a:pt x="183" y="238"/>
                    <a:pt x="171" y="258"/>
                  </a:cubicBezTo>
                  <a:cubicBezTo>
                    <a:pt x="170" y="260"/>
                    <a:pt x="171" y="265"/>
                    <a:pt x="172" y="267"/>
                  </a:cubicBezTo>
                  <a:cubicBezTo>
                    <a:pt x="175" y="271"/>
                    <a:pt x="180" y="270"/>
                    <a:pt x="183" y="267"/>
                  </a:cubicBezTo>
                  <a:cubicBezTo>
                    <a:pt x="188" y="264"/>
                    <a:pt x="193" y="262"/>
                    <a:pt x="194" y="269"/>
                  </a:cubicBezTo>
                  <a:cubicBezTo>
                    <a:pt x="195" y="277"/>
                    <a:pt x="199" y="278"/>
                    <a:pt x="205" y="278"/>
                  </a:cubicBezTo>
                  <a:cubicBezTo>
                    <a:pt x="210" y="278"/>
                    <a:pt x="211" y="282"/>
                    <a:pt x="212" y="286"/>
                  </a:cubicBezTo>
                  <a:cubicBezTo>
                    <a:pt x="202" y="287"/>
                    <a:pt x="191" y="277"/>
                    <a:pt x="184" y="292"/>
                  </a:cubicBezTo>
                  <a:cubicBezTo>
                    <a:pt x="183" y="296"/>
                    <a:pt x="174" y="298"/>
                    <a:pt x="179" y="304"/>
                  </a:cubicBezTo>
                  <a:cubicBezTo>
                    <a:pt x="184" y="310"/>
                    <a:pt x="192" y="313"/>
                    <a:pt x="200" y="310"/>
                  </a:cubicBezTo>
                  <a:cubicBezTo>
                    <a:pt x="209" y="306"/>
                    <a:pt x="200" y="301"/>
                    <a:pt x="199" y="297"/>
                  </a:cubicBezTo>
                  <a:cubicBezTo>
                    <a:pt x="213" y="296"/>
                    <a:pt x="217" y="298"/>
                    <a:pt x="217" y="306"/>
                  </a:cubicBezTo>
                  <a:cubicBezTo>
                    <a:pt x="218" y="314"/>
                    <a:pt x="216" y="320"/>
                    <a:pt x="205" y="321"/>
                  </a:cubicBezTo>
                  <a:cubicBezTo>
                    <a:pt x="192" y="322"/>
                    <a:pt x="188" y="340"/>
                    <a:pt x="196" y="351"/>
                  </a:cubicBezTo>
                  <a:cubicBezTo>
                    <a:pt x="199" y="354"/>
                    <a:pt x="197" y="355"/>
                    <a:pt x="195" y="356"/>
                  </a:cubicBezTo>
                  <a:cubicBezTo>
                    <a:pt x="191" y="358"/>
                    <a:pt x="191" y="364"/>
                    <a:pt x="192" y="365"/>
                  </a:cubicBezTo>
                  <a:cubicBezTo>
                    <a:pt x="206" y="371"/>
                    <a:pt x="202" y="388"/>
                    <a:pt x="210" y="398"/>
                  </a:cubicBezTo>
                  <a:cubicBezTo>
                    <a:pt x="216" y="406"/>
                    <a:pt x="224" y="414"/>
                    <a:pt x="227" y="426"/>
                  </a:cubicBezTo>
                  <a:cubicBezTo>
                    <a:pt x="228" y="434"/>
                    <a:pt x="237" y="443"/>
                    <a:pt x="244" y="445"/>
                  </a:cubicBezTo>
                  <a:cubicBezTo>
                    <a:pt x="256" y="448"/>
                    <a:pt x="267" y="454"/>
                    <a:pt x="278" y="458"/>
                  </a:cubicBezTo>
                  <a:cubicBezTo>
                    <a:pt x="292" y="464"/>
                    <a:pt x="296" y="461"/>
                    <a:pt x="300" y="447"/>
                  </a:cubicBezTo>
                  <a:cubicBezTo>
                    <a:pt x="304" y="434"/>
                    <a:pt x="299" y="418"/>
                    <a:pt x="315" y="409"/>
                  </a:cubicBezTo>
                  <a:cubicBezTo>
                    <a:pt x="318" y="407"/>
                    <a:pt x="318" y="402"/>
                    <a:pt x="320" y="398"/>
                  </a:cubicBezTo>
                  <a:cubicBezTo>
                    <a:pt x="321" y="390"/>
                    <a:pt x="320" y="381"/>
                    <a:pt x="328" y="376"/>
                  </a:cubicBezTo>
                  <a:cubicBezTo>
                    <a:pt x="334" y="371"/>
                    <a:pt x="344" y="374"/>
                    <a:pt x="345" y="363"/>
                  </a:cubicBezTo>
                  <a:cubicBezTo>
                    <a:pt x="346" y="363"/>
                    <a:pt x="348" y="362"/>
                    <a:pt x="349" y="363"/>
                  </a:cubicBezTo>
                  <a:cubicBezTo>
                    <a:pt x="371" y="369"/>
                    <a:pt x="381" y="365"/>
                    <a:pt x="393" y="347"/>
                  </a:cubicBezTo>
                  <a:cubicBezTo>
                    <a:pt x="398" y="340"/>
                    <a:pt x="403" y="331"/>
                    <a:pt x="409" y="330"/>
                  </a:cubicBezTo>
                  <a:cubicBezTo>
                    <a:pt x="426" y="327"/>
                    <a:pt x="444" y="326"/>
                    <a:pt x="460" y="320"/>
                  </a:cubicBezTo>
                  <a:cubicBezTo>
                    <a:pt x="475" y="314"/>
                    <a:pt x="490" y="308"/>
                    <a:pt x="506" y="297"/>
                  </a:cubicBezTo>
                  <a:cubicBezTo>
                    <a:pt x="497" y="296"/>
                    <a:pt x="489" y="298"/>
                    <a:pt x="485" y="2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56" name="Freeform 6">
              <a:extLst>
                <a:ext uri="{FF2B5EF4-FFF2-40B4-BE49-F238E27FC236}">
                  <a16:creationId xmlns:a16="http://schemas.microsoft.com/office/drawing/2014/main" id="{C6CA0BFF-6A94-426D-9F20-41CA4EA4AFF5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3126" y="3893654"/>
              <a:ext cx="968899" cy="735770"/>
            </a:xfrm>
            <a:custGeom>
              <a:avLst/>
              <a:gdLst>
                <a:gd name="T0" fmla="*/ 359 w 406"/>
                <a:gd name="T1" fmla="*/ 107 h 308"/>
                <a:gd name="T2" fmla="*/ 342 w 406"/>
                <a:gd name="T3" fmla="*/ 91 h 308"/>
                <a:gd name="T4" fmla="*/ 333 w 406"/>
                <a:gd name="T5" fmla="*/ 83 h 308"/>
                <a:gd name="T6" fmla="*/ 321 w 406"/>
                <a:gd name="T7" fmla="*/ 46 h 308"/>
                <a:gd name="T8" fmla="*/ 316 w 406"/>
                <a:gd name="T9" fmla="*/ 39 h 308"/>
                <a:gd name="T10" fmla="*/ 303 w 406"/>
                <a:gd name="T11" fmla="*/ 21 h 308"/>
                <a:gd name="T12" fmla="*/ 294 w 406"/>
                <a:gd name="T13" fmla="*/ 0 h 308"/>
                <a:gd name="T14" fmla="*/ 285 w 406"/>
                <a:gd name="T15" fmla="*/ 42 h 308"/>
                <a:gd name="T16" fmla="*/ 278 w 406"/>
                <a:gd name="T17" fmla="*/ 65 h 308"/>
                <a:gd name="T18" fmla="*/ 263 w 406"/>
                <a:gd name="T19" fmla="*/ 68 h 308"/>
                <a:gd name="T20" fmla="*/ 251 w 406"/>
                <a:gd name="T21" fmla="*/ 61 h 308"/>
                <a:gd name="T22" fmla="*/ 236 w 406"/>
                <a:gd name="T23" fmla="*/ 18 h 308"/>
                <a:gd name="T24" fmla="*/ 236 w 406"/>
                <a:gd name="T25" fmla="*/ 15 h 308"/>
                <a:gd name="T26" fmla="*/ 210 w 406"/>
                <a:gd name="T27" fmla="*/ 13 h 308"/>
                <a:gd name="T28" fmla="*/ 166 w 406"/>
                <a:gd name="T29" fmla="*/ 33 h 308"/>
                <a:gd name="T30" fmla="*/ 146 w 406"/>
                <a:gd name="T31" fmla="*/ 37 h 308"/>
                <a:gd name="T32" fmla="*/ 132 w 406"/>
                <a:gd name="T33" fmla="*/ 33 h 308"/>
                <a:gd name="T34" fmla="*/ 112 w 406"/>
                <a:gd name="T35" fmla="*/ 51 h 308"/>
                <a:gd name="T36" fmla="*/ 94 w 406"/>
                <a:gd name="T37" fmla="*/ 62 h 308"/>
                <a:gd name="T38" fmla="*/ 90 w 406"/>
                <a:gd name="T39" fmla="*/ 79 h 308"/>
                <a:gd name="T40" fmla="*/ 36 w 406"/>
                <a:gd name="T41" fmla="*/ 104 h 308"/>
                <a:gd name="T42" fmla="*/ 5 w 406"/>
                <a:gd name="T43" fmla="*/ 132 h 308"/>
                <a:gd name="T44" fmla="*/ 7 w 406"/>
                <a:gd name="T45" fmla="*/ 158 h 308"/>
                <a:gd name="T46" fmla="*/ 10 w 406"/>
                <a:gd name="T47" fmla="*/ 182 h 308"/>
                <a:gd name="T48" fmla="*/ 19 w 406"/>
                <a:gd name="T49" fmla="*/ 245 h 308"/>
                <a:gd name="T50" fmla="*/ 22 w 406"/>
                <a:gd name="T51" fmla="*/ 251 h 308"/>
                <a:gd name="T52" fmla="*/ 51 w 406"/>
                <a:gd name="T53" fmla="*/ 257 h 308"/>
                <a:gd name="T54" fmla="*/ 75 w 406"/>
                <a:gd name="T55" fmla="*/ 247 h 308"/>
                <a:gd name="T56" fmla="*/ 118 w 406"/>
                <a:gd name="T57" fmla="*/ 234 h 308"/>
                <a:gd name="T58" fmla="*/ 164 w 406"/>
                <a:gd name="T59" fmla="*/ 222 h 308"/>
                <a:gd name="T60" fmla="*/ 205 w 406"/>
                <a:gd name="T61" fmla="*/ 228 h 308"/>
                <a:gd name="T62" fmla="*/ 211 w 406"/>
                <a:gd name="T63" fmla="*/ 233 h 308"/>
                <a:gd name="T64" fmla="*/ 244 w 406"/>
                <a:gd name="T65" fmla="*/ 243 h 308"/>
                <a:gd name="T66" fmla="*/ 241 w 406"/>
                <a:gd name="T67" fmla="*/ 259 h 308"/>
                <a:gd name="T68" fmla="*/ 252 w 406"/>
                <a:gd name="T69" fmla="*/ 263 h 308"/>
                <a:gd name="T70" fmla="*/ 258 w 406"/>
                <a:gd name="T71" fmla="*/ 266 h 308"/>
                <a:gd name="T72" fmla="*/ 267 w 406"/>
                <a:gd name="T73" fmla="*/ 277 h 308"/>
                <a:gd name="T74" fmla="*/ 308 w 406"/>
                <a:gd name="T75" fmla="*/ 301 h 308"/>
                <a:gd name="T76" fmla="*/ 329 w 406"/>
                <a:gd name="T77" fmla="*/ 303 h 308"/>
                <a:gd name="T78" fmla="*/ 334 w 406"/>
                <a:gd name="T79" fmla="*/ 303 h 308"/>
                <a:gd name="T80" fmla="*/ 367 w 406"/>
                <a:gd name="T81" fmla="*/ 289 h 308"/>
                <a:gd name="T82" fmla="*/ 369 w 406"/>
                <a:gd name="T83" fmla="*/ 283 h 308"/>
                <a:gd name="T84" fmla="*/ 387 w 406"/>
                <a:gd name="T85" fmla="*/ 238 h 308"/>
                <a:gd name="T86" fmla="*/ 405 w 406"/>
                <a:gd name="T87" fmla="*/ 186 h 308"/>
                <a:gd name="T88" fmla="*/ 388 w 406"/>
                <a:gd name="T89" fmla="*/ 142 h 308"/>
                <a:gd name="T90" fmla="*/ 359 w 406"/>
                <a:gd name="T91" fmla="*/ 107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6" h="308">
                  <a:moveTo>
                    <a:pt x="359" y="107"/>
                  </a:moveTo>
                  <a:cubicBezTo>
                    <a:pt x="355" y="100"/>
                    <a:pt x="350" y="94"/>
                    <a:pt x="342" y="91"/>
                  </a:cubicBezTo>
                  <a:cubicBezTo>
                    <a:pt x="338" y="90"/>
                    <a:pt x="334" y="89"/>
                    <a:pt x="333" y="83"/>
                  </a:cubicBezTo>
                  <a:cubicBezTo>
                    <a:pt x="330" y="71"/>
                    <a:pt x="325" y="58"/>
                    <a:pt x="321" y="46"/>
                  </a:cubicBezTo>
                  <a:cubicBezTo>
                    <a:pt x="320" y="42"/>
                    <a:pt x="319" y="39"/>
                    <a:pt x="316" y="39"/>
                  </a:cubicBezTo>
                  <a:cubicBezTo>
                    <a:pt x="301" y="40"/>
                    <a:pt x="303" y="30"/>
                    <a:pt x="303" y="21"/>
                  </a:cubicBezTo>
                  <a:cubicBezTo>
                    <a:pt x="303" y="13"/>
                    <a:pt x="297" y="8"/>
                    <a:pt x="294" y="0"/>
                  </a:cubicBezTo>
                  <a:cubicBezTo>
                    <a:pt x="284" y="14"/>
                    <a:pt x="284" y="28"/>
                    <a:pt x="285" y="42"/>
                  </a:cubicBezTo>
                  <a:cubicBezTo>
                    <a:pt x="286" y="51"/>
                    <a:pt x="283" y="58"/>
                    <a:pt x="278" y="65"/>
                  </a:cubicBezTo>
                  <a:cubicBezTo>
                    <a:pt x="274" y="72"/>
                    <a:pt x="268" y="73"/>
                    <a:pt x="263" y="68"/>
                  </a:cubicBezTo>
                  <a:cubicBezTo>
                    <a:pt x="260" y="64"/>
                    <a:pt x="255" y="63"/>
                    <a:pt x="251" y="61"/>
                  </a:cubicBezTo>
                  <a:cubicBezTo>
                    <a:pt x="226" y="51"/>
                    <a:pt x="223" y="42"/>
                    <a:pt x="236" y="18"/>
                  </a:cubicBezTo>
                  <a:cubicBezTo>
                    <a:pt x="237" y="18"/>
                    <a:pt x="236" y="16"/>
                    <a:pt x="236" y="15"/>
                  </a:cubicBezTo>
                  <a:cubicBezTo>
                    <a:pt x="228" y="13"/>
                    <a:pt x="219" y="16"/>
                    <a:pt x="210" y="13"/>
                  </a:cubicBezTo>
                  <a:cubicBezTo>
                    <a:pt x="192" y="6"/>
                    <a:pt x="172" y="16"/>
                    <a:pt x="166" y="33"/>
                  </a:cubicBezTo>
                  <a:cubicBezTo>
                    <a:pt x="161" y="46"/>
                    <a:pt x="155" y="48"/>
                    <a:pt x="146" y="37"/>
                  </a:cubicBezTo>
                  <a:cubicBezTo>
                    <a:pt x="141" y="32"/>
                    <a:pt x="137" y="29"/>
                    <a:pt x="132" y="33"/>
                  </a:cubicBezTo>
                  <a:cubicBezTo>
                    <a:pt x="126" y="39"/>
                    <a:pt x="118" y="44"/>
                    <a:pt x="112" y="51"/>
                  </a:cubicBezTo>
                  <a:cubicBezTo>
                    <a:pt x="108" y="55"/>
                    <a:pt x="110" y="76"/>
                    <a:pt x="94" y="62"/>
                  </a:cubicBezTo>
                  <a:cubicBezTo>
                    <a:pt x="91" y="68"/>
                    <a:pt x="95" y="74"/>
                    <a:pt x="90" y="79"/>
                  </a:cubicBezTo>
                  <a:cubicBezTo>
                    <a:pt x="75" y="94"/>
                    <a:pt x="56" y="99"/>
                    <a:pt x="36" y="104"/>
                  </a:cubicBezTo>
                  <a:cubicBezTo>
                    <a:pt x="22" y="107"/>
                    <a:pt x="11" y="118"/>
                    <a:pt x="5" y="132"/>
                  </a:cubicBezTo>
                  <a:cubicBezTo>
                    <a:pt x="0" y="143"/>
                    <a:pt x="11" y="151"/>
                    <a:pt x="7" y="158"/>
                  </a:cubicBezTo>
                  <a:cubicBezTo>
                    <a:pt x="1" y="168"/>
                    <a:pt x="8" y="174"/>
                    <a:pt x="10" y="182"/>
                  </a:cubicBezTo>
                  <a:cubicBezTo>
                    <a:pt x="16" y="202"/>
                    <a:pt x="36" y="221"/>
                    <a:pt x="19" y="245"/>
                  </a:cubicBezTo>
                  <a:cubicBezTo>
                    <a:pt x="17" y="247"/>
                    <a:pt x="20" y="250"/>
                    <a:pt x="22" y="251"/>
                  </a:cubicBezTo>
                  <a:cubicBezTo>
                    <a:pt x="30" y="260"/>
                    <a:pt x="40" y="263"/>
                    <a:pt x="51" y="257"/>
                  </a:cubicBezTo>
                  <a:cubicBezTo>
                    <a:pt x="59" y="253"/>
                    <a:pt x="67" y="245"/>
                    <a:pt x="75" y="247"/>
                  </a:cubicBezTo>
                  <a:cubicBezTo>
                    <a:pt x="92" y="250"/>
                    <a:pt x="105" y="243"/>
                    <a:pt x="118" y="234"/>
                  </a:cubicBezTo>
                  <a:cubicBezTo>
                    <a:pt x="132" y="225"/>
                    <a:pt x="149" y="229"/>
                    <a:pt x="164" y="222"/>
                  </a:cubicBezTo>
                  <a:cubicBezTo>
                    <a:pt x="178" y="215"/>
                    <a:pt x="192" y="224"/>
                    <a:pt x="205" y="228"/>
                  </a:cubicBezTo>
                  <a:cubicBezTo>
                    <a:pt x="207" y="229"/>
                    <a:pt x="209" y="230"/>
                    <a:pt x="211" y="233"/>
                  </a:cubicBezTo>
                  <a:cubicBezTo>
                    <a:pt x="223" y="257"/>
                    <a:pt x="223" y="257"/>
                    <a:pt x="244" y="243"/>
                  </a:cubicBezTo>
                  <a:cubicBezTo>
                    <a:pt x="246" y="249"/>
                    <a:pt x="242" y="254"/>
                    <a:pt x="241" y="259"/>
                  </a:cubicBezTo>
                  <a:cubicBezTo>
                    <a:pt x="245" y="262"/>
                    <a:pt x="256" y="243"/>
                    <a:pt x="252" y="263"/>
                  </a:cubicBezTo>
                  <a:cubicBezTo>
                    <a:pt x="252" y="267"/>
                    <a:pt x="256" y="265"/>
                    <a:pt x="258" y="266"/>
                  </a:cubicBezTo>
                  <a:cubicBezTo>
                    <a:pt x="263" y="268"/>
                    <a:pt x="266" y="272"/>
                    <a:pt x="267" y="277"/>
                  </a:cubicBezTo>
                  <a:cubicBezTo>
                    <a:pt x="269" y="290"/>
                    <a:pt x="297" y="308"/>
                    <a:pt x="308" y="301"/>
                  </a:cubicBezTo>
                  <a:cubicBezTo>
                    <a:pt x="317" y="295"/>
                    <a:pt x="322" y="297"/>
                    <a:pt x="329" y="303"/>
                  </a:cubicBezTo>
                  <a:cubicBezTo>
                    <a:pt x="331" y="305"/>
                    <a:pt x="332" y="304"/>
                    <a:pt x="334" y="303"/>
                  </a:cubicBezTo>
                  <a:cubicBezTo>
                    <a:pt x="345" y="298"/>
                    <a:pt x="354" y="288"/>
                    <a:pt x="367" y="289"/>
                  </a:cubicBezTo>
                  <a:cubicBezTo>
                    <a:pt x="368" y="289"/>
                    <a:pt x="369" y="285"/>
                    <a:pt x="369" y="283"/>
                  </a:cubicBezTo>
                  <a:cubicBezTo>
                    <a:pt x="371" y="266"/>
                    <a:pt x="378" y="251"/>
                    <a:pt x="387" y="238"/>
                  </a:cubicBezTo>
                  <a:cubicBezTo>
                    <a:pt x="399" y="222"/>
                    <a:pt x="403" y="205"/>
                    <a:pt x="405" y="186"/>
                  </a:cubicBezTo>
                  <a:cubicBezTo>
                    <a:pt x="406" y="170"/>
                    <a:pt x="400" y="152"/>
                    <a:pt x="388" y="142"/>
                  </a:cubicBezTo>
                  <a:cubicBezTo>
                    <a:pt x="377" y="131"/>
                    <a:pt x="367" y="120"/>
                    <a:pt x="359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57" name="Freeform 7">
              <a:extLst>
                <a:ext uri="{FF2B5EF4-FFF2-40B4-BE49-F238E27FC236}">
                  <a16:creationId xmlns:a16="http://schemas.microsoft.com/office/drawing/2014/main" id="{26328FA8-1D7D-4F30-B638-3C53DCFE1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8279" y="926319"/>
              <a:ext cx="700733" cy="398880"/>
            </a:xfrm>
            <a:custGeom>
              <a:avLst/>
              <a:gdLst>
                <a:gd name="T0" fmla="*/ 69 w 294"/>
                <a:gd name="T1" fmla="*/ 108 h 167"/>
                <a:gd name="T2" fmla="*/ 41 w 294"/>
                <a:gd name="T3" fmla="*/ 107 h 167"/>
                <a:gd name="T4" fmla="*/ 32 w 294"/>
                <a:gd name="T5" fmla="*/ 118 h 167"/>
                <a:gd name="T6" fmla="*/ 44 w 294"/>
                <a:gd name="T7" fmla="*/ 121 h 167"/>
                <a:gd name="T8" fmla="*/ 54 w 294"/>
                <a:gd name="T9" fmla="*/ 119 h 167"/>
                <a:gd name="T10" fmla="*/ 55 w 294"/>
                <a:gd name="T11" fmla="*/ 130 h 167"/>
                <a:gd name="T12" fmla="*/ 59 w 294"/>
                <a:gd name="T13" fmla="*/ 139 h 167"/>
                <a:gd name="T14" fmla="*/ 50 w 294"/>
                <a:gd name="T15" fmla="*/ 134 h 167"/>
                <a:gd name="T16" fmla="*/ 43 w 294"/>
                <a:gd name="T17" fmla="*/ 129 h 167"/>
                <a:gd name="T18" fmla="*/ 27 w 294"/>
                <a:gd name="T19" fmla="*/ 130 h 167"/>
                <a:gd name="T20" fmla="*/ 33 w 294"/>
                <a:gd name="T21" fmla="*/ 142 h 167"/>
                <a:gd name="T22" fmla="*/ 9 w 294"/>
                <a:gd name="T23" fmla="*/ 153 h 167"/>
                <a:gd name="T24" fmla="*/ 42 w 294"/>
                <a:gd name="T25" fmla="*/ 156 h 167"/>
                <a:gd name="T26" fmla="*/ 63 w 294"/>
                <a:gd name="T27" fmla="*/ 156 h 167"/>
                <a:gd name="T28" fmla="*/ 87 w 294"/>
                <a:gd name="T29" fmla="*/ 155 h 167"/>
                <a:gd name="T30" fmla="*/ 125 w 294"/>
                <a:gd name="T31" fmla="*/ 154 h 167"/>
                <a:gd name="T32" fmla="*/ 127 w 294"/>
                <a:gd name="T33" fmla="*/ 149 h 167"/>
                <a:gd name="T34" fmla="*/ 122 w 294"/>
                <a:gd name="T35" fmla="*/ 146 h 167"/>
                <a:gd name="T36" fmla="*/ 85 w 294"/>
                <a:gd name="T37" fmla="*/ 142 h 167"/>
                <a:gd name="T38" fmla="*/ 103 w 294"/>
                <a:gd name="T39" fmla="*/ 136 h 167"/>
                <a:gd name="T40" fmla="*/ 149 w 294"/>
                <a:gd name="T41" fmla="*/ 119 h 167"/>
                <a:gd name="T42" fmla="*/ 158 w 294"/>
                <a:gd name="T43" fmla="*/ 110 h 167"/>
                <a:gd name="T44" fmla="*/ 152 w 294"/>
                <a:gd name="T45" fmla="*/ 100 h 167"/>
                <a:gd name="T46" fmla="*/ 133 w 294"/>
                <a:gd name="T47" fmla="*/ 96 h 167"/>
                <a:gd name="T48" fmla="*/ 262 w 294"/>
                <a:gd name="T49" fmla="*/ 47 h 167"/>
                <a:gd name="T50" fmla="*/ 234 w 294"/>
                <a:gd name="T51" fmla="*/ 41 h 167"/>
                <a:gd name="T52" fmla="*/ 294 w 294"/>
                <a:gd name="T53" fmla="*/ 22 h 167"/>
                <a:gd name="T54" fmla="*/ 273 w 294"/>
                <a:gd name="T55" fmla="*/ 15 h 167"/>
                <a:gd name="T56" fmla="*/ 261 w 294"/>
                <a:gd name="T57" fmla="*/ 10 h 167"/>
                <a:gd name="T58" fmla="*/ 229 w 294"/>
                <a:gd name="T59" fmla="*/ 6 h 167"/>
                <a:gd name="T60" fmla="*/ 201 w 294"/>
                <a:gd name="T61" fmla="*/ 4 h 167"/>
                <a:gd name="T62" fmla="*/ 169 w 294"/>
                <a:gd name="T63" fmla="*/ 10 h 167"/>
                <a:gd name="T64" fmla="*/ 131 w 294"/>
                <a:gd name="T65" fmla="*/ 10 h 167"/>
                <a:gd name="T66" fmla="*/ 124 w 294"/>
                <a:gd name="T67" fmla="*/ 10 h 167"/>
                <a:gd name="T68" fmla="*/ 98 w 294"/>
                <a:gd name="T69" fmla="*/ 13 h 167"/>
                <a:gd name="T70" fmla="*/ 63 w 294"/>
                <a:gd name="T71" fmla="*/ 21 h 167"/>
                <a:gd name="T72" fmla="*/ 42 w 294"/>
                <a:gd name="T73" fmla="*/ 29 h 167"/>
                <a:gd name="T74" fmla="*/ 31 w 294"/>
                <a:gd name="T75" fmla="*/ 30 h 167"/>
                <a:gd name="T76" fmla="*/ 6 w 294"/>
                <a:gd name="T77" fmla="*/ 36 h 167"/>
                <a:gd name="T78" fmla="*/ 6 w 294"/>
                <a:gd name="T79" fmla="*/ 49 h 167"/>
                <a:gd name="T80" fmla="*/ 27 w 294"/>
                <a:gd name="T81" fmla="*/ 63 h 167"/>
                <a:gd name="T82" fmla="*/ 51 w 294"/>
                <a:gd name="T83" fmla="*/ 70 h 167"/>
                <a:gd name="T84" fmla="*/ 46 w 294"/>
                <a:gd name="T85" fmla="*/ 88 h 167"/>
                <a:gd name="T86" fmla="*/ 69 w 294"/>
                <a:gd name="T87" fmla="*/ 10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4" h="167">
                  <a:moveTo>
                    <a:pt x="69" y="108"/>
                  </a:moveTo>
                  <a:cubicBezTo>
                    <a:pt x="59" y="105"/>
                    <a:pt x="50" y="105"/>
                    <a:pt x="41" y="107"/>
                  </a:cubicBezTo>
                  <a:cubicBezTo>
                    <a:pt x="37" y="108"/>
                    <a:pt x="29" y="111"/>
                    <a:pt x="32" y="118"/>
                  </a:cubicBezTo>
                  <a:cubicBezTo>
                    <a:pt x="34" y="125"/>
                    <a:pt x="40" y="122"/>
                    <a:pt x="44" y="121"/>
                  </a:cubicBezTo>
                  <a:cubicBezTo>
                    <a:pt x="48" y="120"/>
                    <a:pt x="50" y="117"/>
                    <a:pt x="54" y="119"/>
                  </a:cubicBezTo>
                  <a:cubicBezTo>
                    <a:pt x="53" y="123"/>
                    <a:pt x="49" y="127"/>
                    <a:pt x="55" y="130"/>
                  </a:cubicBezTo>
                  <a:cubicBezTo>
                    <a:pt x="59" y="132"/>
                    <a:pt x="64" y="135"/>
                    <a:pt x="59" y="139"/>
                  </a:cubicBezTo>
                  <a:cubicBezTo>
                    <a:pt x="53" y="145"/>
                    <a:pt x="52" y="137"/>
                    <a:pt x="50" y="134"/>
                  </a:cubicBezTo>
                  <a:cubicBezTo>
                    <a:pt x="48" y="132"/>
                    <a:pt x="46" y="130"/>
                    <a:pt x="43" y="129"/>
                  </a:cubicBezTo>
                  <a:cubicBezTo>
                    <a:pt x="38" y="126"/>
                    <a:pt x="31" y="124"/>
                    <a:pt x="27" y="130"/>
                  </a:cubicBezTo>
                  <a:cubicBezTo>
                    <a:pt x="20" y="138"/>
                    <a:pt x="37" y="133"/>
                    <a:pt x="33" y="142"/>
                  </a:cubicBezTo>
                  <a:cubicBezTo>
                    <a:pt x="25" y="142"/>
                    <a:pt x="16" y="143"/>
                    <a:pt x="9" y="153"/>
                  </a:cubicBezTo>
                  <a:cubicBezTo>
                    <a:pt x="21" y="154"/>
                    <a:pt x="32" y="152"/>
                    <a:pt x="42" y="156"/>
                  </a:cubicBezTo>
                  <a:cubicBezTo>
                    <a:pt x="50" y="159"/>
                    <a:pt x="54" y="162"/>
                    <a:pt x="63" y="156"/>
                  </a:cubicBezTo>
                  <a:cubicBezTo>
                    <a:pt x="69" y="151"/>
                    <a:pt x="81" y="151"/>
                    <a:pt x="87" y="155"/>
                  </a:cubicBezTo>
                  <a:cubicBezTo>
                    <a:pt x="101" y="167"/>
                    <a:pt x="112" y="155"/>
                    <a:pt x="125" y="154"/>
                  </a:cubicBezTo>
                  <a:cubicBezTo>
                    <a:pt x="127" y="154"/>
                    <a:pt x="128" y="152"/>
                    <a:pt x="127" y="149"/>
                  </a:cubicBezTo>
                  <a:cubicBezTo>
                    <a:pt x="126" y="147"/>
                    <a:pt x="125" y="146"/>
                    <a:pt x="122" y="146"/>
                  </a:cubicBezTo>
                  <a:cubicBezTo>
                    <a:pt x="110" y="146"/>
                    <a:pt x="99" y="140"/>
                    <a:pt x="85" y="142"/>
                  </a:cubicBezTo>
                  <a:cubicBezTo>
                    <a:pt x="91" y="133"/>
                    <a:pt x="98" y="136"/>
                    <a:pt x="103" y="136"/>
                  </a:cubicBezTo>
                  <a:cubicBezTo>
                    <a:pt x="121" y="138"/>
                    <a:pt x="132" y="121"/>
                    <a:pt x="149" y="119"/>
                  </a:cubicBezTo>
                  <a:cubicBezTo>
                    <a:pt x="154" y="119"/>
                    <a:pt x="156" y="114"/>
                    <a:pt x="158" y="110"/>
                  </a:cubicBezTo>
                  <a:cubicBezTo>
                    <a:pt x="162" y="103"/>
                    <a:pt x="160" y="100"/>
                    <a:pt x="152" y="100"/>
                  </a:cubicBezTo>
                  <a:cubicBezTo>
                    <a:pt x="146" y="100"/>
                    <a:pt x="139" y="102"/>
                    <a:pt x="133" y="96"/>
                  </a:cubicBezTo>
                  <a:cubicBezTo>
                    <a:pt x="182" y="95"/>
                    <a:pt x="216" y="59"/>
                    <a:pt x="262" y="47"/>
                  </a:cubicBezTo>
                  <a:cubicBezTo>
                    <a:pt x="251" y="39"/>
                    <a:pt x="242" y="47"/>
                    <a:pt x="234" y="41"/>
                  </a:cubicBezTo>
                  <a:cubicBezTo>
                    <a:pt x="256" y="41"/>
                    <a:pt x="277" y="38"/>
                    <a:pt x="294" y="22"/>
                  </a:cubicBezTo>
                  <a:cubicBezTo>
                    <a:pt x="285" y="26"/>
                    <a:pt x="278" y="20"/>
                    <a:pt x="273" y="15"/>
                  </a:cubicBezTo>
                  <a:cubicBezTo>
                    <a:pt x="269" y="11"/>
                    <a:pt x="265" y="11"/>
                    <a:pt x="261" y="10"/>
                  </a:cubicBezTo>
                  <a:cubicBezTo>
                    <a:pt x="250" y="9"/>
                    <a:pt x="240" y="13"/>
                    <a:pt x="229" y="6"/>
                  </a:cubicBezTo>
                  <a:cubicBezTo>
                    <a:pt x="222" y="1"/>
                    <a:pt x="210" y="4"/>
                    <a:pt x="201" y="4"/>
                  </a:cubicBezTo>
                  <a:cubicBezTo>
                    <a:pt x="190" y="5"/>
                    <a:pt x="178" y="1"/>
                    <a:pt x="169" y="10"/>
                  </a:cubicBezTo>
                  <a:cubicBezTo>
                    <a:pt x="156" y="0"/>
                    <a:pt x="144" y="8"/>
                    <a:pt x="131" y="10"/>
                  </a:cubicBezTo>
                  <a:cubicBezTo>
                    <a:pt x="129" y="10"/>
                    <a:pt x="126" y="11"/>
                    <a:pt x="124" y="10"/>
                  </a:cubicBezTo>
                  <a:cubicBezTo>
                    <a:pt x="114" y="4"/>
                    <a:pt x="106" y="10"/>
                    <a:pt x="98" y="13"/>
                  </a:cubicBezTo>
                  <a:cubicBezTo>
                    <a:pt x="86" y="17"/>
                    <a:pt x="75" y="26"/>
                    <a:pt x="63" y="21"/>
                  </a:cubicBezTo>
                  <a:cubicBezTo>
                    <a:pt x="53" y="17"/>
                    <a:pt x="47" y="22"/>
                    <a:pt x="42" y="29"/>
                  </a:cubicBezTo>
                  <a:cubicBezTo>
                    <a:pt x="38" y="33"/>
                    <a:pt x="37" y="34"/>
                    <a:pt x="31" y="30"/>
                  </a:cubicBezTo>
                  <a:cubicBezTo>
                    <a:pt x="21" y="22"/>
                    <a:pt x="15" y="35"/>
                    <a:pt x="6" y="36"/>
                  </a:cubicBezTo>
                  <a:cubicBezTo>
                    <a:pt x="0" y="38"/>
                    <a:pt x="5" y="45"/>
                    <a:pt x="6" y="49"/>
                  </a:cubicBezTo>
                  <a:cubicBezTo>
                    <a:pt x="8" y="60"/>
                    <a:pt x="18" y="63"/>
                    <a:pt x="27" y="63"/>
                  </a:cubicBezTo>
                  <a:cubicBezTo>
                    <a:pt x="42" y="63"/>
                    <a:pt x="42" y="62"/>
                    <a:pt x="51" y="70"/>
                  </a:cubicBezTo>
                  <a:cubicBezTo>
                    <a:pt x="35" y="76"/>
                    <a:pt x="34" y="78"/>
                    <a:pt x="46" y="88"/>
                  </a:cubicBezTo>
                  <a:cubicBezTo>
                    <a:pt x="59" y="88"/>
                    <a:pt x="61" y="101"/>
                    <a:pt x="69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59" name="Freeform 8">
              <a:extLst>
                <a:ext uri="{FF2B5EF4-FFF2-40B4-BE49-F238E27FC236}">
                  <a16:creationId xmlns:a16="http://schemas.microsoft.com/office/drawing/2014/main" id="{EA38DD29-5959-456A-B9AE-8C8CE6AE45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3822" y="1641876"/>
              <a:ext cx="0" cy="2695"/>
            </a:xfrm>
            <a:custGeom>
              <a:avLst/>
              <a:gdLst>
                <a:gd name="T0" fmla="*/ 1 h 1"/>
                <a:gd name="T1" fmla="*/ 0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60" name="Freeform 9">
              <a:extLst>
                <a:ext uri="{FF2B5EF4-FFF2-40B4-BE49-F238E27FC236}">
                  <a16:creationId xmlns:a16="http://schemas.microsoft.com/office/drawing/2014/main" id="{AB846C50-F748-4845-B3C1-4B6108C33A5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45694" y="3636270"/>
              <a:ext cx="452782" cy="254690"/>
            </a:xfrm>
            <a:custGeom>
              <a:avLst/>
              <a:gdLst>
                <a:gd name="T0" fmla="*/ 162 w 190"/>
                <a:gd name="T1" fmla="*/ 61 h 107"/>
                <a:gd name="T2" fmla="*/ 102 w 190"/>
                <a:gd name="T3" fmla="*/ 28 h 107"/>
                <a:gd name="T4" fmla="*/ 46 w 190"/>
                <a:gd name="T5" fmla="*/ 30 h 107"/>
                <a:gd name="T6" fmla="*/ 32 w 190"/>
                <a:gd name="T7" fmla="*/ 22 h 107"/>
                <a:gd name="T8" fmla="*/ 0 w 190"/>
                <a:gd name="T9" fmla="*/ 12 h 107"/>
                <a:gd name="T10" fmla="*/ 14 w 190"/>
                <a:gd name="T11" fmla="*/ 33 h 107"/>
                <a:gd name="T12" fmla="*/ 20 w 190"/>
                <a:gd name="T13" fmla="*/ 39 h 107"/>
                <a:gd name="T14" fmla="*/ 63 w 190"/>
                <a:gd name="T15" fmla="*/ 51 h 107"/>
                <a:gd name="T16" fmla="*/ 69 w 190"/>
                <a:gd name="T17" fmla="*/ 76 h 107"/>
                <a:gd name="T18" fmla="*/ 68 w 190"/>
                <a:gd name="T19" fmla="*/ 83 h 107"/>
                <a:gd name="T20" fmla="*/ 74 w 190"/>
                <a:gd name="T21" fmla="*/ 84 h 107"/>
                <a:gd name="T22" fmla="*/ 99 w 190"/>
                <a:gd name="T23" fmla="*/ 89 h 107"/>
                <a:gd name="T24" fmla="*/ 121 w 190"/>
                <a:gd name="T25" fmla="*/ 88 h 107"/>
                <a:gd name="T26" fmla="*/ 151 w 190"/>
                <a:gd name="T27" fmla="*/ 89 h 107"/>
                <a:gd name="T28" fmla="*/ 190 w 190"/>
                <a:gd name="T29" fmla="*/ 107 h 107"/>
                <a:gd name="T30" fmla="*/ 180 w 190"/>
                <a:gd name="T31" fmla="*/ 93 h 107"/>
                <a:gd name="T32" fmla="*/ 166 w 190"/>
                <a:gd name="T33" fmla="*/ 66 h 107"/>
                <a:gd name="T34" fmla="*/ 162 w 190"/>
                <a:gd name="T35" fmla="*/ 6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0" h="107">
                  <a:moveTo>
                    <a:pt x="162" y="61"/>
                  </a:moveTo>
                  <a:cubicBezTo>
                    <a:pt x="142" y="49"/>
                    <a:pt x="125" y="34"/>
                    <a:pt x="102" y="28"/>
                  </a:cubicBezTo>
                  <a:cubicBezTo>
                    <a:pt x="83" y="22"/>
                    <a:pt x="65" y="8"/>
                    <a:pt x="46" y="30"/>
                  </a:cubicBezTo>
                  <a:cubicBezTo>
                    <a:pt x="40" y="37"/>
                    <a:pt x="34" y="30"/>
                    <a:pt x="32" y="22"/>
                  </a:cubicBezTo>
                  <a:cubicBezTo>
                    <a:pt x="28" y="3"/>
                    <a:pt x="17" y="0"/>
                    <a:pt x="0" y="12"/>
                  </a:cubicBezTo>
                  <a:cubicBezTo>
                    <a:pt x="4" y="19"/>
                    <a:pt x="17" y="20"/>
                    <a:pt x="14" y="33"/>
                  </a:cubicBezTo>
                  <a:cubicBezTo>
                    <a:pt x="13" y="35"/>
                    <a:pt x="15" y="40"/>
                    <a:pt x="20" y="39"/>
                  </a:cubicBezTo>
                  <a:cubicBezTo>
                    <a:pt x="36" y="37"/>
                    <a:pt x="49" y="47"/>
                    <a:pt x="63" y="51"/>
                  </a:cubicBezTo>
                  <a:cubicBezTo>
                    <a:pt x="76" y="55"/>
                    <a:pt x="78" y="67"/>
                    <a:pt x="69" y="76"/>
                  </a:cubicBezTo>
                  <a:cubicBezTo>
                    <a:pt x="68" y="78"/>
                    <a:pt x="66" y="80"/>
                    <a:pt x="68" y="83"/>
                  </a:cubicBezTo>
                  <a:cubicBezTo>
                    <a:pt x="69" y="86"/>
                    <a:pt x="72" y="84"/>
                    <a:pt x="74" y="84"/>
                  </a:cubicBezTo>
                  <a:cubicBezTo>
                    <a:pt x="83" y="82"/>
                    <a:pt x="91" y="82"/>
                    <a:pt x="99" y="89"/>
                  </a:cubicBezTo>
                  <a:cubicBezTo>
                    <a:pt x="104" y="95"/>
                    <a:pt x="114" y="95"/>
                    <a:pt x="121" y="88"/>
                  </a:cubicBezTo>
                  <a:cubicBezTo>
                    <a:pt x="133" y="77"/>
                    <a:pt x="142" y="75"/>
                    <a:pt x="151" y="89"/>
                  </a:cubicBezTo>
                  <a:cubicBezTo>
                    <a:pt x="161" y="103"/>
                    <a:pt x="175" y="105"/>
                    <a:pt x="190" y="107"/>
                  </a:cubicBezTo>
                  <a:cubicBezTo>
                    <a:pt x="190" y="99"/>
                    <a:pt x="184" y="97"/>
                    <a:pt x="180" y="93"/>
                  </a:cubicBezTo>
                  <a:cubicBezTo>
                    <a:pt x="172" y="85"/>
                    <a:pt x="159" y="81"/>
                    <a:pt x="166" y="66"/>
                  </a:cubicBezTo>
                  <a:cubicBezTo>
                    <a:pt x="168" y="63"/>
                    <a:pt x="164" y="62"/>
                    <a:pt x="162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61" name="Freeform 10">
              <a:extLst>
                <a:ext uri="{FF2B5EF4-FFF2-40B4-BE49-F238E27FC236}">
                  <a16:creationId xmlns:a16="http://schemas.microsoft.com/office/drawing/2014/main" id="{5DDBD77D-1C62-4506-A884-640D1C52F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9363" y="3469172"/>
              <a:ext cx="245256" cy="262775"/>
            </a:xfrm>
            <a:custGeom>
              <a:avLst/>
              <a:gdLst>
                <a:gd name="T0" fmla="*/ 2 w 103"/>
                <a:gd name="T1" fmla="*/ 56 h 110"/>
                <a:gd name="T2" fmla="*/ 25 w 103"/>
                <a:gd name="T3" fmla="*/ 102 h 110"/>
                <a:gd name="T4" fmla="*/ 60 w 103"/>
                <a:gd name="T5" fmla="*/ 107 h 110"/>
                <a:gd name="T6" fmla="*/ 77 w 103"/>
                <a:gd name="T7" fmla="*/ 96 h 110"/>
                <a:gd name="T8" fmla="*/ 97 w 103"/>
                <a:gd name="T9" fmla="*/ 62 h 110"/>
                <a:gd name="T10" fmla="*/ 97 w 103"/>
                <a:gd name="T11" fmla="*/ 52 h 110"/>
                <a:gd name="T12" fmla="*/ 90 w 103"/>
                <a:gd name="T13" fmla="*/ 29 h 110"/>
                <a:gd name="T14" fmla="*/ 103 w 103"/>
                <a:gd name="T15" fmla="*/ 17 h 110"/>
                <a:gd name="T16" fmla="*/ 88 w 103"/>
                <a:gd name="T17" fmla="*/ 7 h 110"/>
                <a:gd name="T18" fmla="*/ 84 w 103"/>
                <a:gd name="T19" fmla="*/ 3 h 110"/>
                <a:gd name="T20" fmla="*/ 79 w 103"/>
                <a:gd name="T21" fmla="*/ 2 h 110"/>
                <a:gd name="T22" fmla="*/ 48 w 103"/>
                <a:gd name="T23" fmla="*/ 29 h 110"/>
                <a:gd name="T24" fmla="*/ 47 w 103"/>
                <a:gd name="T25" fmla="*/ 30 h 110"/>
                <a:gd name="T26" fmla="*/ 31 w 103"/>
                <a:gd name="T27" fmla="*/ 42 h 110"/>
                <a:gd name="T28" fmla="*/ 25 w 103"/>
                <a:gd name="T29" fmla="*/ 47 h 110"/>
                <a:gd name="T30" fmla="*/ 13 w 103"/>
                <a:gd name="T31" fmla="*/ 51 h 110"/>
                <a:gd name="T32" fmla="*/ 2 w 103"/>
                <a:gd name="T33" fmla="*/ 5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" h="110">
                  <a:moveTo>
                    <a:pt x="2" y="56"/>
                  </a:moveTo>
                  <a:cubicBezTo>
                    <a:pt x="0" y="65"/>
                    <a:pt x="17" y="100"/>
                    <a:pt x="25" y="102"/>
                  </a:cubicBezTo>
                  <a:cubicBezTo>
                    <a:pt x="38" y="105"/>
                    <a:pt x="52" y="101"/>
                    <a:pt x="60" y="107"/>
                  </a:cubicBezTo>
                  <a:cubicBezTo>
                    <a:pt x="74" y="110"/>
                    <a:pt x="75" y="103"/>
                    <a:pt x="77" y="96"/>
                  </a:cubicBezTo>
                  <a:cubicBezTo>
                    <a:pt x="82" y="84"/>
                    <a:pt x="84" y="70"/>
                    <a:pt x="97" y="62"/>
                  </a:cubicBezTo>
                  <a:cubicBezTo>
                    <a:pt x="103" y="59"/>
                    <a:pt x="101" y="56"/>
                    <a:pt x="97" y="52"/>
                  </a:cubicBezTo>
                  <a:cubicBezTo>
                    <a:pt x="90" y="46"/>
                    <a:pt x="87" y="38"/>
                    <a:pt x="90" y="29"/>
                  </a:cubicBezTo>
                  <a:cubicBezTo>
                    <a:pt x="93" y="23"/>
                    <a:pt x="103" y="24"/>
                    <a:pt x="103" y="17"/>
                  </a:cubicBezTo>
                  <a:cubicBezTo>
                    <a:pt x="103" y="7"/>
                    <a:pt x="89" y="17"/>
                    <a:pt x="88" y="7"/>
                  </a:cubicBezTo>
                  <a:cubicBezTo>
                    <a:pt x="88" y="5"/>
                    <a:pt x="86" y="4"/>
                    <a:pt x="84" y="3"/>
                  </a:cubicBezTo>
                  <a:cubicBezTo>
                    <a:pt x="83" y="1"/>
                    <a:pt x="80" y="0"/>
                    <a:pt x="79" y="2"/>
                  </a:cubicBezTo>
                  <a:cubicBezTo>
                    <a:pt x="72" y="15"/>
                    <a:pt x="62" y="24"/>
                    <a:pt x="48" y="29"/>
                  </a:cubicBezTo>
                  <a:cubicBezTo>
                    <a:pt x="48" y="29"/>
                    <a:pt x="47" y="30"/>
                    <a:pt x="47" y="30"/>
                  </a:cubicBezTo>
                  <a:cubicBezTo>
                    <a:pt x="45" y="38"/>
                    <a:pt x="40" y="43"/>
                    <a:pt x="31" y="42"/>
                  </a:cubicBezTo>
                  <a:cubicBezTo>
                    <a:pt x="28" y="42"/>
                    <a:pt x="26" y="43"/>
                    <a:pt x="25" y="47"/>
                  </a:cubicBezTo>
                  <a:cubicBezTo>
                    <a:pt x="24" y="55"/>
                    <a:pt x="20" y="56"/>
                    <a:pt x="13" y="51"/>
                  </a:cubicBezTo>
                  <a:cubicBezTo>
                    <a:pt x="7" y="48"/>
                    <a:pt x="4" y="51"/>
                    <a:pt x="2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63" name="Freeform 11">
              <a:extLst>
                <a:ext uri="{FF2B5EF4-FFF2-40B4-BE49-F238E27FC236}">
                  <a16:creationId xmlns:a16="http://schemas.microsoft.com/office/drawing/2014/main" id="{B0D72AF7-5460-4042-BAAC-ADACD5FC0A1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3707" y="3920605"/>
              <a:ext cx="198092" cy="334196"/>
            </a:xfrm>
            <a:custGeom>
              <a:avLst/>
              <a:gdLst>
                <a:gd name="T0" fmla="*/ 58 w 83"/>
                <a:gd name="T1" fmla="*/ 8 h 140"/>
                <a:gd name="T2" fmla="*/ 16 w 83"/>
                <a:gd name="T3" fmla="*/ 39 h 140"/>
                <a:gd name="T4" fmla="*/ 11 w 83"/>
                <a:gd name="T5" fmla="*/ 47 h 140"/>
                <a:gd name="T6" fmla="*/ 13 w 83"/>
                <a:gd name="T7" fmla="*/ 76 h 140"/>
                <a:gd name="T8" fmla="*/ 10 w 83"/>
                <a:gd name="T9" fmla="*/ 88 h 140"/>
                <a:gd name="T10" fmla="*/ 7 w 83"/>
                <a:gd name="T11" fmla="*/ 127 h 140"/>
                <a:gd name="T12" fmla="*/ 24 w 83"/>
                <a:gd name="T13" fmla="*/ 140 h 140"/>
                <a:gd name="T14" fmla="*/ 42 w 83"/>
                <a:gd name="T15" fmla="*/ 128 h 140"/>
                <a:gd name="T16" fmla="*/ 59 w 83"/>
                <a:gd name="T17" fmla="*/ 74 h 140"/>
                <a:gd name="T18" fmla="*/ 67 w 83"/>
                <a:gd name="T19" fmla="*/ 41 h 140"/>
                <a:gd name="T20" fmla="*/ 68 w 83"/>
                <a:gd name="T21" fmla="*/ 9 h 140"/>
                <a:gd name="T22" fmla="*/ 58 w 83"/>
                <a:gd name="T23" fmla="*/ 8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140">
                  <a:moveTo>
                    <a:pt x="58" y="8"/>
                  </a:moveTo>
                  <a:cubicBezTo>
                    <a:pt x="48" y="23"/>
                    <a:pt x="39" y="40"/>
                    <a:pt x="16" y="39"/>
                  </a:cubicBezTo>
                  <a:cubicBezTo>
                    <a:pt x="13" y="39"/>
                    <a:pt x="12" y="43"/>
                    <a:pt x="11" y="47"/>
                  </a:cubicBezTo>
                  <a:cubicBezTo>
                    <a:pt x="9" y="58"/>
                    <a:pt x="6" y="68"/>
                    <a:pt x="13" y="76"/>
                  </a:cubicBezTo>
                  <a:cubicBezTo>
                    <a:pt x="12" y="82"/>
                    <a:pt x="12" y="86"/>
                    <a:pt x="10" y="88"/>
                  </a:cubicBezTo>
                  <a:cubicBezTo>
                    <a:pt x="0" y="100"/>
                    <a:pt x="4" y="113"/>
                    <a:pt x="7" y="127"/>
                  </a:cubicBezTo>
                  <a:cubicBezTo>
                    <a:pt x="10" y="136"/>
                    <a:pt x="15" y="140"/>
                    <a:pt x="24" y="140"/>
                  </a:cubicBezTo>
                  <a:cubicBezTo>
                    <a:pt x="32" y="139"/>
                    <a:pt x="39" y="138"/>
                    <a:pt x="42" y="128"/>
                  </a:cubicBezTo>
                  <a:cubicBezTo>
                    <a:pt x="47" y="110"/>
                    <a:pt x="53" y="91"/>
                    <a:pt x="59" y="74"/>
                  </a:cubicBezTo>
                  <a:cubicBezTo>
                    <a:pt x="63" y="63"/>
                    <a:pt x="61" y="46"/>
                    <a:pt x="67" y="41"/>
                  </a:cubicBezTo>
                  <a:cubicBezTo>
                    <a:pt x="83" y="29"/>
                    <a:pt x="68" y="19"/>
                    <a:pt x="68" y="9"/>
                  </a:cubicBezTo>
                  <a:cubicBezTo>
                    <a:pt x="68" y="2"/>
                    <a:pt x="63" y="0"/>
                    <a:pt x="5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64" name="Freeform 12">
              <a:extLst>
                <a:ext uri="{FF2B5EF4-FFF2-40B4-BE49-F238E27FC236}">
                  <a16:creationId xmlns:a16="http://schemas.microsoft.com/office/drawing/2014/main" id="{3D5F0D54-9BF9-4C84-B7DF-BC635C12DAC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0665" y="1269947"/>
              <a:ext cx="429874" cy="304549"/>
            </a:xfrm>
            <a:custGeom>
              <a:avLst/>
              <a:gdLst>
                <a:gd name="T0" fmla="*/ 25 w 180"/>
                <a:gd name="T1" fmla="*/ 123 h 128"/>
                <a:gd name="T2" fmla="*/ 29 w 180"/>
                <a:gd name="T3" fmla="*/ 124 h 128"/>
                <a:gd name="T4" fmla="*/ 49 w 180"/>
                <a:gd name="T5" fmla="*/ 127 h 128"/>
                <a:gd name="T6" fmla="*/ 57 w 180"/>
                <a:gd name="T7" fmla="*/ 125 h 128"/>
                <a:gd name="T8" fmla="*/ 53 w 180"/>
                <a:gd name="T9" fmla="*/ 117 h 128"/>
                <a:gd name="T10" fmla="*/ 48 w 180"/>
                <a:gd name="T11" fmla="*/ 85 h 128"/>
                <a:gd name="T12" fmla="*/ 79 w 180"/>
                <a:gd name="T13" fmla="*/ 52 h 128"/>
                <a:gd name="T14" fmla="*/ 160 w 180"/>
                <a:gd name="T15" fmla="*/ 20 h 128"/>
                <a:gd name="T16" fmla="*/ 175 w 180"/>
                <a:gd name="T17" fmla="*/ 8 h 128"/>
                <a:gd name="T18" fmla="*/ 153 w 180"/>
                <a:gd name="T19" fmla="*/ 6 h 128"/>
                <a:gd name="T20" fmla="*/ 112 w 180"/>
                <a:gd name="T21" fmla="*/ 16 h 128"/>
                <a:gd name="T22" fmla="*/ 76 w 180"/>
                <a:gd name="T23" fmla="*/ 26 h 128"/>
                <a:gd name="T24" fmla="*/ 51 w 180"/>
                <a:gd name="T25" fmla="*/ 40 h 128"/>
                <a:gd name="T26" fmla="*/ 19 w 180"/>
                <a:gd name="T27" fmla="*/ 81 h 128"/>
                <a:gd name="T28" fmla="*/ 14 w 180"/>
                <a:gd name="T29" fmla="*/ 85 h 128"/>
                <a:gd name="T30" fmla="*/ 0 w 180"/>
                <a:gd name="T31" fmla="*/ 102 h 128"/>
                <a:gd name="T32" fmla="*/ 25 w 180"/>
                <a:gd name="T33" fmla="*/ 12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0" h="128">
                  <a:moveTo>
                    <a:pt x="25" y="123"/>
                  </a:moveTo>
                  <a:cubicBezTo>
                    <a:pt x="25" y="124"/>
                    <a:pt x="27" y="124"/>
                    <a:pt x="29" y="124"/>
                  </a:cubicBezTo>
                  <a:cubicBezTo>
                    <a:pt x="36" y="124"/>
                    <a:pt x="43" y="123"/>
                    <a:pt x="49" y="127"/>
                  </a:cubicBezTo>
                  <a:cubicBezTo>
                    <a:pt x="52" y="128"/>
                    <a:pt x="56" y="128"/>
                    <a:pt x="57" y="125"/>
                  </a:cubicBezTo>
                  <a:cubicBezTo>
                    <a:pt x="60" y="121"/>
                    <a:pt x="56" y="120"/>
                    <a:pt x="53" y="117"/>
                  </a:cubicBezTo>
                  <a:cubicBezTo>
                    <a:pt x="42" y="108"/>
                    <a:pt x="37" y="98"/>
                    <a:pt x="48" y="85"/>
                  </a:cubicBezTo>
                  <a:cubicBezTo>
                    <a:pt x="58" y="74"/>
                    <a:pt x="66" y="60"/>
                    <a:pt x="79" y="52"/>
                  </a:cubicBezTo>
                  <a:cubicBezTo>
                    <a:pt x="105" y="37"/>
                    <a:pt x="131" y="27"/>
                    <a:pt x="160" y="20"/>
                  </a:cubicBezTo>
                  <a:cubicBezTo>
                    <a:pt x="164" y="19"/>
                    <a:pt x="180" y="20"/>
                    <a:pt x="175" y="8"/>
                  </a:cubicBezTo>
                  <a:cubicBezTo>
                    <a:pt x="172" y="0"/>
                    <a:pt x="161" y="3"/>
                    <a:pt x="153" y="6"/>
                  </a:cubicBezTo>
                  <a:cubicBezTo>
                    <a:pt x="140" y="12"/>
                    <a:pt x="127" y="17"/>
                    <a:pt x="112" y="16"/>
                  </a:cubicBezTo>
                  <a:cubicBezTo>
                    <a:pt x="100" y="16"/>
                    <a:pt x="88" y="21"/>
                    <a:pt x="76" y="26"/>
                  </a:cubicBezTo>
                  <a:cubicBezTo>
                    <a:pt x="67" y="30"/>
                    <a:pt x="55" y="33"/>
                    <a:pt x="51" y="40"/>
                  </a:cubicBezTo>
                  <a:cubicBezTo>
                    <a:pt x="43" y="56"/>
                    <a:pt x="31" y="68"/>
                    <a:pt x="19" y="81"/>
                  </a:cubicBezTo>
                  <a:cubicBezTo>
                    <a:pt x="17" y="82"/>
                    <a:pt x="13" y="82"/>
                    <a:pt x="14" y="85"/>
                  </a:cubicBezTo>
                  <a:cubicBezTo>
                    <a:pt x="18" y="99"/>
                    <a:pt x="6" y="98"/>
                    <a:pt x="0" y="102"/>
                  </a:cubicBezTo>
                  <a:cubicBezTo>
                    <a:pt x="4" y="115"/>
                    <a:pt x="23" y="108"/>
                    <a:pt x="25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65" name="Freeform 13">
              <a:extLst>
                <a:ext uri="{FF2B5EF4-FFF2-40B4-BE49-F238E27FC236}">
                  <a16:creationId xmlns:a16="http://schemas.microsoft.com/office/drawing/2014/main" id="{88354209-938A-4F67-A6FB-4B6D50820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0759" y="2032669"/>
              <a:ext cx="207525" cy="281641"/>
            </a:xfrm>
            <a:custGeom>
              <a:avLst/>
              <a:gdLst>
                <a:gd name="T0" fmla="*/ 29 w 87"/>
                <a:gd name="T1" fmla="*/ 56 h 118"/>
                <a:gd name="T2" fmla="*/ 37 w 87"/>
                <a:gd name="T3" fmla="*/ 66 h 118"/>
                <a:gd name="T4" fmla="*/ 33 w 87"/>
                <a:gd name="T5" fmla="*/ 76 h 118"/>
                <a:gd name="T6" fmla="*/ 25 w 87"/>
                <a:gd name="T7" fmla="*/ 88 h 118"/>
                <a:gd name="T8" fmla="*/ 17 w 87"/>
                <a:gd name="T9" fmla="*/ 97 h 118"/>
                <a:gd name="T10" fmla="*/ 33 w 87"/>
                <a:gd name="T11" fmla="*/ 102 h 118"/>
                <a:gd name="T12" fmla="*/ 19 w 87"/>
                <a:gd name="T13" fmla="*/ 116 h 118"/>
                <a:gd name="T14" fmla="*/ 19 w 87"/>
                <a:gd name="T15" fmla="*/ 116 h 118"/>
                <a:gd name="T16" fmla="*/ 53 w 87"/>
                <a:gd name="T17" fmla="*/ 110 h 118"/>
                <a:gd name="T18" fmla="*/ 83 w 87"/>
                <a:gd name="T19" fmla="*/ 93 h 118"/>
                <a:gd name="T20" fmla="*/ 78 w 87"/>
                <a:gd name="T21" fmla="*/ 81 h 118"/>
                <a:gd name="T22" fmla="*/ 67 w 87"/>
                <a:gd name="T23" fmla="*/ 68 h 118"/>
                <a:gd name="T24" fmla="*/ 63 w 87"/>
                <a:gd name="T25" fmla="*/ 59 h 118"/>
                <a:gd name="T26" fmla="*/ 50 w 87"/>
                <a:gd name="T27" fmla="*/ 13 h 118"/>
                <a:gd name="T28" fmla="*/ 30 w 87"/>
                <a:gd name="T29" fmla="*/ 13 h 118"/>
                <a:gd name="T30" fmla="*/ 32 w 87"/>
                <a:gd name="T31" fmla="*/ 2 h 118"/>
                <a:gd name="T32" fmla="*/ 19 w 87"/>
                <a:gd name="T33" fmla="*/ 2 h 118"/>
                <a:gd name="T34" fmla="*/ 5 w 87"/>
                <a:gd name="T35" fmla="*/ 21 h 118"/>
                <a:gd name="T36" fmla="*/ 29 w 87"/>
                <a:gd name="T37" fmla="*/ 5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" h="118">
                  <a:moveTo>
                    <a:pt x="29" y="56"/>
                  </a:moveTo>
                  <a:cubicBezTo>
                    <a:pt x="35" y="57"/>
                    <a:pt x="36" y="62"/>
                    <a:pt x="37" y="66"/>
                  </a:cubicBezTo>
                  <a:cubicBezTo>
                    <a:pt x="38" y="70"/>
                    <a:pt x="38" y="76"/>
                    <a:pt x="33" y="76"/>
                  </a:cubicBezTo>
                  <a:cubicBezTo>
                    <a:pt x="23" y="76"/>
                    <a:pt x="20" y="79"/>
                    <a:pt x="25" y="88"/>
                  </a:cubicBezTo>
                  <a:cubicBezTo>
                    <a:pt x="27" y="93"/>
                    <a:pt x="18" y="93"/>
                    <a:pt x="17" y="97"/>
                  </a:cubicBezTo>
                  <a:cubicBezTo>
                    <a:pt x="23" y="99"/>
                    <a:pt x="29" y="97"/>
                    <a:pt x="33" y="102"/>
                  </a:cubicBezTo>
                  <a:cubicBezTo>
                    <a:pt x="27" y="105"/>
                    <a:pt x="20" y="108"/>
                    <a:pt x="19" y="116"/>
                  </a:cubicBezTo>
                  <a:cubicBezTo>
                    <a:pt x="19" y="116"/>
                    <a:pt x="19" y="116"/>
                    <a:pt x="19" y="116"/>
                  </a:cubicBezTo>
                  <a:cubicBezTo>
                    <a:pt x="31" y="118"/>
                    <a:pt x="42" y="111"/>
                    <a:pt x="53" y="110"/>
                  </a:cubicBezTo>
                  <a:cubicBezTo>
                    <a:pt x="74" y="108"/>
                    <a:pt x="74" y="108"/>
                    <a:pt x="83" y="93"/>
                  </a:cubicBezTo>
                  <a:cubicBezTo>
                    <a:pt x="87" y="86"/>
                    <a:pt x="86" y="81"/>
                    <a:pt x="78" y="81"/>
                  </a:cubicBezTo>
                  <a:cubicBezTo>
                    <a:pt x="70" y="80"/>
                    <a:pt x="68" y="75"/>
                    <a:pt x="67" y="68"/>
                  </a:cubicBezTo>
                  <a:cubicBezTo>
                    <a:pt x="67" y="64"/>
                    <a:pt x="65" y="62"/>
                    <a:pt x="63" y="59"/>
                  </a:cubicBezTo>
                  <a:cubicBezTo>
                    <a:pt x="52" y="46"/>
                    <a:pt x="37" y="37"/>
                    <a:pt x="50" y="13"/>
                  </a:cubicBezTo>
                  <a:cubicBezTo>
                    <a:pt x="42" y="13"/>
                    <a:pt x="36" y="13"/>
                    <a:pt x="30" y="13"/>
                  </a:cubicBezTo>
                  <a:cubicBezTo>
                    <a:pt x="28" y="9"/>
                    <a:pt x="38" y="6"/>
                    <a:pt x="32" y="2"/>
                  </a:cubicBezTo>
                  <a:cubicBezTo>
                    <a:pt x="29" y="0"/>
                    <a:pt x="23" y="1"/>
                    <a:pt x="19" y="2"/>
                  </a:cubicBezTo>
                  <a:cubicBezTo>
                    <a:pt x="12" y="6"/>
                    <a:pt x="14" y="16"/>
                    <a:pt x="5" y="21"/>
                  </a:cubicBezTo>
                  <a:cubicBezTo>
                    <a:pt x="0" y="23"/>
                    <a:pt x="19" y="54"/>
                    <a:pt x="29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67" name="Freeform 14">
              <a:extLst>
                <a:ext uri="{FF2B5EF4-FFF2-40B4-BE49-F238E27FC236}">
                  <a16:creationId xmlns:a16="http://schemas.microsoft.com/office/drawing/2014/main" id="{5EAC8642-B02B-40C0-813C-6E10A0478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6004" y="1028734"/>
              <a:ext cx="278946" cy="195397"/>
            </a:xfrm>
            <a:custGeom>
              <a:avLst/>
              <a:gdLst>
                <a:gd name="T0" fmla="*/ 45 w 117"/>
                <a:gd name="T1" fmla="*/ 52 h 82"/>
                <a:gd name="T2" fmla="*/ 32 w 117"/>
                <a:gd name="T3" fmla="*/ 59 h 82"/>
                <a:gd name="T4" fmla="*/ 89 w 117"/>
                <a:gd name="T5" fmla="*/ 68 h 82"/>
                <a:gd name="T6" fmla="*/ 109 w 117"/>
                <a:gd name="T7" fmla="*/ 57 h 82"/>
                <a:gd name="T8" fmla="*/ 116 w 117"/>
                <a:gd name="T9" fmla="*/ 52 h 82"/>
                <a:gd name="T10" fmla="*/ 110 w 117"/>
                <a:gd name="T11" fmla="*/ 45 h 82"/>
                <a:gd name="T12" fmla="*/ 99 w 117"/>
                <a:gd name="T13" fmla="*/ 44 h 82"/>
                <a:gd name="T14" fmla="*/ 83 w 117"/>
                <a:gd name="T15" fmla="*/ 29 h 82"/>
                <a:gd name="T16" fmla="*/ 44 w 117"/>
                <a:gd name="T17" fmla="*/ 6 h 82"/>
                <a:gd name="T18" fmla="*/ 29 w 117"/>
                <a:gd name="T19" fmla="*/ 8 h 82"/>
                <a:gd name="T20" fmla="*/ 19 w 117"/>
                <a:gd name="T21" fmla="*/ 21 h 82"/>
                <a:gd name="T22" fmla="*/ 18 w 117"/>
                <a:gd name="T23" fmla="*/ 32 h 82"/>
                <a:gd name="T24" fmla="*/ 6 w 117"/>
                <a:gd name="T25" fmla="*/ 37 h 82"/>
                <a:gd name="T26" fmla="*/ 45 w 117"/>
                <a:gd name="T27" fmla="*/ 5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7" h="82">
                  <a:moveTo>
                    <a:pt x="45" y="52"/>
                  </a:moveTo>
                  <a:cubicBezTo>
                    <a:pt x="43" y="60"/>
                    <a:pt x="35" y="54"/>
                    <a:pt x="32" y="59"/>
                  </a:cubicBezTo>
                  <a:cubicBezTo>
                    <a:pt x="42" y="81"/>
                    <a:pt x="74" y="82"/>
                    <a:pt x="89" y="68"/>
                  </a:cubicBezTo>
                  <a:cubicBezTo>
                    <a:pt x="94" y="63"/>
                    <a:pt x="99" y="55"/>
                    <a:pt x="109" y="57"/>
                  </a:cubicBezTo>
                  <a:cubicBezTo>
                    <a:pt x="112" y="57"/>
                    <a:pt x="115" y="55"/>
                    <a:pt x="116" y="52"/>
                  </a:cubicBezTo>
                  <a:cubicBezTo>
                    <a:pt x="117" y="47"/>
                    <a:pt x="111" y="48"/>
                    <a:pt x="110" y="45"/>
                  </a:cubicBezTo>
                  <a:cubicBezTo>
                    <a:pt x="106" y="45"/>
                    <a:pt x="99" y="45"/>
                    <a:pt x="99" y="44"/>
                  </a:cubicBezTo>
                  <a:cubicBezTo>
                    <a:pt x="97" y="34"/>
                    <a:pt x="91" y="34"/>
                    <a:pt x="83" y="29"/>
                  </a:cubicBezTo>
                  <a:cubicBezTo>
                    <a:pt x="70" y="22"/>
                    <a:pt x="55" y="17"/>
                    <a:pt x="44" y="6"/>
                  </a:cubicBezTo>
                  <a:cubicBezTo>
                    <a:pt x="39" y="1"/>
                    <a:pt x="35" y="0"/>
                    <a:pt x="29" y="8"/>
                  </a:cubicBezTo>
                  <a:cubicBezTo>
                    <a:pt x="27" y="12"/>
                    <a:pt x="27" y="20"/>
                    <a:pt x="19" y="21"/>
                  </a:cubicBezTo>
                  <a:cubicBezTo>
                    <a:pt x="0" y="23"/>
                    <a:pt x="17" y="28"/>
                    <a:pt x="18" y="32"/>
                  </a:cubicBezTo>
                  <a:cubicBezTo>
                    <a:pt x="14" y="35"/>
                    <a:pt x="8" y="32"/>
                    <a:pt x="6" y="37"/>
                  </a:cubicBezTo>
                  <a:cubicBezTo>
                    <a:pt x="13" y="56"/>
                    <a:pt x="31" y="49"/>
                    <a:pt x="45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68" name="Freeform 15">
              <a:extLst>
                <a:ext uri="{FF2B5EF4-FFF2-40B4-BE49-F238E27FC236}">
                  <a16:creationId xmlns:a16="http://schemas.microsoft.com/office/drawing/2014/main" id="{0736AE27-7B28-4663-AAB9-D407B7B4D5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7431" y="113653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69" name="Freeform 16">
              <a:extLst>
                <a:ext uri="{FF2B5EF4-FFF2-40B4-BE49-F238E27FC236}">
                  <a16:creationId xmlns:a16="http://schemas.microsoft.com/office/drawing/2014/main" id="{7793F675-716E-40CA-9C4A-DEE61B954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7156" y="1112282"/>
              <a:ext cx="320720" cy="180573"/>
            </a:xfrm>
            <a:custGeom>
              <a:avLst/>
              <a:gdLst>
                <a:gd name="T0" fmla="*/ 11 w 134"/>
                <a:gd name="T1" fmla="*/ 21 h 76"/>
                <a:gd name="T2" fmla="*/ 9 w 134"/>
                <a:gd name="T3" fmla="*/ 26 h 76"/>
                <a:gd name="T4" fmla="*/ 20 w 134"/>
                <a:gd name="T5" fmla="*/ 39 h 76"/>
                <a:gd name="T6" fmla="*/ 32 w 134"/>
                <a:gd name="T7" fmla="*/ 38 h 76"/>
                <a:gd name="T8" fmla="*/ 53 w 134"/>
                <a:gd name="T9" fmla="*/ 36 h 76"/>
                <a:gd name="T10" fmla="*/ 43 w 134"/>
                <a:gd name="T11" fmla="*/ 41 h 76"/>
                <a:gd name="T12" fmla="*/ 34 w 134"/>
                <a:gd name="T13" fmla="*/ 60 h 76"/>
                <a:gd name="T14" fmla="*/ 52 w 134"/>
                <a:gd name="T15" fmla="*/ 74 h 76"/>
                <a:gd name="T16" fmla="*/ 59 w 134"/>
                <a:gd name="T17" fmla="*/ 72 h 76"/>
                <a:gd name="T18" fmla="*/ 78 w 134"/>
                <a:gd name="T19" fmla="*/ 43 h 76"/>
                <a:gd name="T20" fmla="*/ 92 w 134"/>
                <a:gd name="T21" fmla="*/ 33 h 76"/>
                <a:gd name="T22" fmla="*/ 103 w 134"/>
                <a:gd name="T23" fmla="*/ 47 h 76"/>
                <a:gd name="T24" fmla="*/ 105 w 134"/>
                <a:gd name="T25" fmla="*/ 56 h 76"/>
                <a:gd name="T26" fmla="*/ 134 w 134"/>
                <a:gd name="T27" fmla="*/ 47 h 76"/>
                <a:gd name="T28" fmla="*/ 120 w 134"/>
                <a:gd name="T29" fmla="*/ 42 h 76"/>
                <a:gd name="T30" fmla="*/ 79 w 134"/>
                <a:gd name="T31" fmla="*/ 13 h 76"/>
                <a:gd name="T32" fmla="*/ 68 w 134"/>
                <a:gd name="T33" fmla="*/ 10 h 76"/>
                <a:gd name="T34" fmla="*/ 52 w 134"/>
                <a:gd name="T35" fmla="*/ 4 h 76"/>
                <a:gd name="T36" fmla="*/ 54 w 134"/>
                <a:gd name="T37" fmla="*/ 13 h 76"/>
                <a:gd name="T38" fmla="*/ 53 w 134"/>
                <a:gd name="T39" fmla="*/ 19 h 76"/>
                <a:gd name="T40" fmla="*/ 40 w 134"/>
                <a:gd name="T41" fmla="*/ 5 h 76"/>
                <a:gd name="T42" fmla="*/ 36 w 134"/>
                <a:gd name="T43" fmla="*/ 10 h 76"/>
                <a:gd name="T44" fmla="*/ 32 w 134"/>
                <a:gd name="T45" fmla="*/ 15 h 76"/>
                <a:gd name="T46" fmla="*/ 27 w 134"/>
                <a:gd name="T47" fmla="*/ 7 h 76"/>
                <a:gd name="T48" fmla="*/ 28 w 134"/>
                <a:gd name="T49" fmla="*/ 4 h 76"/>
                <a:gd name="T50" fmla="*/ 6 w 134"/>
                <a:gd name="T51" fmla="*/ 7 h 76"/>
                <a:gd name="T52" fmla="*/ 11 w 134"/>
                <a:gd name="T53" fmla="*/ 2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76">
                  <a:moveTo>
                    <a:pt x="11" y="21"/>
                  </a:moveTo>
                  <a:cubicBezTo>
                    <a:pt x="10" y="22"/>
                    <a:pt x="9" y="24"/>
                    <a:pt x="9" y="26"/>
                  </a:cubicBezTo>
                  <a:cubicBezTo>
                    <a:pt x="9" y="33"/>
                    <a:pt x="15" y="37"/>
                    <a:pt x="20" y="39"/>
                  </a:cubicBezTo>
                  <a:cubicBezTo>
                    <a:pt x="23" y="41"/>
                    <a:pt x="31" y="42"/>
                    <a:pt x="32" y="38"/>
                  </a:cubicBezTo>
                  <a:cubicBezTo>
                    <a:pt x="38" y="23"/>
                    <a:pt x="46" y="32"/>
                    <a:pt x="53" y="36"/>
                  </a:cubicBezTo>
                  <a:cubicBezTo>
                    <a:pt x="51" y="41"/>
                    <a:pt x="46" y="39"/>
                    <a:pt x="43" y="41"/>
                  </a:cubicBezTo>
                  <a:cubicBezTo>
                    <a:pt x="36" y="44"/>
                    <a:pt x="30" y="55"/>
                    <a:pt x="34" y="60"/>
                  </a:cubicBezTo>
                  <a:cubicBezTo>
                    <a:pt x="39" y="65"/>
                    <a:pt x="46" y="69"/>
                    <a:pt x="52" y="74"/>
                  </a:cubicBezTo>
                  <a:cubicBezTo>
                    <a:pt x="55" y="76"/>
                    <a:pt x="58" y="76"/>
                    <a:pt x="59" y="72"/>
                  </a:cubicBezTo>
                  <a:cubicBezTo>
                    <a:pt x="63" y="61"/>
                    <a:pt x="74" y="54"/>
                    <a:pt x="78" y="43"/>
                  </a:cubicBezTo>
                  <a:cubicBezTo>
                    <a:pt x="80" y="36"/>
                    <a:pt x="86" y="31"/>
                    <a:pt x="92" y="33"/>
                  </a:cubicBezTo>
                  <a:cubicBezTo>
                    <a:pt x="98" y="35"/>
                    <a:pt x="102" y="41"/>
                    <a:pt x="103" y="47"/>
                  </a:cubicBezTo>
                  <a:cubicBezTo>
                    <a:pt x="103" y="50"/>
                    <a:pt x="100" y="55"/>
                    <a:pt x="105" y="56"/>
                  </a:cubicBezTo>
                  <a:cubicBezTo>
                    <a:pt x="116" y="58"/>
                    <a:pt x="128" y="63"/>
                    <a:pt x="134" y="47"/>
                  </a:cubicBezTo>
                  <a:cubicBezTo>
                    <a:pt x="130" y="45"/>
                    <a:pt x="125" y="45"/>
                    <a:pt x="120" y="42"/>
                  </a:cubicBezTo>
                  <a:cubicBezTo>
                    <a:pt x="106" y="32"/>
                    <a:pt x="95" y="19"/>
                    <a:pt x="79" y="13"/>
                  </a:cubicBezTo>
                  <a:cubicBezTo>
                    <a:pt x="75" y="11"/>
                    <a:pt x="69" y="18"/>
                    <a:pt x="68" y="10"/>
                  </a:cubicBezTo>
                  <a:cubicBezTo>
                    <a:pt x="66" y="0"/>
                    <a:pt x="58" y="2"/>
                    <a:pt x="52" y="4"/>
                  </a:cubicBezTo>
                  <a:cubicBezTo>
                    <a:pt x="40" y="8"/>
                    <a:pt x="56" y="9"/>
                    <a:pt x="54" y="13"/>
                  </a:cubicBezTo>
                  <a:cubicBezTo>
                    <a:pt x="53" y="15"/>
                    <a:pt x="53" y="17"/>
                    <a:pt x="53" y="19"/>
                  </a:cubicBezTo>
                  <a:cubicBezTo>
                    <a:pt x="45" y="17"/>
                    <a:pt x="47" y="7"/>
                    <a:pt x="40" y="5"/>
                  </a:cubicBezTo>
                  <a:cubicBezTo>
                    <a:pt x="38" y="6"/>
                    <a:pt x="36" y="7"/>
                    <a:pt x="36" y="10"/>
                  </a:cubicBezTo>
                  <a:cubicBezTo>
                    <a:pt x="36" y="13"/>
                    <a:pt x="36" y="17"/>
                    <a:pt x="32" y="15"/>
                  </a:cubicBezTo>
                  <a:cubicBezTo>
                    <a:pt x="30" y="14"/>
                    <a:pt x="25" y="11"/>
                    <a:pt x="27" y="7"/>
                  </a:cubicBezTo>
                  <a:cubicBezTo>
                    <a:pt x="28" y="6"/>
                    <a:pt x="33" y="5"/>
                    <a:pt x="28" y="4"/>
                  </a:cubicBezTo>
                  <a:cubicBezTo>
                    <a:pt x="21" y="4"/>
                    <a:pt x="12" y="1"/>
                    <a:pt x="6" y="7"/>
                  </a:cubicBezTo>
                  <a:cubicBezTo>
                    <a:pt x="0" y="13"/>
                    <a:pt x="2" y="19"/>
                    <a:pt x="11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70" name="Freeform 17">
              <a:extLst>
                <a:ext uri="{FF2B5EF4-FFF2-40B4-BE49-F238E27FC236}">
                  <a16:creationId xmlns:a16="http://schemas.microsoft.com/office/drawing/2014/main" id="{BF5E8BA4-857E-4B5F-8A16-E3E1399BA6D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9424" y="3502860"/>
              <a:ext cx="266817" cy="278945"/>
            </a:xfrm>
            <a:custGeom>
              <a:avLst/>
              <a:gdLst>
                <a:gd name="T0" fmla="*/ 104 w 112"/>
                <a:gd name="T1" fmla="*/ 102 h 117"/>
                <a:gd name="T2" fmla="*/ 109 w 112"/>
                <a:gd name="T3" fmla="*/ 85 h 117"/>
                <a:gd name="T4" fmla="*/ 108 w 112"/>
                <a:gd name="T5" fmla="*/ 77 h 117"/>
                <a:gd name="T6" fmla="*/ 103 w 112"/>
                <a:gd name="T7" fmla="*/ 77 h 117"/>
                <a:gd name="T8" fmla="*/ 96 w 112"/>
                <a:gd name="T9" fmla="*/ 80 h 117"/>
                <a:gd name="T10" fmla="*/ 80 w 112"/>
                <a:gd name="T11" fmla="*/ 63 h 117"/>
                <a:gd name="T12" fmla="*/ 52 w 112"/>
                <a:gd name="T13" fmla="*/ 34 h 117"/>
                <a:gd name="T14" fmla="*/ 44 w 112"/>
                <a:gd name="T15" fmla="*/ 28 h 117"/>
                <a:gd name="T16" fmla="*/ 0 w 112"/>
                <a:gd name="T17" fmla="*/ 3 h 117"/>
                <a:gd name="T18" fmla="*/ 7 w 112"/>
                <a:gd name="T19" fmla="*/ 17 h 117"/>
                <a:gd name="T20" fmla="*/ 48 w 112"/>
                <a:gd name="T21" fmla="*/ 70 h 117"/>
                <a:gd name="T22" fmla="*/ 86 w 112"/>
                <a:gd name="T23" fmla="*/ 111 h 117"/>
                <a:gd name="T24" fmla="*/ 104 w 112"/>
                <a:gd name="T25" fmla="*/ 10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117">
                  <a:moveTo>
                    <a:pt x="104" y="102"/>
                  </a:moveTo>
                  <a:cubicBezTo>
                    <a:pt x="104" y="96"/>
                    <a:pt x="105" y="90"/>
                    <a:pt x="109" y="85"/>
                  </a:cubicBezTo>
                  <a:cubicBezTo>
                    <a:pt x="112" y="82"/>
                    <a:pt x="111" y="79"/>
                    <a:pt x="108" y="77"/>
                  </a:cubicBezTo>
                  <a:cubicBezTo>
                    <a:pt x="106" y="76"/>
                    <a:pt x="103" y="76"/>
                    <a:pt x="103" y="77"/>
                  </a:cubicBezTo>
                  <a:cubicBezTo>
                    <a:pt x="104" y="87"/>
                    <a:pt x="98" y="82"/>
                    <a:pt x="96" y="80"/>
                  </a:cubicBezTo>
                  <a:cubicBezTo>
                    <a:pt x="90" y="75"/>
                    <a:pt x="80" y="69"/>
                    <a:pt x="80" y="63"/>
                  </a:cubicBezTo>
                  <a:cubicBezTo>
                    <a:pt x="78" y="44"/>
                    <a:pt x="64" y="41"/>
                    <a:pt x="52" y="34"/>
                  </a:cubicBezTo>
                  <a:cubicBezTo>
                    <a:pt x="48" y="32"/>
                    <a:pt x="46" y="30"/>
                    <a:pt x="44" y="28"/>
                  </a:cubicBezTo>
                  <a:cubicBezTo>
                    <a:pt x="31" y="16"/>
                    <a:pt x="22" y="0"/>
                    <a:pt x="0" y="3"/>
                  </a:cubicBezTo>
                  <a:cubicBezTo>
                    <a:pt x="0" y="9"/>
                    <a:pt x="3" y="13"/>
                    <a:pt x="7" y="17"/>
                  </a:cubicBezTo>
                  <a:cubicBezTo>
                    <a:pt x="25" y="31"/>
                    <a:pt x="39" y="50"/>
                    <a:pt x="48" y="70"/>
                  </a:cubicBezTo>
                  <a:cubicBezTo>
                    <a:pt x="57" y="89"/>
                    <a:pt x="72" y="98"/>
                    <a:pt x="86" y="111"/>
                  </a:cubicBezTo>
                  <a:cubicBezTo>
                    <a:pt x="93" y="117"/>
                    <a:pt x="103" y="112"/>
                    <a:pt x="104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71" name="Freeform 18">
              <a:extLst>
                <a:ext uri="{FF2B5EF4-FFF2-40B4-BE49-F238E27FC236}">
                  <a16:creationId xmlns:a16="http://schemas.microsoft.com/office/drawing/2014/main" id="{E136FA3C-17B7-442E-8144-B448FCB51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5436" y="1267252"/>
              <a:ext cx="404270" cy="140147"/>
            </a:xfrm>
            <a:custGeom>
              <a:avLst/>
              <a:gdLst>
                <a:gd name="T0" fmla="*/ 44 w 170"/>
                <a:gd name="T1" fmla="*/ 35 h 59"/>
                <a:gd name="T2" fmla="*/ 53 w 170"/>
                <a:gd name="T3" fmla="*/ 48 h 59"/>
                <a:gd name="T4" fmla="*/ 95 w 170"/>
                <a:gd name="T5" fmla="*/ 52 h 59"/>
                <a:gd name="T6" fmla="*/ 150 w 170"/>
                <a:gd name="T7" fmla="*/ 51 h 59"/>
                <a:gd name="T8" fmla="*/ 170 w 170"/>
                <a:gd name="T9" fmla="*/ 39 h 59"/>
                <a:gd name="T10" fmla="*/ 151 w 170"/>
                <a:gd name="T11" fmla="*/ 29 h 59"/>
                <a:gd name="T12" fmla="*/ 89 w 170"/>
                <a:gd name="T13" fmla="*/ 30 h 59"/>
                <a:gd name="T14" fmla="*/ 69 w 170"/>
                <a:gd name="T15" fmla="*/ 17 h 59"/>
                <a:gd name="T16" fmla="*/ 61 w 170"/>
                <a:gd name="T17" fmla="*/ 12 h 59"/>
                <a:gd name="T18" fmla="*/ 16 w 170"/>
                <a:gd name="T19" fmla="*/ 2 h 59"/>
                <a:gd name="T20" fmla="*/ 2 w 170"/>
                <a:gd name="T21" fmla="*/ 7 h 59"/>
                <a:gd name="T22" fmla="*/ 11 w 170"/>
                <a:gd name="T23" fmla="*/ 13 h 59"/>
                <a:gd name="T24" fmla="*/ 24 w 170"/>
                <a:gd name="T25" fmla="*/ 17 h 59"/>
                <a:gd name="T26" fmla="*/ 44 w 170"/>
                <a:gd name="T27" fmla="*/ 3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0" h="59">
                  <a:moveTo>
                    <a:pt x="44" y="35"/>
                  </a:moveTo>
                  <a:cubicBezTo>
                    <a:pt x="44" y="42"/>
                    <a:pt x="47" y="44"/>
                    <a:pt x="53" y="48"/>
                  </a:cubicBezTo>
                  <a:cubicBezTo>
                    <a:pt x="67" y="56"/>
                    <a:pt x="81" y="47"/>
                    <a:pt x="95" y="52"/>
                  </a:cubicBezTo>
                  <a:cubicBezTo>
                    <a:pt x="112" y="59"/>
                    <a:pt x="132" y="45"/>
                    <a:pt x="150" y="51"/>
                  </a:cubicBezTo>
                  <a:cubicBezTo>
                    <a:pt x="163" y="56"/>
                    <a:pt x="170" y="47"/>
                    <a:pt x="170" y="39"/>
                  </a:cubicBezTo>
                  <a:cubicBezTo>
                    <a:pt x="170" y="30"/>
                    <a:pt x="159" y="30"/>
                    <a:pt x="151" y="29"/>
                  </a:cubicBezTo>
                  <a:cubicBezTo>
                    <a:pt x="130" y="27"/>
                    <a:pt x="110" y="34"/>
                    <a:pt x="89" y="30"/>
                  </a:cubicBezTo>
                  <a:cubicBezTo>
                    <a:pt x="82" y="29"/>
                    <a:pt x="64" y="40"/>
                    <a:pt x="69" y="17"/>
                  </a:cubicBezTo>
                  <a:cubicBezTo>
                    <a:pt x="70" y="14"/>
                    <a:pt x="64" y="11"/>
                    <a:pt x="61" y="12"/>
                  </a:cubicBezTo>
                  <a:cubicBezTo>
                    <a:pt x="45" y="14"/>
                    <a:pt x="31" y="6"/>
                    <a:pt x="16" y="2"/>
                  </a:cubicBezTo>
                  <a:cubicBezTo>
                    <a:pt x="11" y="1"/>
                    <a:pt x="3" y="0"/>
                    <a:pt x="2" y="7"/>
                  </a:cubicBezTo>
                  <a:cubicBezTo>
                    <a:pt x="0" y="13"/>
                    <a:pt x="8" y="10"/>
                    <a:pt x="11" y="13"/>
                  </a:cubicBezTo>
                  <a:cubicBezTo>
                    <a:pt x="14" y="16"/>
                    <a:pt x="19" y="17"/>
                    <a:pt x="24" y="17"/>
                  </a:cubicBezTo>
                  <a:cubicBezTo>
                    <a:pt x="37" y="16"/>
                    <a:pt x="45" y="21"/>
                    <a:pt x="44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73" name="Freeform 19">
              <a:extLst>
                <a:ext uri="{FF2B5EF4-FFF2-40B4-BE49-F238E27FC236}">
                  <a16:creationId xmlns:a16="http://schemas.microsoft.com/office/drawing/2014/main" id="{083632E4-A7F5-464E-8AD4-833CDA3AA7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2447" y="1728119"/>
              <a:ext cx="247952" cy="140147"/>
            </a:xfrm>
            <a:custGeom>
              <a:avLst/>
              <a:gdLst>
                <a:gd name="T0" fmla="*/ 100 w 104"/>
                <a:gd name="T1" fmla="*/ 23 h 59"/>
                <a:gd name="T2" fmla="*/ 64 w 104"/>
                <a:gd name="T3" fmla="*/ 12 h 59"/>
                <a:gd name="T4" fmla="*/ 55 w 104"/>
                <a:gd name="T5" fmla="*/ 13 h 59"/>
                <a:gd name="T6" fmla="*/ 36 w 104"/>
                <a:gd name="T7" fmla="*/ 21 h 59"/>
                <a:gd name="T8" fmla="*/ 27 w 104"/>
                <a:gd name="T9" fmla="*/ 19 h 59"/>
                <a:gd name="T10" fmla="*/ 0 w 104"/>
                <a:gd name="T11" fmla="*/ 23 h 59"/>
                <a:gd name="T12" fmla="*/ 19 w 104"/>
                <a:gd name="T13" fmla="*/ 24 h 59"/>
                <a:gd name="T14" fmla="*/ 18 w 104"/>
                <a:gd name="T15" fmla="*/ 48 h 59"/>
                <a:gd name="T16" fmla="*/ 48 w 104"/>
                <a:gd name="T17" fmla="*/ 57 h 59"/>
                <a:gd name="T18" fmla="*/ 100 w 104"/>
                <a:gd name="T19" fmla="*/ 33 h 59"/>
                <a:gd name="T20" fmla="*/ 100 w 104"/>
                <a:gd name="T21" fmla="*/ 2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" h="59">
                  <a:moveTo>
                    <a:pt x="100" y="23"/>
                  </a:moveTo>
                  <a:cubicBezTo>
                    <a:pt x="89" y="13"/>
                    <a:pt x="80" y="0"/>
                    <a:pt x="64" y="12"/>
                  </a:cubicBezTo>
                  <a:cubicBezTo>
                    <a:pt x="62" y="14"/>
                    <a:pt x="58" y="12"/>
                    <a:pt x="55" y="13"/>
                  </a:cubicBezTo>
                  <a:cubicBezTo>
                    <a:pt x="48" y="15"/>
                    <a:pt x="39" y="11"/>
                    <a:pt x="36" y="21"/>
                  </a:cubicBezTo>
                  <a:cubicBezTo>
                    <a:pt x="35" y="23"/>
                    <a:pt x="30" y="23"/>
                    <a:pt x="27" y="19"/>
                  </a:cubicBezTo>
                  <a:cubicBezTo>
                    <a:pt x="18" y="3"/>
                    <a:pt x="9" y="5"/>
                    <a:pt x="0" y="23"/>
                  </a:cubicBezTo>
                  <a:cubicBezTo>
                    <a:pt x="6" y="23"/>
                    <a:pt x="12" y="21"/>
                    <a:pt x="19" y="24"/>
                  </a:cubicBezTo>
                  <a:cubicBezTo>
                    <a:pt x="10" y="32"/>
                    <a:pt x="25" y="40"/>
                    <a:pt x="18" y="48"/>
                  </a:cubicBezTo>
                  <a:cubicBezTo>
                    <a:pt x="29" y="48"/>
                    <a:pt x="39" y="59"/>
                    <a:pt x="48" y="57"/>
                  </a:cubicBezTo>
                  <a:cubicBezTo>
                    <a:pt x="67" y="53"/>
                    <a:pt x="86" y="47"/>
                    <a:pt x="100" y="33"/>
                  </a:cubicBezTo>
                  <a:cubicBezTo>
                    <a:pt x="104" y="29"/>
                    <a:pt x="103" y="26"/>
                    <a:pt x="100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74" name="Freeform 20">
              <a:extLst>
                <a:ext uri="{FF2B5EF4-FFF2-40B4-BE49-F238E27FC236}">
                  <a16:creationId xmlns:a16="http://schemas.microsoft.com/office/drawing/2014/main" id="{A8FC3379-E39B-4D82-B44A-634880E019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442998" y="2582475"/>
              <a:ext cx="278946" cy="226391"/>
            </a:xfrm>
            <a:custGeom>
              <a:avLst/>
              <a:gdLst>
                <a:gd name="T0" fmla="*/ 77 w 117"/>
                <a:gd name="T1" fmla="*/ 47 h 95"/>
                <a:gd name="T2" fmla="*/ 50 w 117"/>
                <a:gd name="T3" fmla="*/ 67 h 95"/>
                <a:gd name="T4" fmla="*/ 45 w 117"/>
                <a:gd name="T5" fmla="*/ 67 h 95"/>
                <a:gd name="T6" fmla="*/ 0 w 117"/>
                <a:gd name="T7" fmla="*/ 86 h 95"/>
                <a:gd name="T8" fmla="*/ 31 w 117"/>
                <a:gd name="T9" fmla="*/ 79 h 95"/>
                <a:gd name="T10" fmla="*/ 44 w 117"/>
                <a:gd name="T11" fmla="*/ 81 h 95"/>
                <a:gd name="T12" fmla="*/ 57 w 117"/>
                <a:gd name="T13" fmla="*/ 83 h 95"/>
                <a:gd name="T14" fmla="*/ 61 w 117"/>
                <a:gd name="T15" fmla="*/ 80 h 95"/>
                <a:gd name="T16" fmla="*/ 79 w 117"/>
                <a:gd name="T17" fmla="*/ 77 h 95"/>
                <a:gd name="T18" fmla="*/ 100 w 117"/>
                <a:gd name="T19" fmla="*/ 55 h 95"/>
                <a:gd name="T20" fmla="*/ 104 w 117"/>
                <a:gd name="T21" fmla="*/ 37 h 95"/>
                <a:gd name="T22" fmla="*/ 107 w 117"/>
                <a:gd name="T23" fmla="*/ 10 h 95"/>
                <a:gd name="T24" fmla="*/ 94 w 117"/>
                <a:gd name="T25" fmla="*/ 7 h 95"/>
                <a:gd name="T26" fmla="*/ 90 w 117"/>
                <a:gd name="T27" fmla="*/ 20 h 95"/>
                <a:gd name="T28" fmla="*/ 77 w 117"/>
                <a:gd name="T29" fmla="*/ 4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7" h="95">
                  <a:moveTo>
                    <a:pt x="77" y="47"/>
                  </a:moveTo>
                  <a:cubicBezTo>
                    <a:pt x="66" y="52"/>
                    <a:pt x="54" y="54"/>
                    <a:pt x="50" y="67"/>
                  </a:cubicBezTo>
                  <a:cubicBezTo>
                    <a:pt x="49" y="69"/>
                    <a:pt x="46" y="67"/>
                    <a:pt x="45" y="67"/>
                  </a:cubicBezTo>
                  <a:cubicBezTo>
                    <a:pt x="29" y="70"/>
                    <a:pt x="12" y="69"/>
                    <a:pt x="0" y="86"/>
                  </a:cubicBezTo>
                  <a:cubicBezTo>
                    <a:pt x="12" y="88"/>
                    <a:pt x="21" y="81"/>
                    <a:pt x="31" y="79"/>
                  </a:cubicBezTo>
                  <a:cubicBezTo>
                    <a:pt x="35" y="78"/>
                    <a:pt x="42" y="76"/>
                    <a:pt x="44" y="81"/>
                  </a:cubicBezTo>
                  <a:cubicBezTo>
                    <a:pt x="47" y="95"/>
                    <a:pt x="52" y="92"/>
                    <a:pt x="57" y="83"/>
                  </a:cubicBezTo>
                  <a:cubicBezTo>
                    <a:pt x="58" y="81"/>
                    <a:pt x="58" y="78"/>
                    <a:pt x="61" y="80"/>
                  </a:cubicBezTo>
                  <a:cubicBezTo>
                    <a:pt x="68" y="85"/>
                    <a:pt x="74" y="80"/>
                    <a:pt x="79" y="77"/>
                  </a:cubicBezTo>
                  <a:cubicBezTo>
                    <a:pt x="89" y="74"/>
                    <a:pt x="102" y="72"/>
                    <a:pt x="100" y="55"/>
                  </a:cubicBezTo>
                  <a:cubicBezTo>
                    <a:pt x="100" y="50"/>
                    <a:pt x="99" y="40"/>
                    <a:pt x="104" y="37"/>
                  </a:cubicBezTo>
                  <a:cubicBezTo>
                    <a:pt x="117" y="29"/>
                    <a:pt x="109" y="19"/>
                    <a:pt x="107" y="10"/>
                  </a:cubicBezTo>
                  <a:cubicBezTo>
                    <a:pt x="104" y="0"/>
                    <a:pt x="98" y="4"/>
                    <a:pt x="94" y="7"/>
                  </a:cubicBezTo>
                  <a:cubicBezTo>
                    <a:pt x="91" y="10"/>
                    <a:pt x="90" y="15"/>
                    <a:pt x="90" y="20"/>
                  </a:cubicBezTo>
                  <a:cubicBezTo>
                    <a:pt x="91" y="31"/>
                    <a:pt x="86" y="42"/>
                    <a:pt x="77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75" name="Freeform 21">
              <a:extLst>
                <a:ext uri="{FF2B5EF4-FFF2-40B4-BE49-F238E27FC236}">
                  <a16:creationId xmlns:a16="http://schemas.microsoft.com/office/drawing/2014/main" id="{5D092CAA-34AA-439E-B59C-02370A35E5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3008" y="1276686"/>
              <a:ext cx="269513" cy="126671"/>
            </a:xfrm>
            <a:custGeom>
              <a:avLst/>
              <a:gdLst>
                <a:gd name="T0" fmla="*/ 15 w 113"/>
                <a:gd name="T1" fmla="*/ 21 h 53"/>
                <a:gd name="T2" fmla="*/ 8 w 113"/>
                <a:gd name="T3" fmla="*/ 23 h 53"/>
                <a:gd name="T4" fmla="*/ 0 w 113"/>
                <a:gd name="T5" fmla="*/ 34 h 53"/>
                <a:gd name="T6" fmla="*/ 11 w 113"/>
                <a:gd name="T7" fmla="*/ 37 h 53"/>
                <a:gd name="T8" fmla="*/ 46 w 113"/>
                <a:gd name="T9" fmla="*/ 38 h 53"/>
                <a:gd name="T10" fmla="*/ 32 w 113"/>
                <a:gd name="T11" fmla="*/ 43 h 53"/>
                <a:gd name="T12" fmla="*/ 28 w 113"/>
                <a:gd name="T13" fmla="*/ 46 h 53"/>
                <a:gd name="T14" fmla="*/ 32 w 113"/>
                <a:gd name="T15" fmla="*/ 51 h 53"/>
                <a:gd name="T16" fmla="*/ 42 w 113"/>
                <a:gd name="T17" fmla="*/ 52 h 53"/>
                <a:gd name="T18" fmla="*/ 83 w 113"/>
                <a:gd name="T19" fmla="*/ 39 h 53"/>
                <a:gd name="T20" fmla="*/ 104 w 113"/>
                <a:gd name="T21" fmla="*/ 38 h 53"/>
                <a:gd name="T22" fmla="*/ 113 w 113"/>
                <a:gd name="T23" fmla="*/ 24 h 53"/>
                <a:gd name="T24" fmla="*/ 102 w 113"/>
                <a:gd name="T25" fmla="*/ 19 h 53"/>
                <a:gd name="T26" fmla="*/ 88 w 113"/>
                <a:gd name="T27" fmla="*/ 15 h 53"/>
                <a:gd name="T28" fmla="*/ 73 w 113"/>
                <a:gd name="T29" fmla="*/ 6 h 53"/>
                <a:gd name="T30" fmla="*/ 73 w 113"/>
                <a:gd name="T31" fmla="*/ 24 h 53"/>
                <a:gd name="T32" fmla="*/ 74 w 113"/>
                <a:gd name="T33" fmla="*/ 30 h 53"/>
                <a:gd name="T34" fmla="*/ 59 w 113"/>
                <a:gd name="T35" fmla="*/ 26 h 53"/>
                <a:gd name="T36" fmla="*/ 23 w 113"/>
                <a:gd name="T37" fmla="*/ 8 h 53"/>
                <a:gd name="T38" fmla="*/ 9 w 113"/>
                <a:gd name="T39" fmla="*/ 15 h 53"/>
                <a:gd name="T40" fmla="*/ 15 w 113"/>
                <a:gd name="T41" fmla="*/ 2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3" h="53">
                  <a:moveTo>
                    <a:pt x="15" y="21"/>
                  </a:moveTo>
                  <a:cubicBezTo>
                    <a:pt x="13" y="21"/>
                    <a:pt x="11" y="23"/>
                    <a:pt x="8" y="23"/>
                  </a:cubicBezTo>
                  <a:cubicBezTo>
                    <a:pt x="3" y="25"/>
                    <a:pt x="0" y="31"/>
                    <a:pt x="0" y="34"/>
                  </a:cubicBezTo>
                  <a:cubicBezTo>
                    <a:pt x="1" y="40"/>
                    <a:pt x="7" y="38"/>
                    <a:pt x="11" y="37"/>
                  </a:cubicBezTo>
                  <a:cubicBezTo>
                    <a:pt x="23" y="34"/>
                    <a:pt x="35" y="35"/>
                    <a:pt x="46" y="38"/>
                  </a:cubicBezTo>
                  <a:cubicBezTo>
                    <a:pt x="44" y="45"/>
                    <a:pt x="38" y="42"/>
                    <a:pt x="32" y="43"/>
                  </a:cubicBezTo>
                  <a:cubicBezTo>
                    <a:pt x="31" y="43"/>
                    <a:pt x="29" y="45"/>
                    <a:pt x="28" y="46"/>
                  </a:cubicBezTo>
                  <a:cubicBezTo>
                    <a:pt x="27" y="50"/>
                    <a:pt x="31" y="49"/>
                    <a:pt x="32" y="51"/>
                  </a:cubicBezTo>
                  <a:cubicBezTo>
                    <a:pt x="35" y="53"/>
                    <a:pt x="39" y="52"/>
                    <a:pt x="42" y="52"/>
                  </a:cubicBezTo>
                  <a:cubicBezTo>
                    <a:pt x="57" y="51"/>
                    <a:pt x="69" y="41"/>
                    <a:pt x="83" y="39"/>
                  </a:cubicBezTo>
                  <a:cubicBezTo>
                    <a:pt x="90" y="38"/>
                    <a:pt x="97" y="41"/>
                    <a:pt x="104" y="38"/>
                  </a:cubicBezTo>
                  <a:cubicBezTo>
                    <a:pt x="111" y="35"/>
                    <a:pt x="113" y="30"/>
                    <a:pt x="113" y="24"/>
                  </a:cubicBezTo>
                  <a:cubicBezTo>
                    <a:pt x="113" y="16"/>
                    <a:pt x="106" y="18"/>
                    <a:pt x="102" y="19"/>
                  </a:cubicBezTo>
                  <a:cubicBezTo>
                    <a:pt x="95" y="21"/>
                    <a:pt x="92" y="21"/>
                    <a:pt x="88" y="15"/>
                  </a:cubicBezTo>
                  <a:cubicBezTo>
                    <a:pt x="85" y="10"/>
                    <a:pt x="84" y="0"/>
                    <a:pt x="73" y="6"/>
                  </a:cubicBezTo>
                  <a:cubicBezTo>
                    <a:pt x="63" y="12"/>
                    <a:pt x="74" y="18"/>
                    <a:pt x="73" y="24"/>
                  </a:cubicBezTo>
                  <a:cubicBezTo>
                    <a:pt x="72" y="25"/>
                    <a:pt x="78" y="25"/>
                    <a:pt x="74" y="30"/>
                  </a:cubicBezTo>
                  <a:cubicBezTo>
                    <a:pt x="69" y="29"/>
                    <a:pt x="62" y="29"/>
                    <a:pt x="59" y="26"/>
                  </a:cubicBezTo>
                  <a:cubicBezTo>
                    <a:pt x="49" y="16"/>
                    <a:pt x="35" y="15"/>
                    <a:pt x="23" y="8"/>
                  </a:cubicBezTo>
                  <a:cubicBezTo>
                    <a:pt x="14" y="4"/>
                    <a:pt x="12" y="12"/>
                    <a:pt x="9" y="15"/>
                  </a:cubicBezTo>
                  <a:cubicBezTo>
                    <a:pt x="5" y="19"/>
                    <a:pt x="13" y="18"/>
                    <a:pt x="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77" name="Freeform 22">
              <a:extLst>
                <a:ext uri="{FF2B5EF4-FFF2-40B4-BE49-F238E27FC236}">
                  <a16:creationId xmlns:a16="http://schemas.microsoft.com/office/drawing/2014/main" id="{F30F4DAA-CEA4-4296-A0DB-EF1CF2474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2045" y="1044905"/>
              <a:ext cx="179226" cy="145537"/>
            </a:xfrm>
            <a:custGeom>
              <a:avLst/>
              <a:gdLst>
                <a:gd name="T0" fmla="*/ 9 w 75"/>
                <a:gd name="T1" fmla="*/ 38 h 61"/>
                <a:gd name="T2" fmla="*/ 18 w 75"/>
                <a:gd name="T3" fmla="*/ 43 h 61"/>
                <a:gd name="T4" fmla="*/ 58 w 75"/>
                <a:gd name="T5" fmla="*/ 56 h 61"/>
                <a:gd name="T6" fmla="*/ 73 w 75"/>
                <a:gd name="T7" fmla="*/ 38 h 61"/>
                <a:gd name="T8" fmla="*/ 59 w 75"/>
                <a:gd name="T9" fmla="*/ 32 h 61"/>
                <a:gd name="T10" fmla="*/ 48 w 75"/>
                <a:gd name="T11" fmla="*/ 17 h 61"/>
                <a:gd name="T12" fmla="*/ 48 w 75"/>
                <a:gd name="T13" fmla="*/ 12 h 61"/>
                <a:gd name="T14" fmla="*/ 31 w 75"/>
                <a:gd name="T15" fmla="*/ 2 h 61"/>
                <a:gd name="T16" fmla="*/ 13 w 75"/>
                <a:gd name="T17" fmla="*/ 13 h 61"/>
                <a:gd name="T18" fmla="*/ 6 w 75"/>
                <a:gd name="T19" fmla="*/ 29 h 61"/>
                <a:gd name="T20" fmla="*/ 9 w 75"/>
                <a:gd name="T21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61">
                  <a:moveTo>
                    <a:pt x="9" y="38"/>
                  </a:moveTo>
                  <a:cubicBezTo>
                    <a:pt x="13" y="39"/>
                    <a:pt x="15" y="41"/>
                    <a:pt x="18" y="43"/>
                  </a:cubicBezTo>
                  <a:cubicBezTo>
                    <a:pt x="31" y="48"/>
                    <a:pt x="42" y="57"/>
                    <a:pt x="58" y="56"/>
                  </a:cubicBezTo>
                  <a:cubicBezTo>
                    <a:pt x="73" y="61"/>
                    <a:pt x="71" y="45"/>
                    <a:pt x="73" y="38"/>
                  </a:cubicBezTo>
                  <a:cubicBezTo>
                    <a:pt x="75" y="28"/>
                    <a:pt x="64" y="34"/>
                    <a:pt x="59" y="32"/>
                  </a:cubicBezTo>
                  <a:cubicBezTo>
                    <a:pt x="53" y="29"/>
                    <a:pt x="40" y="31"/>
                    <a:pt x="48" y="17"/>
                  </a:cubicBezTo>
                  <a:cubicBezTo>
                    <a:pt x="49" y="16"/>
                    <a:pt x="49" y="12"/>
                    <a:pt x="48" y="12"/>
                  </a:cubicBezTo>
                  <a:cubicBezTo>
                    <a:pt x="42" y="10"/>
                    <a:pt x="40" y="0"/>
                    <a:pt x="31" y="2"/>
                  </a:cubicBezTo>
                  <a:cubicBezTo>
                    <a:pt x="24" y="3"/>
                    <a:pt x="15" y="3"/>
                    <a:pt x="13" y="13"/>
                  </a:cubicBezTo>
                  <a:cubicBezTo>
                    <a:pt x="12" y="19"/>
                    <a:pt x="8" y="23"/>
                    <a:pt x="6" y="29"/>
                  </a:cubicBezTo>
                  <a:cubicBezTo>
                    <a:pt x="3" y="36"/>
                    <a:pt x="0" y="36"/>
                    <a:pt x="9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78" name="Freeform 23">
              <a:extLst>
                <a:ext uri="{FF2B5EF4-FFF2-40B4-BE49-F238E27FC236}">
                  <a16:creationId xmlns:a16="http://schemas.microsoft.com/office/drawing/2014/main" id="{8C6B3B73-D136-4D18-9CC9-66D058457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86574" y="4660419"/>
              <a:ext cx="181922" cy="187311"/>
            </a:xfrm>
            <a:custGeom>
              <a:avLst/>
              <a:gdLst>
                <a:gd name="T0" fmla="*/ 57 w 76"/>
                <a:gd name="T1" fmla="*/ 10 h 79"/>
                <a:gd name="T2" fmla="*/ 14 w 76"/>
                <a:gd name="T3" fmla="*/ 52 h 79"/>
                <a:gd name="T4" fmla="*/ 4 w 76"/>
                <a:gd name="T5" fmla="*/ 67 h 79"/>
                <a:gd name="T6" fmla="*/ 24 w 76"/>
                <a:gd name="T7" fmla="*/ 77 h 79"/>
                <a:gd name="T8" fmla="*/ 40 w 76"/>
                <a:gd name="T9" fmla="*/ 68 h 79"/>
                <a:gd name="T10" fmla="*/ 55 w 76"/>
                <a:gd name="T11" fmla="*/ 46 h 79"/>
                <a:gd name="T12" fmla="*/ 75 w 76"/>
                <a:gd name="T13" fmla="*/ 17 h 79"/>
                <a:gd name="T14" fmla="*/ 74 w 76"/>
                <a:gd name="T15" fmla="*/ 10 h 79"/>
                <a:gd name="T16" fmla="*/ 57 w 76"/>
                <a:gd name="T17" fmla="*/ 1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79">
                  <a:moveTo>
                    <a:pt x="57" y="10"/>
                  </a:moveTo>
                  <a:cubicBezTo>
                    <a:pt x="49" y="31"/>
                    <a:pt x="29" y="39"/>
                    <a:pt x="14" y="52"/>
                  </a:cubicBezTo>
                  <a:cubicBezTo>
                    <a:pt x="8" y="56"/>
                    <a:pt x="0" y="60"/>
                    <a:pt x="4" y="67"/>
                  </a:cubicBezTo>
                  <a:cubicBezTo>
                    <a:pt x="7" y="74"/>
                    <a:pt x="15" y="78"/>
                    <a:pt x="24" y="77"/>
                  </a:cubicBezTo>
                  <a:cubicBezTo>
                    <a:pt x="31" y="79"/>
                    <a:pt x="35" y="74"/>
                    <a:pt x="40" y="68"/>
                  </a:cubicBezTo>
                  <a:cubicBezTo>
                    <a:pt x="44" y="61"/>
                    <a:pt x="46" y="51"/>
                    <a:pt x="55" y="46"/>
                  </a:cubicBezTo>
                  <a:cubicBezTo>
                    <a:pt x="66" y="40"/>
                    <a:pt x="71" y="28"/>
                    <a:pt x="75" y="17"/>
                  </a:cubicBezTo>
                  <a:cubicBezTo>
                    <a:pt x="76" y="15"/>
                    <a:pt x="74" y="9"/>
                    <a:pt x="74" y="10"/>
                  </a:cubicBezTo>
                  <a:cubicBezTo>
                    <a:pt x="68" y="17"/>
                    <a:pt x="61" y="0"/>
                    <a:pt x="5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79" name="Freeform 24">
              <a:extLst>
                <a:ext uri="{FF2B5EF4-FFF2-40B4-BE49-F238E27FC236}">
                  <a16:creationId xmlns:a16="http://schemas.microsoft.com/office/drawing/2014/main" id="{0B776AF1-96A7-4CB1-93D6-2F0CEB7680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247" y="1400661"/>
              <a:ext cx="150927" cy="138798"/>
            </a:xfrm>
            <a:custGeom>
              <a:avLst/>
              <a:gdLst>
                <a:gd name="T0" fmla="*/ 10 w 63"/>
                <a:gd name="T1" fmla="*/ 27 h 58"/>
                <a:gd name="T2" fmla="*/ 2 w 63"/>
                <a:gd name="T3" fmla="*/ 29 h 58"/>
                <a:gd name="T4" fmla="*/ 7 w 63"/>
                <a:gd name="T5" fmla="*/ 37 h 58"/>
                <a:gd name="T6" fmla="*/ 29 w 63"/>
                <a:gd name="T7" fmla="*/ 53 h 58"/>
                <a:gd name="T8" fmla="*/ 41 w 63"/>
                <a:gd name="T9" fmla="*/ 57 h 58"/>
                <a:gd name="T10" fmla="*/ 60 w 63"/>
                <a:gd name="T11" fmla="*/ 25 h 58"/>
                <a:gd name="T12" fmla="*/ 44 w 63"/>
                <a:gd name="T13" fmla="*/ 26 h 58"/>
                <a:gd name="T14" fmla="*/ 49 w 63"/>
                <a:gd name="T15" fmla="*/ 21 h 58"/>
                <a:gd name="T16" fmla="*/ 55 w 63"/>
                <a:gd name="T17" fmla="*/ 12 h 58"/>
                <a:gd name="T18" fmla="*/ 43 w 63"/>
                <a:gd name="T19" fmla="*/ 4 h 58"/>
                <a:gd name="T20" fmla="*/ 19 w 63"/>
                <a:gd name="T21" fmla="*/ 9 h 58"/>
                <a:gd name="T22" fmla="*/ 13 w 63"/>
                <a:gd name="T23" fmla="*/ 15 h 58"/>
                <a:gd name="T24" fmla="*/ 15 w 63"/>
                <a:gd name="T25" fmla="*/ 20 h 58"/>
                <a:gd name="T26" fmla="*/ 25 w 63"/>
                <a:gd name="T27" fmla="*/ 25 h 58"/>
                <a:gd name="T28" fmla="*/ 10 w 63"/>
                <a:gd name="T29" fmla="*/ 2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" h="58">
                  <a:moveTo>
                    <a:pt x="10" y="27"/>
                  </a:moveTo>
                  <a:cubicBezTo>
                    <a:pt x="8" y="26"/>
                    <a:pt x="3" y="25"/>
                    <a:pt x="2" y="29"/>
                  </a:cubicBezTo>
                  <a:cubicBezTo>
                    <a:pt x="0" y="33"/>
                    <a:pt x="4" y="37"/>
                    <a:pt x="7" y="37"/>
                  </a:cubicBezTo>
                  <a:cubicBezTo>
                    <a:pt x="16" y="40"/>
                    <a:pt x="22" y="47"/>
                    <a:pt x="29" y="53"/>
                  </a:cubicBezTo>
                  <a:cubicBezTo>
                    <a:pt x="32" y="57"/>
                    <a:pt x="37" y="58"/>
                    <a:pt x="41" y="57"/>
                  </a:cubicBezTo>
                  <a:cubicBezTo>
                    <a:pt x="60" y="51"/>
                    <a:pt x="63" y="46"/>
                    <a:pt x="60" y="25"/>
                  </a:cubicBezTo>
                  <a:cubicBezTo>
                    <a:pt x="55" y="28"/>
                    <a:pt x="49" y="27"/>
                    <a:pt x="44" y="26"/>
                  </a:cubicBezTo>
                  <a:cubicBezTo>
                    <a:pt x="44" y="21"/>
                    <a:pt x="47" y="21"/>
                    <a:pt x="49" y="21"/>
                  </a:cubicBezTo>
                  <a:cubicBezTo>
                    <a:pt x="54" y="20"/>
                    <a:pt x="57" y="16"/>
                    <a:pt x="55" y="12"/>
                  </a:cubicBezTo>
                  <a:cubicBezTo>
                    <a:pt x="52" y="8"/>
                    <a:pt x="47" y="0"/>
                    <a:pt x="43" y="4"/>
                  </a:cubicBezTo>
                  <a:cubicBezTo>
                    <a:pt x="36" y="12"/>
                    <a:pt x="27" y="8"/>
                    <a:pt x="19" y="9"/>
                  </a:cubicBezTo>
                  <a:cubicBezTo>
                    <a:pt x="16" y="10"/>
                    <a:pt x="14" y="12"/>
                    <a:pt x="13" y="15"/>
                  </a:cubicBezTo>
                  <a:cubicBezTo>
                    <a:pt x="13" y="17"/>
                    <a:pt x="13" y="20"/>
                    <a:pt x="15" y="20"/>
                  </a:cubicBezTo>
                  <a:cubicBezTo>
                    <a:pt x="20" y="19"/>
                    <a:pt x="27" y="16"/>
                    <a:pt x="25" y="25"/>
                  </a:cubicBezTo>
                  <a:cubicBezTo>
                    <a:pt x="22" y="34"/>
                    <a:pt x="17" y="32"/>
                    <a:pt x="1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80" name="Freeform 25">
              <a:extLst>
                <a:ext uri="{FF2B5EF4-FFF2-40B4-BE49-F238E27FC236}">
                  <a16:creationId xmlns:a16="http://schemas.microsoft.com/office/drawing/2014/main" id="{234D6C37-5002-4AC8-8B2E-CA86DC441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0473" y="2152602"/>
              <a:ext cx="123976" cy="121280"/>
            </a:xfrm>
            <a:custGeom>
              <a:avLst/>
              <a:gdLst>
                <a:gd name="T0" fmla="*/ 13 w 52"/>
                <a:gd name="T1" fmla="*/ 51 h 51"/>
                <a:gd name="T2" fmla="*/ 43 w 52"/>
                <a:gd name="T3" fmla="*/ 41 h 51"/>
                <a:gd name="T4" fmla="*/ 43 w 52"/>
                <a:gd name="T5" fmla="*/ 23 h 51"/>
                <a:gd name="T6" fmla="*/ 47 w 52"/>
                <a:gd name="T7" fmla="*/ 15 h 51"/>
                <a:gd name="T8" fmla="*/ 39 w 52"/>
                <a:gd name="T9" fmla="*/ 0 h 51"/>
                <a:gd name="T10" fmla="*/ 9 w 52"/>
                <a:gd name="T11" fmla="*/ 15 h 51"/>
                <a:gd name="T12" fmla="*/ 7 w 52"/>
                <a:gd name="T13" fmla="*/ 22 h 51"/>
                <a:gd name="T14" fmla="*/ 6 w 52"/>
                <a:gd name="T15" fmla="*/ 39 h 51"/>
                <a:gd name="T16" fmla="*/ 13 w 52"/>
                <a:gd name="T1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51">
                  <a:moveTo>
                    <a:pt x="13" y="51"/>
                  </a:moveTo>
                  <a:cubicBezTo>
                    <a:pt x="23" y="49"/>
                    <a:pt x="34" y="46"/>
                    <a:pt x="43" y="41"/>
                  </a:cubicBezTo>
                  <a:cubicBezTo>
                    <a:pt x="48" y="38"/>
                    <a:pt x="46" y="29"/>
                    <a:pt x="43" y="23"/>
                  </a:cubicBezTo>
                  <a:cubicBezTo>
                    <a:pt x="42" y="20"/>
                    <a:pt x="45" y="18"/>
                    <a:pt x="47" y="15"/>
                  </a:cubicBezTo>
                  <a:cubicBezTo>
                    <a:pt x="52" y="7"/>
                    <a:pt x="49" y="0"/>
                    <a:pt x="39" y="0"/>
                  </a:cubicBezTo>
                  <a:cubicBezTo>
                    <a:pt x="35" y="0"/>
                    <a:pt x="10" y="12"/>
                    <a:pt x="9" y="15"/>
                  </a:cubicBezTo>
                  <a:cubicBezTo>
                    <a:pt x="8" y="18"/>
                    <a:pt x="6" y="21"/>
                    <a:pt x="7" y="22"/>
                  </a:cubicBezTo>
                  <a:cubicBezTo>
                    <a:pt x="13" y="28"/>
                    <a:pt x="11" y="33"/>
                    <a:pt x="6" y="39"/>
                  </a:cubicBezTo>
                  <a:cubicBezTo>
                    <a:pt x="0" y="47"/>
                    <a:pt x="7" y="51"/>
                    <a:pt x="13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81" name="Freeform 26">
              <a:extLst>
                <a:ext uri="{FF2B5EF4-FFF2-40B4-BE49-F238E27FC236}">
                  <a16:creationId xmlns:a16="http://schemas.microsoft.com/office/drawing/2014/main" id="{4014D368-C8F8-45F8-BA5A-B90EAEE7C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1231" y="1310374"/>
              <a:ext cx="192702" cy="86244"/>
            </a:xfrm>
            <a:custGeom>
              <a:avLst/>
              <a:gdLst>
                <a:gd name="T0" fmla="*/ 16 w 81"/>
                <a:gd name="T1" fmla="*/ 29 h 36"/>
                <a:gd name="T2" fmla="*/ 55 w 81"/>
                <a:gd name="T3" fmla="*/ 22 h 36"/>
                <a:gd name="T4" fmla="*/ 55 w 81"/>
                <a:gd name="T5" fmla="*/ 20 h 36"/>
                <a:gd name="T6" fmla="*/ 65 w 81"/>
                <a:gd name="T7" fmla="*/ 27 h 36"/>
                <a:gd name="T8" fmla="*/ 77 w 81"/>
                <a:gd name="T9" fmla="*/ 23 h 36"/>
                <a:gd name="T10" fmla="*/ 77 w 81"/>
                <a:gd name="T11" fmla="*/ 13 h 36"/>
                <a:gd name="T12" fmla="*/ 48 w 81"/>
                <a:gd name="T13" fmla="*/ 6 h 36"/>
                <a:gd name="T14" fmla="*/ 24 w 81"/>
                <a:gd name="T15" fmla="*/ 4 h 36"/>
                <a:gd name="T16" fmla="*/ 8 w 81"/>
                <a:gd name="T17" fmla="*/ 9 h 36"/>
                <a:gd name="T18" fmla="*/ 3 w 81"/>
                <a:gd name="T19" fmla="*/ 22 h 36"/>
                <a:gd name="T20" fmla="*/ 16 w 81"/>
                <a:gd name="T21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36">
                  <a:moveTo>
                    <a:pt x="16" y="29"/>
                  </a:moveTo>
                  <a:cubicBezTo>
                    <a:pt x="29" y="26"/>
                    <a:pt x="44" y="36"/>
                    <a:pt x="55" y="22"/>
                  </a:cubicBezTo>
                  <a:cubicBezTo>
                    <a:pt x="56" y="21"/>
                    <a:pt x="55" y="20"/>
                    <a:pt x="55" y="20"/>
                  </a:cubicBezTo>
                  <a:cubicBezTo>
                    <a:pt x="58" y="22"/>
                    <a:pt x="61" y="25"/>
                    <a:pt x="65" y="27"/>
                  </a:cubicBezTo>
                  <a:cubicBezTo>
                    <a:pt x="70" y="30"/>
                    <a:pt x="74" y="29"/>
                    <a:pt x="77" y="23"/>
                  </a:cubicBezTo>
                  <a:cubicBezTo>
                    <a:pt x="79" y="20"/>
                    <a:pt x="81" y="14"/>
                    <a:pt x="77" y="13"/>
                  </a:cubicBezTo>
                  <a:cubicBezTo>
                    <a:pt x="67" y="10"/>
                    <a:pt x="56" y="1"/>
                    <a:pt x="48" y="6"/>
                  </a:cubicBezTo>
                  <a:cubicBezTo>
                    <a:pt x="37" y="13"/>
                    <a:pt x="32" y="8"/>
                    <a:pt x="24" y="4"/>
                  </a:cubicBezTo>
                  <a:cubicBezTo>
                    <a:pt x="17" y="0"/>
                    <a:pt x="12" y="5"/>
                    <a:pt x="8" y="9"/>
                  </a:cubicBezTo>
                  <a:cubicBezTo>
                    <a:pt x="4" y="12"/>
                    <a:pt x="0" y="17"/>
                    <a:pt x="3" y="22"/>
                  </a:cubicBezTo>
                  <a:cubicBezTo>
                    <a:pt x="5" y="27"/>
                    <a:pt x="10" y="31"/>
                    <a:pt x="16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82" name="Freeform 27">
              <a:extLst>
                <a:ext uri="{FF2B5EF4-FFF2-40B4-BE49-F238E27FC236}">
                  <a16:creationId xmlns:a16="http://schemas.microsoft.com/office/drawing/2014/main" id="{074D6BDD-AAE1-4BC9-9882-0166C5971E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9645" y="1090721"/>
              <a:ext cx="216958" cy="76811"/>
            </a:xfrm>
            <a:custGeom>
              <a:avLst/>
              <a:gdLst>
                <a:gd name="T0" fmla="*/ 33 w 91"/>
                <a:gd name="T1" fmla="*/ 15 h 32"/>
                <a:gd name="T2" fmla="*/ 18 w 91"/>
                <a:gd name="T3" fmla="*/ 23 h 32"/>
                <a:gd name="T4" fmla="*/ 91 w 91"/>
                <a:gd name="T5" fmla="*/ 8 h 32"/>
                <a:gd name="T6" fmla="*/ 0 w 91"/>
                <a:gd name="T7" fmla="*/ 1 h 32"/>
                <a:gd name="T8" fmla="*/ 33 w 91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32">
                  <a:moveTo>
                    <a:pt x="33" y="15"/>
                  </a:moveTo>
                  <a:cubicBezTo>
                    <a:pt x="28" y="17"/>
                    <a:pt x="25" y="19"/>
                    <a:pt x="18" y="23"/>
                  </a:cubicBezTo>
                  <a:cubicBezTo>
                    <a:pt x="46" y="27"/>
                    <a:pt x="70" y="32"/>
                    <a:pt x="91" y="8"/>
                  </a:cubicBezTo>
                  <a:cubicBezTo>
                    <a:pt x="60" y="0"/>
                    <a:pt x="30" y="5"/>
                    <a:pt x="0" y="1"/>
                  </a:cubicBezTo>
                  <a:cubicBezTo>
                    <a:pt x="5" y="24"/>
                    <a:pt x="22" y="9"/>
                    <a:pt x="3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83" name="Freeform 28">
              <a:extLst>
                <a:ext uri="{FF2B5EF4-FFF2-40B4-BE49-F238E27FC236}">
                  <a16:creationId xmlns:a16="http://schemas.microsoft.com/office/drawing/2014/main" id="{0B4A24DC-8B62-4B4D-977A-F0A1B9A20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6777" y="1276686"/>
              <a:ext cx="180573" cy="102415"/>
            </a:xfrm>
            <a:custGeom>
              <a:avLst/>
              <a:gdLst>
                <a:gd name="T0" fmla="*/ 27 w 76"/>
                <a:gd name="T1" fmla="*/ 8 h 43"/>
                <a:gd name="T2" fmla="*/ 25 w 76"/>
                <a:gd name="T3" fmla="*/ 21 h 43"/>
                <a:gd name="T4" fmla="*/ 13 w 76"/>
                <a:gd name="T5" fmla="*/ 7 h 43"/>
                <a:gd name="T6" fmla="*/ 4 w 76"/>
                <a:gd name="T7" fmla="*/ 4 h 43"/>
                <a:gd name="T8" fmla="*/ 5 w 76"/>
                <a:gd name="T9" fmla="*/ 15 h 43"/>
                <a:gd name="T10" fmla="*/ 34 w 76"/>
                <a:gd name="T11" fmla="*/ 26 h 43"/>
                <a:gd name="T12" fmla="*/ 44 w 76"/>
                <a:gd name="T13" fmla="*/ 28 h 43"/>
                <a:gd name="T14" fmla="*/ 66 w 76"/>
                <a:gd name="T15" fmla="*/ 37 h 43"/>
                <a:gd name="T16" fmla="*/ 70 w 76"/>
                <a:gd name="T17" fmla="*/ 16 h 43"/>
                <a:gd name="T18" fmla="*/ 61 w 76"/>
                <a:gd name="T19" fmla="*/ 7 h 43"/>
                <a:gd name="T20" fmla="*/ 37 w 76"/>
                <a:gd name="T21" fmla="*/ 0 h 43"/>
                <a:gd name="T22" fmla="*/ 27 w 76"/>
                <a:gd name="T23" fmla="*/ 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43">
                  <a:moveTo>
                    <a:pt x="27" y="8"/>
                  </a:moveTo>
                  <a:cubicBezTo>
                    <a:pt x="26" y="12"/>
                    <a:pt x="26" y="15"/>
                    <a:pt x="25" y="21"/>
                  </a:cubicBezTo>
                  <a:cubicBezTo>
                    <a:pt x="20" y="15"/>
                    <a:pt x="16" y="11"/>
                    <a:pt x="13" y="7"/>
                  </a:cubicBezTo>
                  <a:cubicBezTo>
                    <a:pt x="10" y="4"/>
                    <a:pt x="6" y="2"/>
                    <a:pt x="4" y="4"/>
                  </a:cubicBezTo>
                  <a:cubicBezTo>
                    <a:pt x="0" y="7"/>
                    <a:pt x="2" y="12"/>
                    <a:pt x="5" y="15"/>
                  </a:cubicBezTo>
                  <a:cubicBezTo>
                    <a:pt x="13" y="23"/>
                    <a:pt x="21" y="31"/>
                    <a:pt x="34" y="26"/>
                  </a:cubicBezTo>
                  <a:cubicBezTo>
                    <a:pt x="37" y="25"/>
                    <a:pt x="42" y="23"/>
                    <a:pt x="44" y="28"/>
                  </a:cubicBezTo>
                  <a:cubicBezTo>
                    <a:pt x="48" y="41"/>
                    <a:pt x="53" y="43"/>
                    <a:pt x="66" y="37"/>
                  </a:cubicBezTo>
                  <a:cubicBezTo>
                    <a:pt x="76" y="32"/>
                    <a:pt x="67" y="23"/>
                    <a:pt x="70" y="16"/>
                  </a:cubicBezTo>
                  <a:cubicBezTo>
                    <a:pt x="70" y="14"/>
                    <a:pt x="68" y="6"/>
                    <a:pt x="61" y="7"/>
                  </a:cubicBezTo>
                  <a:cubicBezTo>
                    <a:pt x="53" y="8"/>
                    <a:pt x="46" y="5"/>
                    <a:pt x="37" y="0"/>
                  </a:cubicBezTo>
                  <a:cubicBezTo>
                    <a:pt x="43" y="21"/>
                    <a:pt x="34" y="12"/>
                    <a:pt x="2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84" name="Freeform 29">
              <a:extLst>
                <a:ext uri="{FF2B5EF4-FFF2-40B4-BE49-F238E27FC236}">
                  <a16:creationId xmlns:a16="http://schemas.microsoft.com/office/drawing/2014/main" id="{A132BD58-87FA-4398-8688-04F740DF0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9133" y="184401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85" name="Freeform 30">
              <a:extLst>
                <a:ext uri="{FF2B5EF4-FFF2-40B4-BE49-F238E27FC236}">
                  <a16:creationId xmlns:a16="http://schemas.microsoft.com/office/drawing/2014/main" id="{9C3A0BDD-F99D-4FC4-A01C-75B941931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4427" y="2205156"/>
              <a:ext cx="70073" cy="242562"/>
            </a:xfrm>
            <a:custGeom>
              <a:avLst/>
              <a:gdLst>
                <a:gd name="T0" fmla="*/ 1 w 29"/>
                <a:gd name="T1" fmla="*/ 15 h 102"/>
                <a:gd name="T2" fmla="*/ 1 w 29"/>
                <a:gd name="T3" fmla="*/ 91 h 102"/>
                <a:gd name="T4" fmla="*/ 8 w 29"/>
                <a:gd name="T5" fmla="*/ 96 h 102"/>
                <a:gd name="T6" fmla="*/ 17 w 29"/>
                <a:gd name="T7" fmla="*/ 102 h 102"/>
                <a:gd name="T8" fmla="*/ 11 w 29"/>
                <a:gd name="T9" fmla="*/ 90 h 102"/>
                <a:gd name="T10" fmla="*/ 18 w 29"/>
                <a:gd name="T11" fmla="*/ 63 h 102"/>
                <a:gd name="T12" fmla="*/ 23 w 29"/>
                <a:gd name="T13" fmla="*/ 55 h 102"/>
                <a:gd name="T14" fmla="*/ 15 w 29"/>
                <a:gd name="T15" fmla="*/ 11 h 102"/>
                <a:gd name="T16" fmla="*/ 8 w 29"/>
                <a:gd name="T17" fmla="*/ 0 h 102"/>
                <a:gd name="T18" fmla="*/ 1 w 29"/>
                <a:gd name="T19" fmla="*/ 10 h 102"/>
                <a:gd name="T20" fmla="*/ 1 w 29"/>
                <a:gd name="T21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102">
                  <a:moveTo>
                    <a:pt x="1" y="15"/>
                  </a:moveTo>
                  <a:cubicBezTo>
                    <a:pt x="6" y="40"/>
                    <a:pt x="4" y="66"/>
                    <a:pt x="1" y="91"/>
                  </a:cubicBezTo>
                  <a:cubicBezTo>
                    <a:pt x="1" y="95"/>
                    <a:pt x="0" y="100"/>
                    <a:pt x="8" y="96"/>
                  </a:cubicBezTo>
                  <a:cubicBezTo>
                    <a:pt x="12" y="94"/>
                    <a:pt x="12" y="102"/>
                    <a:pt x="17" y="102"/>
                  </a:cubicBezTo>
                  <a:cubicBezTo>
                    <a:pt x="18" y="96"/>
                    <a:pt x="14" y="94"/>
                    <a:pt x="11" y="90"/>
                  </a:cubicBezTo>
                  <a:cubicBezTo>
                    <a:pt x="4" y="81"/>
                    <a:pt x="9" y="61"/>
                    <a:pt x="18" y="63"/>
                  </a:cubicBezTo>
                  <a:cubicBezTo>
                    <a:pt x="29" y="64"/>
                    <a:pt x="24" y="60"/>
                    <a:pt x="23" y="55"/>
                  </a:cubicBezTo>
                  <a:cubicBezTo>
                    <a:pt x="21" y="40"/>
                    <a:pt x="10" y="28"/>
                    <a:pt x="15" y="11"/>
                  </a:cubicBezTo>
                  <a:cubicBezTo>
                    <a:pt x="16" y="8"/>
                    <a:pt x="13" y="0"/>
                    <a:pt x="8" y="0"/>
                  </a:cubicBezTo>
                  <a:cubicBezTo>
                    <a:pt x="5" y="0"/>
                    <a:pt x="1" y="5"/>
                    <a:pt x="1" y="10"/>
                  </a:cubicBezTo>
                  <a:cubicBezTo>
                    <a:pt x="1" y="12"/>
                    <a:pt x="1" y="13"/>
                    <a:pt x="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86" name="Freeform 31">
              <a:extLst>
                <a:ext uri="{FF2B5EF4-FFF2-40B4-BE49-F238E27FC236}">
                  <a16:creationId xmlns:a16="http://schemas.microsoft.com/office/drawing/2014/main" id="{69E3FA97-F965-4238-88FA-241E8124E2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60410" y="4564741"/>
              <a:ext cx="114544" cy="130714"/>
            </a:xfrm>
            <a:custGeom>
              <a:avLst/>
              <a:gdLst>
                <a:gd name="T0" fmla="*/ 22 w 48"/>
                <a:gd name="T1" fmla="*/ 4 h 55"/>
                <a:gd name="T2" fmla="*/ 12 w 48"/>
                <a:gd name="T3" fmla="*/ 4 h 55"/>
                <a:gd name="T4" fmla="*/ 2 w 48"/>
                <a:gd name="T5" fmla="*/ 27 h 55"/>
                <a:gd name="T6" fmla="*/ 12 w 48"/>
                <a:gd name="T7" fmla="*/ 37 h 55"/>
                <a:gd name="T8" fmla="*/ 14 w 48"/>
                <a:gd name="T9" fmla="*/ 46 h 55"/>
                <a:gd name="T10" fmla="*/ 14 w 48"/>
                <a:gd name="T11" fmla="*/ 54 h 55"/>
                <a:gd name="T12" fmla="*/ 24 w 48"/>
                <a:gd name="T13" fmla="*/ 52 h 55"/>
                <a:gd name="T14" fmla="*/ 47 w 48"/>
                <a:gd name="T15" fmla="*/ 17 h 55"/>
                <a:gd name="T16" fmla="*/ 47 w 48"/>
                <a:gd name="T17" fmla="*/ 9 h 55"/>
                <a:gd name="T18" fmla="*/ 22 w 48"/>
                <a:gd name="T19" fmla="*/ 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55">
                  <a:moveTo>
                    <a:pt x="22" y="4"/>
                  </a:moveTo>
                  <a:cubicBezTo>
                    <a:pt x="21" y="0"/>
                    <a:pt x="12" y="3"/>
                    <a:pt x="12" y="4"/>
                  </a:cubicBezTo>
                  <a:cubicBezTo>
                    <a:pt x="12" y="13"/>
                    <a:pt x="5" y="19"/>
                    <a:pt x="2" y="27"/>
                  </a:cubicBezTo>
                  <a:cubicBezTo>
                    <a:pt x="0" y="34"/>
                    <a:pt x="10" y="32"/>
                    <a:pt x="12" y="37"/>
                  </a:cubicBezTo>
                  <a:cubicBezTo>
                    <a:pt x="13" y="40"/>
                    <a:pt x="15" y="43"/>
                    <a:pt x="14" y="46"/>
                  </a:cubicBezTo>
                  <a:cubicBezTo>
                    <a:pt x="14" y="49"/>
                    <a:pt x="10" y="52"/>
                    <a:pt x="14" y="54"/>
                  </a:cubicBezTo>
                  <a:cubicBezTo>
                    <a:pt x="17" y="55"/>
                    <a:pt x="22" y="55"/>
                    <a:pt x="24" y="52"/>
                  </a:cubicBezTo>
                  <a:cubicBezTo>
                    <a:pt x="30" y="39"/>
                    <a:pt x="37" y="27"/>
                    <a:pt x="47" y="17"/>
                  </a:cubicBezTo>
                  <a:cubicBezTo>
                    <a:pt x="48" y="16"/>
                    <a:pt x="47" y="13"/>
                    <a:pt x="47" y="9"/>
                  </a:cubicBezTo>
                  <a:cubicBezTo>
                    <a:pt x="36" y="14"/>
                    <a:pt x="28" y="18"/>
                    <a:pt x="2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87" name="Freeform 32">
              <a:extLst>
                <a:ext uri="{FF2B5EF4-FFF2-40B4-BE49-F238E27FC236}">
                  <a16:creationId xmlns:a16="http://schemas.microsoft.com/office/drawing/2014/main" id="{F8AB61C7-8770-44F2-AF84-8366D4413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168" y="162974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88" name="Freeform 33">
              <a:extLst>
                <a:ext uri="{FF2B5EF4-FFF2-40B4-BE49-F238E27FC236}">
                  <a16:creationId xmlns:a16="http://schemas.microsoft.com/office/drawing/2014/main" id="{8988D68A-0978-476F-B6D7-B7CBFDE5C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5557" y="1245691"/>
              <a:ext cx="164402" cy="83549"/>
            </a:xfrm>
            <a:custGeom>
              <a:avLst/>
              <a:gdLst>
                <a:gd name="T0" fmla="*/ 13 w 69"/>
                <a:gd name="T1" fmla="*/ 32 h 35"/>
                <a:gd name="T2" fmla="*/ 21 w 69"/>
                <a:gd name="T3" fmla="*/ 33 h 35"/>
                <a:gd name="T4" fmla="*/ 39 w 69"/>
                <a:gd name="T5" fmla="*/ 23 h 35"/>
                <a:gd name="T6" fmla="*/ 48 w 69"/>
                <a:gd name="T7" fmla="*/ 22 h 35"/>
                <a:gd name="T8" fmla="*/ 57 w 69"/>
                <a:gd name="T9" fmla="*/ 24 h 35"/>
                <a:gd name="T10" fmla="*/ 68 w 69"/>
                <a:gd name="T11" fmla="*/ 4 h 35"/>
                <a:gd name="T12" fmla="*/ 57 w 69"/>
                <a:gd name="T13" fmla="*/ 4 h 35"/>
                <a:gd name="T14" fmla="*/ 45 w 69"/>
                <a:gd name="T15" fmla="*/ 3 h 35"/>
                <a:gd name="T16" fmla="*/ 35 w 69"/>
                <a:gd name="T17" fmla="*/ 7 h 35"/>
                <a:gd name="T18" fmla="*/ 11 w 69"/>
                <a:gd name="T19" fmla="*/ 22 h 35"/>
                <a:gd name="T20" fmla="*/ 1 w 69"/>
                <a:gd name="T21" fmla="*/ 30 h 35"/>
                <a:gd name="T22" fmla="*/ 13 w 69"/>
                <a:gd name="T23" fmla="*/ 3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9" h="35">
                  <a:moveTo>
                    <a:pt x="13" y="32"/>
                  </a:moveTo>
                  <a:cubicBezTo>
                    <a:pt x="16" y="32"/>
                    <a:pt x="18" y="33"/>
                    <a:pt x="21" y="33"/>
                  </a:cubicBezTo>
                  <a:cubicBezTo>
                    <a:pt x="29" y="34"/>
                    <a:pt x="37" y="35"/>
                    <a:pt x="39" y="23"/>
                  </a:cubicBezTo>
                  <a:cubicBezTo>
                    <a:pt x="41" y="12"/>
                    <a:pt x="44" y="16"/>
                    <a:pt x="48" y="22"/>
                  </a:cubicBezTo>
                  <a:cubicBezTo>
                    <a:pt x="51" y="27"/>
                    <a:pt x="53" y="27"/>
                    <a:pt x="57" y="24"/>
                  </a:cubicBezTo>
                  <a:cubicBezTo>
                    <a:pt x="64" y="18"/>
                    <a:pt x="69" y="12"/>
                    <a:pt x="68" y="4"/>
                  </a:cubicBezTo>
                  <a:cubicBezTo>
                    <a:pt x="68" y="0"/>
                    <a:pt x="61" y="1"/>
                    <a:pt x="57" y="4"/>
                  </a:cubicBezTo>
                  <a:cubicBezTo>
                    <a:pt x="53" y="6"/>
                    <a:pt x="49" y="5"/>
                    <a:pt x="45" y="3"/>
                  </a:cubicBezTo>
                  <a:cubicBezTo>
                    <a:pt x="41" y="1"/>
                    <a:pt x="38" y="5"/>
                    <a:pt x="35" y="7"/>
                  </a:cubicBezTo>
                  <a:cubicBezTo>
                    <a:pt x="28" y="13"/>
                    <a:pt x="20" y="19"/>
                    <a:pt x="11" y="22"/>
                  </a:cubicBezTo>
                  <a:cubicBezTo>
                    <a:pt x="6" y="23"/>
                    <a:pt x="0" y="24"/>
                    <a:pt x="1" y="30"/>
                  </a:cubicBezTo>
                  <a:cubicBezTo>
                    <a:pt x="2" y="35"/>
                    <a:pt x="9" y="31"/>
                    <a:pt x="1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89" name="Freeform 34">
              <a:extLst>
                <a:ext uri="{FF2B5EF4-FFF2-40B4-BE49-F238E27FC236}">
                  <a16:creationId xmlns:a16="http://schemas.microsoft.com/office/drawing/2014/main" id="{6C422DB5-0DE3-427F-AC31-DA89854B0B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2521" y="1143277"/>
              <a:ext cx="161708" cy="87592"/>
            </a:xfrm>
            <a:custGeom>
              <a:avLst/>
              <a:gdLst>
                <a:gd name="T0" fmla="*/ 4 w 68"/>
                <a:gd name="T1" fmla="*/ 12 h 37"/>
                <a:gd name="T2" fmla="*/ 21 w 68"/>
                <a:gd name="T3" fmla="*/ 18 h 37"/>
                <a:gd name="T4" fmla="*/ 10 w 68"/>
                <a:gd name="T5" fmla="*/ 28 h 37"/>
                <a:gd name="T6" fmla="*/ 53 w 68"/>
                <a:gd name="T7" fmla="*/ 35 h 37"/>
                <a:gd name="T8" fmla="*/ 64 w 68"/>
                <a:gd name="T9" fmla="*/ 33 h 37"/>
                <a:gd name="T10" fmla="*/ 60 w 68"/>
                <a:gd name="T11" fmla="*/ 23 h 37"/>
                <a:gd name="T12" fmla="*/ 5 w 68"/>
                <a:gd name="T13" fmla="*/ 3 h 37"/>
                <a:gd name="T14" fmla="*/ 0 w 68"/>
                <a:gd name="T15" fmla="*/ 7 h 37"/>
                <a:gd name="T16" fmla="*/ 4 w 68"/>
                <a:gd name="T17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37">
                  <a:moveTo>
                    <a:pt x="4" y="12"/>
                  </a:moveTo>
                  <a:cubicBezTo>
                    <a:pt x="9" y="15"/>
                    <a:pt x="17" y="12"/>
                    <a:pt x="21" y="18"/>
                  </a:cubicBezTo>
                  <a:cubicBezTo>
                    <a:pt x="19" y="23"/>
                    <a:pt x="11" y="19"/>
                    <a:pt x="10" y="28"/>
                  </a:cubicBezTo>
                  <a:cubicBezTo>
                    <a:pt x="26" y="22"/>
                    <a:pt x="40" y="27"/>
                    <a:pt x="53" y="35"/>
                  </a:cubicBezTo>
                  <a:cubicBezTo>
                    <a:pt x="56" y="37"/>
                    <a:pt x="61" y="36"/>
                    <a:pt x="64" y="33"/>
                  </a:cubicBezTo>
                  <a:cubicBezTo>
                    <a:pt x="68" y="27"/>
                    <a:pt x="62" y="25"/>
                    <a:pt x="60" y="23"/>
                  </a:cubicBezTo>
                  <a:cubicBezTo>
                    <a:pt x="44" y="11"/>
                    <a:pt x="27" y="0"/>
                    <a:pt x="5" y="3"/>
                  </a:cubicBezTo>
                  <a:cubicBezTo>
                    <a:pt x="2" y="3"/>
                    <a:pt x="0" y="4"/>
                    <a:pt x="0" y="7"/>
                  </a:cubicBezTo>
                  <a:cubicBezTo>
                    <a:pt x="0" y="9"/>
                    <a:pt x="2" y="11"/>
                    <a:pt x="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90" name="Freeform 35">
              <a:extLst>
                <a:ext uri="{FF2B5EF4-FFF2-40B4-BE49-F238E27FC236}">
                  <a16:creationId xmlns:a16="http://schemas.microsoft.com/office/drawing/2014/main" id="{03C54395-32E9-4343-8AEA-D2A152B1B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7943" y="3762942"/>
              <a:ext cx="227738" cy="86244"/>
            </a:xfrm>
            <a:custGeom>
              <a:avLst/>
              <a:gdLst>
                <a:gd name="T0" fmla="*/ 96 w 96"/>
                <a:gd name="T1" fmla="*/ 33 h 36"/>
                <a:gd name="T2" fmla="*/ 74 w 96"/>
                <a:gd name="T3" fmla="*/ 24 h 36"/>
                <a:gd name="T4" fmla="*/ 53 w 96"/>
                <a:gd name="T5" fmla="*/ 15 h 36"/>
                <a:gd name="T6" fmla="*/ 30 w 96"/>
                <a:gd name="T7" fmla="*/ 11 h 36"/>
                <a:gd name="T8" fmla="*/ 0 w 96"/>
                <a:gd name="T9" fmla="*/ 14 h 36"/>
                <a:gd name="T10" fmla="*/ 35 w 96"/>
                <a:gd name="T11" fmla="*/ 21 h 36"/>
                <a:gd name="T12" fmla="*/ 41 w 96"/>
                <a:gd name="T13" fmla="*/ 24 h 36"/>
                <a:gd name="T14" fmla="*/ 96 w 96"/>
                <a:gd name="T15" fmla="*/ 3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36">
                  <a:moveTo>
                    <a:pt x="96" y="33"/>
                  </a:moveTo>
                  <a:cubicBezTo>
                    <a:pt x="88" y="24"/>
                    <a:pt x="76" y="30"/>
                    <a:pt x="74" y="24"/>
                  </a:cubicBezTo>
                  <a:cubicBezTo>
                    <a:pt x="69" y="13"/>
                    <a:pt x="61" y="16"/>
                    <a:pt x="53" y="15"/>
                  </a:cubicBezTo>
                  <a:cubicBezTo>
                    <a:pt x="45" y="14"/>
                    <a:pt x="38" y="14"/>
                    <a:pt x="30" y="11"/>
                  </a:cubicBezTo>
                  <a:cubicBezTo>
                    <a:pt x="21" y="7"/>
                    <a:pt x="9" y="0"/>
                    <a:pt x="0" y="14"/>
                  </a:cubicBezTo>
                  <a:cubicBezTo>
                    <a:pt x="11" y="19"/>
                    <a:pt x="21" y="26"/>
                    <a:pt x="35" y="21"/>
                  </a:cubicBezTo>
                  <a:cubicBezTo>
                    <a:pt x="36" y="21"/>
                    <a:pt x="39" y="23"/>
                    <a:pt x="41" y="24"/>
                  </a:cubicBezTo>
                  <a:cubicBezTo>
                    <a:pt x="57" y="36"/>
                    <a:pt x="76" y="33"/>
                    <a:pt x="96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91" name="Freeform 36">
              <a:extLst>
                <a:ext uri="{FF2B5EF4-FFF2-40B4-BE49-F238E27FC236}">
                  <a16:creationId xmlns:a16="http://schemas.microsoft.com/office/drawing/2014/main" id="{A8122287-1218-4355-843F-3CA74916224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9143" y="1147320"/>
              <a:ext cx="142841" cy="83549"/>
            </a:xfrm>
            <a:custGeom>
              <a:avLst/>
              <a:gdLst>
                <a:gd name="T0" fmla="*/ 52 w 60"/>
                <a:gd name="T1" fmla="*/ 24 h 35"/>
                <a:gd name="T2" fmla="*/ 56 w 60"/>
                <a:gd name="T3" fmla="*/ 14 h 35"/>
                <a:gd name="T4" fmla="*/ 6 w 60"/>
                <a:gd name="T5" fmla="*/ 18 h 35"/>
                <a:gd name="T6" fmla="*/ 0 w 60"/>
                <a:gd name="T7" fmla="*/ 30 h 35"/>
                <a:gd name="T8" fmla="*/ 52 w 60"/>
                <a:gd name="T9" fmla="*/ 2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35">
                  <a:moveTo>
                    <a:pt x="52" y="24"/>
                  </a:moveTo>
                  <a:cubicBezTo>
                    <a:pt x="57" y="23"/>
                    <a:pt x="60" y="19"/>
                    <a:pt x="56" y="14"/>
                  </a:cubicBezTo>
                  <a:cubicBezTo>
                    <a:pt x="43" y="0"/>
                    <a:pt x="16" y="3"/>
                    <a:pt x="6" y="18"/>
                  </a:cubicBezTo>
                  <a:cubicBezTo>
                    <a:pt x="4" y="22"/>
                    <a:pt x="2" y="25"/>
                    <a:pt x="0" y="30"/>
                  </a:cubicBezTo>
                  <a:cubicBezTo>
                    <a:pt x="19" y="35"/>
                    <a:pt x="35" y="27"/>
                    <a:pt x="52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92" name="Freeform 37">
              <a:extLst>
                <a:ext uri="{FF2B5EF4-FFF2-40B4-BE49-F238E27FC236}">
                  <a16:creationId xmlns:a16="http://schemas.microsoft.com/office/drawing/2014/main" id="{D1C640C1-ED3F-4A21-A17C-DF5DD1827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9957" y="2465237"/>
              <a:ext cx="145537" cy="114543"/>
            </a:xfrm>
            <a:custGeom>
              <a:avLst/>
              <a:gdLst>
                <a:gd name="T0" fmla="*/ 19 w 61"/>
                <a:gd name="T1" fmla="*/ 8 h 48"/>
                <a:gd name="T2" fmla="*/ 8 w 61"/>
                <a:gd name="T3" fmla="*/ 29 h 48"/>
                <a:gd name="T4" fmla="*/ 6 w 61"/>
                <a:gd name="T5" fmla="*/ 48 h 48"/>
                <a:gd name="T6" fmla="*/ 21 w 61"/>
                <a:gd name="T7" fmla="*/ 37 h 48"/>
                <a:gd name="T8" fmla="*/ 29 w 61"/>
                <a:gd name="T9" fmla="*/ 41 h 48"/>
                <a:gd name="T10" fmla="*/ 57 w 61"/>
                <a:gd name="T11" fmla="*/ 25 h 48"/>
                <a:gd name="T12" fmla="*/ 55 w 61"/>
                <a:gd name="T13" fmla="*/ 17 h 48"/>
                <a:gd name="T14" fmla="*/ 26 w 61"/>
                <a:gd name="T15" fmla="*/ 4 h 48"/>
                <a:gd name="T16" fmla="*/ 21 w 61"/>
                <a:gd name="T17" fmla="*/ 2 h 48"/>
                <a:gd name="T18" fmla="*/ 19 w 61"/>
                <a:gd name="T19" fmla="*/ 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48">
                  <a:moveTo>
                    <a:pt x="19" y="8"/>
                  </a:moveTo>
                  <a:cubicBezTo>
                    <a:pt x="18" y="16"/>
                    <a:pt x="17" y="24"/>
                    <a:pt x="8" y="29"/>
                  </a:cubicBezTo>
                  <a:cubicBezTo>
                    <a:pt x="1" y="33"/>
                    <a:pt x="0" y="40"/>
                    <a:pt x="6" y="48"/>
                  </a:cubicBezTo>
                  <a:cubicBezTo>
                    <a:pt x="4" y="33"/>
                    <a:pt x="14" y="38"/>
                    <a:pt x="21" y="37"/>
                  </a:cubicBezTo>
                  <a:cubicBezTo>
                    <a:pt x="25" y="37"/>
                    <a:pt x="28" y="41"/>
                    <a:pt x="29" y="41"/>
                  </a:cubicBezTo>
                  <a:cubicBezTo>
                    <a:pt x="36" y="32"/>
                    <a:pt x="49" y="33"/>
                    <a:pt x="57" y="25"/>
                  </a:cubicBezTo>
                  <a:cubicBezTo>
                    <a:pt x="61" y="20"/>
                    <a:pt x="57" y="17"/>
                    <a:pt x="55" y="17"/>
                  </a:cubicBezTo>
                  <a:cubicBezTo>
                    <a:pt x="40" y="24"/>
                    <a:pt x="34" y="11"/>
                    <a:pt x="26" y="4"/>
                  </a:cubicBezTo>
                  <a:cubicBezTo>
                    <a:pt x="25" y="3"/>
                    <a:pt x="24" y="0"/>
                    <a:pt x="21" y="2"/>
                  </a:cubicBezTo>
                  <a:cubicBezTo>
                    <a:pt x="19" y="3"/>
                    <a:pt x="19" y="5"/>
                    <a:pt x="1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93" name="Freeform 38">
              <a:extLst>
                <a:ext uri="{FF2B5EF4-FFF2-40B4-BE49-F238E27FC236}">
                  <a16:creationId xmlns:a16="http://schemas.microsoft.com/office/drawing/2014/main" id="{F8335677-F84A-4BE9-9195-EA465933C1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2492" y="3638965"/>
              <a:ext cx="109154" cy="111847"/>
            </a:xfrm>
            <a:custGeom>
              <a:avLst/>
              <a:gdLst>
                <a:gd name="T0" fmla="*/ 7 w 46"/>
                <a:gd name="T1" fmla="*/ 17 h 47"/>
                <a:gd name="T2" fmla="*/ 8 w 46"/>
                <a:gd name="T3" fmla="*/ 36 h 47"/>
                <a:gd name="T4" fmla="*/ 20 w 46"/>
                <a:gd name="T5" fmla="*/ 29 h 47"/>
                <a:gd name="T6" fmla="*/ 27 w 46"/>
                <a:gd name="T7" fmla="*/ 40 h 47"/>
                <a:gd name="T8" fmla="*/ 34 w 46"/>
                <a:gd name="T9" fmla="*/ 45 h 47"/>
                <a:gd name="T10" fmla="*/ 38 w 46"/>
                <a:gd name="T11" fmla="*/ 37 h 47"/>
                <a:gd name="T12" fmla="*/ 36 w 46"/>
                <a:gd name="T13" fmla="*/ 25 h 47"/>
                <a:gd name="T14" fmla="*/ 39 w 46"/>
                <a:gd name="T15" fmla="*/ 14 h 47"/>
                <a:gd name="T16" fmla="*/ 46 w 46"/>
                <a:gd name="T17" fmla="*/ 8 h 47"/>
                <a:gd name="T18" fmla="*/ 14 w 46"/>
                <a:gd name="T19" fmla="*/ 5 h 47"/>
                <a:gd name="T20" fmla="*/ 7 w 46"/>
                <a:gd name="T21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47">
                  <a:moveTo>
                    <a:pt x="7" y="17"/>
                  </a:moveTo>
                  <a:cubicBezTo>
                    <a:pt x="2" y="24"/>
                    <a:pt x="0" y="30"/>
                    <a:pt x="8" y="36"/>
                  </a:cubicBezTo>
                  <a:cubicBezTo>
                    <a:pt x="17" y="43"/>
                    <a:pt x="14" y="28"/>
                    <a:pt x="20" y="29"/>
                  </a:cubicBezTo>
                  <a:cubicBezTo>
                    <a:pt x="25" y="31"/>
                    <a:pt x="24" y="36"/>
                    <a:pt x="27" y="40"/>
                  </a:cubicBezTo>
                  <a:cubicBezTo>
                    <a:pt x="29" y="42"/>
                    <a:pt x="30" y="47"/>
                    <a:pt x="34" y="45"/>
                  </a:cubicBezTo>
                  <a:cubicBezTo>
                    <a:pt x="38" y="44"/>
                    <a:pt x="41" y="40"/>
                    <a:pt x="38" y="37"/>
                  </a:cubicBezTo>
                  <a:cubicBezTo>
                    <a:pt x="36" y="33"/>
                    <a:pt x="41" y="29"/>
                    <a:pt x="36" y="25"/>
                  </a:cubicBezTo>
                  <a:cubicBezTo>
                    <a:pt x="29" y="20"/>
                    <a:pt x="35" y="16"/>
                    <a:pt x="39" y="14"/>
                  </a:cubicBezTo>
                  <a:cubicBezTo>
                    <a:pt x="41" y="12"/>
                    <a:pt x="46" y="13"/>
                    <a:pt x="46" y="8"/>
                  </a:cubicBezTo>
                  <a:cubicBezTo>
                    <a:pt x="36" y="0"/>
                    <a:pt x="22" y="25"/>
                    <a:pt x="14" y="5"/>
                  </a:cubicBezTo>
                  <a:cubicBezTo>
                    <a:pt x="6" y="6"/>
                    <a:pt x="11" y="14"/>
                    <a:pt x="7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94" name="Freeform 39">
              <a:extLst>
                <a:ext uri="{FF2B5EF4-FFF2-40B4-BE49-F238E27FC236}">
                  <a16:creationId xmlns:a16="http://schemas.microsoft.com/office/drawing/2014/main" id="{B015FD95-77A4-4182-94C1-4570C1DC0C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4810" y="3060860"/>
              <a:ext cx="207525" cy="88939"/>
            </a:xfrm>
            <a:custGeom>
              <a:avLst/>
              <a:gdLst>
                <a:gd name="T0" fmla="*/ 22 w 87"/>
                <a:gd name="T1" fmla="*/ 4 h 37"/>
                <a:gd name="T2" fmla="*/ 0 w 87"/>
                <a:gd name="T3" fmla="*/ 9 h 37"/>
                <a:gd name="T4" fmla="*/ 7 w 87"/>
                <a:gd name="T5" fmla="*/ 7 h 37"/>
                <a:gd name="T6" fmla="*/ 52 w 87"/>
                <a:gd name="T7" fmla="*/ 29 h 37"/>
                <a:gd name="T8" fmla="*/ 77 w 87"/>
                <a:gd name="T9" fmla="*/ 36 h 37"/>
                <a:gd name="T10" fmla="*/ 85 w 87"/>
                <a:gd name="T11" fmla="*/ 33 h 37"/>
                <a:gd name="T12" fmla="*/ 79 w 87"/>
                <a:gd name="T13" fmla="*/ 26 h 37"/>
                <a:gd name="T14" fmla="*/ 22 w 87"/>
                <a:gd name="T15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37">
                  <a:moveTo>
                    <a:pt x="22" y="4"/>
                  </a:moveTo>
                  <a:cubicBezTo>
                    <a:pt x="15" y="1"/>
                    <a:pt x="6" y="0"/>
                    <a:pt x="0" y="9"/>
                  </a:cubicBezTo>
                  <a:cubicBezTo>
                    <a:pt x="2" y="7"/>
                    <a:pt x="5" y="5"/>
                    <a:pt x="7" y="7"/>
                  </a:cubicBezTo>
                  <a:cubicBezTo>
                    <a:pt x="21" y="17"/>
                    <a:pt x="40" y="16"/>
                    <a:pt x="52" y="29"/>
                  </a:cubicBezTo>
                  <a:cubicBezTo>
                    <a:pt x="59" y="37"/>
                    <a:pt x="68" y="36"/>
                    <a:pt x="77" y="36"/>
                  </a:cubicBezTo>
                  <a:cubicBezTo>
                    <a:pt x="80" y="36"/>
                    <a:pt x="84" y="37"/>
                    <a:pt x="85" y="33"/>
                  </a:cubicBezTo>
                  <a:cubicBezTo>
                    <a:pt x="87" y="28"/>
                    <a:pt x="82" y="28"/>
                    <a:pt x="79" y="26"/>
                  </a:cubicBezTo>
                  <a:cubicBezTo>
                    <a:pt x="60" y="19"/>
                    <a:pt x="41" y="10"/>
                    <a:pt x="2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95" name="Freeform 40">
              <a:extLst>
                <a:ext uri="{FF2B5EF4-FFF2-40B4-BE49-F238E27FC236}">
                  <a16:creationId xmlns:a16="http://schemas.microsoft.com/office/drawing/2014/main" id="{5F635C85-BFD8-48F2-8E06-3E9D4540493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3346" y="3400445"/>
              <a:ext cx="130714" cy="97025"/>
            </a:xfrm>
            <a:custGeom>
              <a:avLst/>
              <a:gdLst>
                <a:gd name="T0" fmla="*/ 46 w 55"/>
                <a:gd name="T1" fmla="*/ 10 h 41"/>
                <a:gd name="T2" fmla="*/ 34 w 55"/>
                <a:gd name="T3" fmla="*/ 6 h 41"/>
                <a:gd name="T4" fmla="*/ 22 w 55"/>
                <a:gd name="T5" fmla="*/ 14 h 41"/>
                <a:gd name="T6" fmla="*/ 0 w 55"/>
                <a:gd name="T7" fmla="*/ 27 h 41"/>
                <a:gd name="T8" fmla="*/ 24 w 55"/>
                <a:gd name="T9" fmla="*/ 36 h 41"/>
                <a:gd name="T10" fmla="*/ 34 w 55"/>
                <a:gd name="T11" fmla="*/ 41 h 41"/>
                <a:gd name="T12" fmla="*/ 36 w 55"/>
                <a:gd name="T13" fmla="*/ 34 h 41"/>
                <a:gd name="T14" fmla="*/ 38 w 55"/>
                <a:gd name="T15" fmla="*/ 29 h 41"/>
                <a:gd name="T16" fmla="*/ 46 w 55"/>
                <a:gd name="T17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41">
                  <a:moveTo>
                    <a:pt x="46" y="10"/>
                  </a:moveTo>
                  <a:cubicBezTo>
                    <a:pt x="45" y="0"/>
                    <a:pt x="40" y="2"/>
                    <a:pt x="34" y="6"/>
                  </a:cubicBezTo>
                  <a:cubicBezTo>
                    <a:pt x="30" y="9"/>
                    <a:pt x="28" y="17"/>
                    <a:pt x="22" y="14"/>
                  </a:cubicBezTo>
                  <a:cubicBezTo>
                    <a:pt x="10" y="9"/>
                    <a:pt x="7" y="18"/>
                    <a:pt x="0" y="27"/>
                  </a:cubicBezTo>
                  <a:cubicBezTo>
                    <a:pt x="14" y="22"/>
                    <a:pt x="23" y="20"/>
                    <a:pt x="24" y="36"/>
                  </a:cubicBezTo>
                  <a:cubicBezTo>
                    <a:pt x="24" y="41"/>
                    <a:pt x="30" y="41"/>
                    <a:pt x="34" y="41"/>
                  </a:cubicBezTo>
                  <a:cubicBezTo>
                    <a:pt x="41" y="40"/>
                    <a:pt x="36" y="37"/>
                    <a:pt x="36" y="34"/>
                  </a:cubicBezTo>
                  <a:cubicBezTo>
                    <a:pt x="35" y="32"/>
                    <a:pt x="36" y="30"/>
                    <a:pt x="38" y="29"/>
                  </a:cubicBezTo>
                  <a:cubicBezTo>
                    <a:pt x="55" y="28"/>
                    <a:pt x="46" y="17"/>
                    <a:pt x="4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96" name="Freeform 41">
              <a:extLst>
                <a:ext uri="{FF2B5EF4-FFF2-40B4-BE49-F238E27FC236}">
                  <a16:creationId xmlns:a16="http://schemas.microsoft.com/office/drawing/2014/main" id="{CA6C6331-C58F-403C-AA24-D974976E73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1804" y="4664462"/>
              <a:ext cx="80854" cy="98372"/>
            </a:xfrm>
            <a:custGeom>
              <a:avLst/>
              <a:gdLst>
                <a:gd name="T0" fmla="*/ 22 w 34"/>
                <a:gd name="T1" fmla="*/ 6 h 41"/>
                <a:gd name="T2" fmla="*/ 0 w 34"/>
                <a:gd name="T3" fmla="*/ 5 h 41"/>
                <a:gd name="T4" fmla="*/ 4 w 34"/>
                <a:gd name="T5" fmla="*/ 27 h 41"/>
                <a:gd name="T6" fmla="*/ 18 w 34"/>
                <a:gd name="T7" fmla="*/ 38 h 41"/>
                <a:gd name="T8" fmla="*/ 34 w 34"/>
                <a:gd name="T9" fmla="*/ 14 h 41"/>
                <a:gd name="T10" fmla="*/ 22 w 34"/>
                <a:gd name="T11" fmla="*/ 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1">
                  <a:moveTo>
                    <a:pt x="22" y="6"/>
                  </a:moveTo>
                  <a:cubicBezTo>
                    <a:pt x="14" y="12"/>
                    <a:pt x="8" y="8"/>
                    <a:pt x="0" y="5"/>
                  </a:cubicBezTo>
                  <a:cubicBezTo>
                    <a:pt x="1" y="14"/>
                    <a:pt x="3" y="20"/>
                    <a:pt x="4" y="27"/>
                  </a:cubicBezTo>
                  <a:cubicBezTo>
                    <a:pt x="4" y="34"/>
                    <a:pt x="12" y="41"/>
                    <a:pt x="18" y="38"/>
                  </a:cubicBezTo>
                  <a:cubicBezTo>
                    <a:pt x="26" y="33"/>
                    <a:pt x="34" y="25"/>
                    <a:pt x="34" y="14"/>
                  </a:cubicBezTo>
                  <a:cubicBezTo>
                    <a:pt x="34" y="6"/>
                    <a:pt x="29" y="0"/>
                    <a:pt x="2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97" name="Freeform 42">
              <a:extLst>
                <a:ext uri="{FF2B5EF4-FFF2-40B4-BE49-F238E27FC236}">
                  <a16:creationId xmlns:a16="http://schemas.microsoft.com/office/drawing/2014/main" id="{7C83618C-5DAE-468F-999B-E69369FA6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6749" y="3187531"/>
              <a:ext cx="74116" cy="119933"/>
            </a:xfrm>
            <a:custGeom>
              <a:avLst/>
              <a:gdLst>
                <a:gd name="T0" fmla="*/ 7 w 31"/>
                <a:gd name="T1" fmla="*/ 25 h 50"/>
                <a:gd name="T2" fmla="*/ 12 w 31"/>
                <a:gd name="T3" fmla="*/ 44 h 50"/>
                <a:gd name="T4" fmla="*/ 23 w 31"/>
                <a:gd name="T5" fmla="*/ 46 h 50"/>
                <a:gd name="T6" fmla="*/ 29 w 31"/>
                <a:gd name="T7" fmla="*/ 17 h 50"/>
                <a:gd name="T8" fmla="*/ 19 w 31"/>
                <a:gd name="T9" fmla="*/ 1 h 50"/>
                <a:gd name="T10" fmla="*/ 11 w 31"/>
                <a:gd name="T11" fmla="*/ 13 h 50"/>
                <a:gd name="T12" fmla="*/ 7 w 31"/>
                <a:gd name="T13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50">
                  <a:moveTo>
                    <a:pt x="7" y="25"/>
                  </a:moveTo>
                  <a:cubicBezTo>
                    <a:pt x="0" y="33"/>
                    <a:pt x="12" y="37"/>
                    <a:pt x="12" y="44"/>
                  </a:cubicBezTo>
                  <a:cubicBezTo>
                    <a:pt x="12" y="50"/>
                    <a:pt x="19" y="45"/>
                    <a:pt x="23" y="46"/>
                  </a:cubicBezTo>
                  <a:cubicBezTo>
                    <a:pt x="22" y="36"/>
                    <a:pt x="25" y="27"/>
                    <a:pt x="29" y="17"/>
                  </a:cubicBezTo>
                  <a:cubicBezTo>
                    <a:pt x="31" y="10"/>
                    <a:pt x="29" y="2"/>
                    <a:pt x="19" y="1"/>
                  </a:cubicBezTo>
                  <a:cubicBezTo>
                    <a:pt x="8" y="0"/>
                    <a:pt x="11" y="8"/>
                    <a:pt x="11" y="13"/>
                  </a:cubicBezTo>
                  <a:cubicBezTo>
                    <a:pt x="11" y="17"/>
                    <a:pt x="11" y="21"/>
                    <a:pt x="7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98" name="Freeform 43">
              <a:extLst>
                <a:ext uri="{FF2B5EF4-FFF2-40B4-BE49-F238E27FC236}">
                  <a16:creationId xmlns:a16="http://schemas.microsoft.com/office/drawing/2014/main" id="{2CF93510-61EA-49A7-B860-D7A6D9D63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072" y="3140367"/>
              <a:ext cx="136104" cy="61987"/>
            </a:xfrm>
            <a:custGeom>
              <a:avLst/>
              <a:gdLst>
                <a:gd name="T0" fmla="*/ 57 w 57"/>
                <a:gd name="T1" fmla="*/ 16 h 26"/>
                <a:gd name="T2" fmla="*/ 25 w 57"/>
                <a:gd name="T3" fmla="*/ 5 h 26"/>
                <a:gd name="T4" fmla="*/ 15 w 57"/>
                <a:gd name="T5" fmla="*/ 17 h 26"/>
                <a:gd name="T6" fmla="*/ 0 w 57"/>
                <a:gd name="T7" fmla="*/ 18 h 26"/>
                <a:gd name="T8" fmla="*/ 57 w 57"/>
                <a:gd name="T9" fmla="*/ 1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6">
                  <a:moveTo>
                    <a:pt x="57" y="16"/>
                  </a:moveTo>
                  <a:cubicBezTo>
                    <a:pt x="47" y="6"/>
                    <a:pt x="35" y="8"/>
                    <a:pt x="25" y="5"/>
                  </a:cubicBezTo>
                  <a:cubicBezTo>
                    <a:pt x="9" y="0"/>
                    <a:pt x="8" y="4"/>
                    <a:pt x="15" y="17"/>
                  </a:cubicBezTo>
                  <a:cubicBezTo>
                    <a:pt x="9" y="18"/>
                    <a:pt x="5" y="18"/>
                    <a:pt x="0" y="18"/>
                  </a:cubicBezTo>
                  <a:cubicBezTo>
                    <a:pt x="20" y="26"/>
                    <a:pt x="38" y="22"/>
                    <a:pt x="5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99" name="Freeform 44">
              <a:extLst>
                <a:ext uri="{FF2B5EF4-FFF2-40B4-BE49-F238E27FC236}">
                  <a16:creationId xmlns:a16="http://schemas.microsoft.com/office/drawing/2014/main" id="{E7C0D95C-A131-4C80-80D2-D0EC0DCBC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666" y="3404490"/>
              <a:ext cx="56597" cy="92982"/>
            </a:xfrm>
            <a:custGeom>
              <a:avLst/>
              <a:gdLst>
                <a:gd name="T0" fmla="*/ 8 w 24"/>
                <a:gd name="T1" fmla="*/ 0 h 39"/>
                <a:gd name="T2" fmla="*/ 5 w 24"/>
                <a:gd name="T3" fmla="*/ 1 h 39"/>
                <a:gd name="T4" fmla="*/ 9 w 24"/>
                <a:gd name="T5" fmla="*/ 37 h 39"/>
                <a:gd name="T6" fmla="*/ 14 w 24"/>
                <a:gd name="T7" fmla="*/ 38 h 39"/>
                <a:gd name="T8" fmla="*/ 23 w 24"/>
                <a:gd name="T9" fmla="*/ 22 h 39"/>
                <a:gd name="T10" fmla="*/ 8 w 24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39">
                  <a:moveTo>
                    <a:pt x="8" y="0"/>
                  </a:moveTo>
                  <a:cubicBezTo>
                    <a:pt x="7" y="1"/>
                    <a:pt x="6" y="1"/>
                    <a:pt x="5" y="1"/>
                  </a:cubicBezTo>
                  <a:cubicBezTo>
                    <a:pt x="0" y="5"/>
                    <a:pt x="3" y="34"/>
                    <a:pt x="9" y="37"/>
                  </a:cubicBezTo>
                  <a:cubicBezTo>
                    <a:pt x="10" y="38"/>
                    <a:pt x="12" y="39"/>
                    <a:pt x="14" y="38"/>
                  </a:cubicBezTo>
                  <a:cubicBezTo>
                    <a:pt x="21" y="34"/>
                    <a:pt x="24" y="29"/>
                    <a:pt x="23" y="22"/>
                  </a:cubicBezTo>
                  <a:cubicBezTo>
                    <a:pt x="21" y="13"/>
                    <a:pt x="16" y="6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00" name="Oval 1199">
              <a:extLst>
                <a:ext uri="{FF2B5EF4-FFF2-40B4-BE49-F238E27FC236}">
                  <a16:creationId xmlns:a16="http://schemas.microsoft.com/office/drawing/2014/main" id="{0A583F45-83E9-4E83-B9DF-BFF211EFD5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8713" y="1450521"/>
              <a:ext cx="1348" cy="134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01" name="Freeform 46">
              <a:extLst>
                <a:ext uri="{FF2B5EF4-FFF2-40B4-BE49-F238E27FC236}">
                  <a16:creationId xmlns:a16="http://schemas.microsoft.com/office/drawing/2014/main" id="{64ADC99D-26B2-46F6-9566-DF7ED40EBD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7364" y="1418179"/>
              <a:ext cx="99719" cy="66030"/>
            </a:xfrm>
            <a:custGeom>
              <a:avLst/>
              <a:gdLst>
                <a:gd name="T0" fmla="*/ 28 w 42"/>
                <a:gd name="T1" fmla="*/ 26 h 28"/>
                <a:gd name="T2" fmla="*/ 32 w 42"/>
                <a:gd name="T3" fmla="*/ 20 h 28"/>
                <a:gd name="T4" fmla="*/ 42 w 42"/>
                <a:gd name="T5" fmla="*/ 18 h 28"/>
                <a:gd name="T6" fmla="*/ 13 w 42"/>
                <a:gd name="T7" fmla="*/ 6 h 28"/>
                <a:gd name="T8" fmla="*/ 1 w 42"/>
                <a:gd name="T9" fmla="*/ 14 h 28"/>
                <a:gd name="T10" fmla="*/ 28 w 42"/>
                <a:gd name="T11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28">
                  <a:moveTo>
                    <a:pt x="28" y="26"/>
                  </a:moveTo>
                  <a:cubicBezTo>
                    <a:pt x="25" y="21"/>
                    <a:pt x="29" y="21"/>
                    <a:pt x="32" y="20"/>
                  </a:cubicBezTo>
                  <a:cubicBezTo>
                    <a:pt x="35" y="19"/>
                    <a:pt x="41" y="23"/>
                    <a:pt x="42" y="18"/>
                  </a:cubicBezTo>
                  <a:cubicBezTo>
                    <a:pt x="36" y="4"/>
                    <a:pt x="22" y="11"/>
                    <a:pt x="13" y="6"/>
                  </a:cubicBezTo>
                  <a:cubicBezTo>
                    <a:pt x="2" y="0"/>
                    <a:pt x="0" y="4"/>
                    <a:pt x="1" y="14"/>
                  </a:cubicBezTo>
                  <a:cubicBezTo>
                    <a:pt x="9" y="20"/>
                    <a:pt x="16" y="28"/>
                    <a:pt x="28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02" name="Freeform 47">
              <a:extLst>
                <a:ext uri="{FF2B5EF4-FFF2-40B4-BE49-F238E27FC236}">
                  <a16:creationId xmlns:a16="http://schemas.microsoft.com/office/drawing/2014/main" id="{D25D7213-0885-4636-8FDB-2CB9A2B47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3395" y="148016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03" name="Freeform 48">
              <a:extLst>
                <a:ext uri="{FF2B5EF4-FFF2-40B4-BE49-F238E27FC236}">
                  <a16:creationId xmlns:a16="http://schemas.microsoft.com/office/drawing/2014/main" id="{9E60AE8D-C3A7-4F37-9BA0-5EC687B6F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0651" y="3280513"/>
              <a:ext cx="101068" cy="110500"/>
            </a:xfrm>
            <a:custGeom>
              <a:avLst/>
              <a:gdLst>
                <a:gd name="T0" fmla="*/ 31 w 42"/>
                <a:gd name="T1" fmla="*/ 46 h 46"/>
                <a:gd name="T2" fmla="*/ 35 w 42"/>
                <a:gd name="T3" fmla="*/ 26 h 46"/>
                <a:gd name="T4" fmla="*/ 0 w 42"/>
                <a:gd name="T5" fmla="*/ 7 h 46"/>
                <a:gd name="T6" fmla="*/ 31 w 42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6">
                  <a:moveTo>
                    <a:pt x="31" y="46"/>
                  </a:moveTo>
                  <a:cubicBezTo>
                    <a:pt x="38" y="39"/>
                    <a:pt x="42" y="31"/>
                    <a:pt x="35" y="26"/>
                  </a:cubicBezTo>
                  <a:cubicBezTo>
                    <a:pt x="24" y="18"/>
                    <a:pt x="19" y="0"/>
                    <a:pt x="0" y="7"/>
                  </a:cubicBezTo>
                  <a:cubicBezTo>
                    <a:pt x="19" y="13"/>
                    <a:pt x="21" y="33"/>
                    <a:pt x="31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04" name="Freeform 49">
              <a:extLst>
                <a:ext uri="{FF2B5EF4-FFF2-40B4-BE49-F238E27FC236}">
                  <a16:creationId xmlns:a16="http://schemas.microsoft.com/office/drawing/2014/main" id="{C7C8E483-C6B0-49CA-910E-E9B6D5B2899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0651" y="329803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05" name="Freeform 50">
              <a:extLst>
                <a:ext uri="{FF2B5EF4-FFF2-40B4-BE49-F238E27FC236}">
                  <a16:creationId xmlns:a16="http://schemas.microsoft.com/office/drawing/2014/main" id="{1731ED3D-97E8-454E-94BE-AB7CDA717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6357" y="1174271"/>
              <a:ext cx="79507" cy="56597"/>
            </a:xfrm>
            <a:custGeom>
              <a:avLst/>
              <a:gdLst>
                <a:gd name="T0" fmla="*/ 27 w 33"/>
                <a:gd name="T1" fmla="*/ 20 h 24"/>
                <a:gd name="T2" fmla="*/ 32 w 33"/>
                <a:gd name="T3" fmla="*/ 15 h 24"/>
                <a:gd name="T4" fmla="*/ 30 w 33"/>
                <a:gd name="T5" fmla="*/ 9 h 24"/>
                <a:gd name="T6" fmla="*/ 0 w 33"/>
                <a:gd name="T7" fmla="*/ 3 h 24"/>
                <a:gd name="T8" fmla="*/ 27 w 33"/>
                <a:gd name="T9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4">
                  <a:moveTo>
                    <a:pt x="27" y="20"/>
                  </a:moveTo>
                  <a:cubicBezTo>
                    <a:pt x="30" y="19"/>
                    <a:pt x="32" y="19"/>
                    <a:pt x="32" y="15"/>
                  </a:cubicBezTo>
                  <a:cubicBezTo>
                    <a:pt x="33" y="12"/>
                    <a:pt x="32" y="8"/>
                    <a:pt x="30" y="9"/>
                  </a:cubicBezTo>
                  <a:cubicBezTo>
                    <a:pt x="19" y="12"/>
                    <a:pt x="11" y="0"/>
                    <a:pt x="0" y="3"/>
                  </a:cubicBezTo>
                  <a:cubicBezTo>
                    <a:pt x="7" y="21"/>
                    <a:pt x="12" y="24"/>
                    <a:pt x="27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06" name="Freeform 51">
              <a:extLst>
                <a:ext uri="{FF2B5EF4-FFF2-40B4-BE49-F238E27FC236}">
                  <a16:creationId xmlns:a16="http://schemas.microsoft.com/office/drawing/2014/main" id="{86F6D0FA-22F4-4729-82AB-3397EBDD0CE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7621" y="1353496"/>
              <a:ext cx="106458" cy="43122"/>
            </a:xfrm>
            <a:custGeom>
              <a:avLst/>
              <a:gdLst>
                <a:gd name="T0" fmla="*/ 45 w 45"/>
                <a:gd name="T1" fmla="*/ 7 h 18"/>
                <a:gd name="T2" fmla="*/ 3 w 45"/>
                <a:gd name="T3" fmla="*/ 0 h 18"/>
                <a:gd name="T4" fmla="*/ 0 w 45"/>
                <a:gd name="T5" fmla="*/ 2 h 18"/>
                <a:gd name="T6" fmla="*/ 2 w 45"/>
                <a:gd name="T7" fmla="*/ 7 h 18"/>
                <a:gd name="T8" fmla="*/ 45 w 45"/>
                <a:gd name="T9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8">
                  <a:moveTo>
                    <a:pt x="45" y="7"/>
                  </a:moveTo>
                  <a:cubicBezTo>
                    <a:pt x="30" y="1"/>
                    <a:pt x="15" y="10"/>
                    <a:pt x="3" y="0"/>
                  </a:cubicBezTo>
                  <a:cubicBezTo>
                    <a:pt x="3" y="0"/>
                    <a:pt x="0" y="1"/>
                    <a:pt x="0" y="2"/>
                  </a:cubicBezTo>
                  <a:cubicBezTo>
                    <a:pt x="0" y="4"/>
                    <a:pt x="1" y="6"/>
                    <a:pt x="2" y="7"/>
                  </a:cubicBezTo>
                  <a:cubicBezTo>
                    <a:pt x="12" y="17"/>
                    <a:pt x="30" y="18"/>
                    <a:pt x="4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07" name="Freeform 52">
              <a:extLst>
                <a:ext uri="{FF2B5EF4-FFF2-40B4-BE49-F238E27FC236}">
                  <a16:creationId xmlns:a16="http://schemas.microsoft.com/office/drawing/2014/main" id="{E01AB861-C35E-4423-9736-6615D7AD9F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6784" y="1344064"/>
              <a:ext cx="74116" cy="52554"/>
            </a:xfrm>
            <a:custGeom>
              <a:avLst/>
              <a:gdLst>
                <a:gd name="T0" fmla="*/ 16 w 31"/>
                <a:gd name="T1" fmla="*/ 2 h 22"/>
                <a:gd name="T2" fmla="*/ 1 w 31"/>
                <a:gd name="T3" fmla="*/ 10 h 22"/>
                <a:gd name="T4" fmla="*/ 13 w 31"/>
                <a:gd name="T5" fmla="*/ 15 h 22"/>
                <a:gd name="T6" fmla="*/ 22 w 31"/>
                <a:gd name="T7" fmla="*/ 19 h 22"/>
                <a:gd name="T8" fmla="*/ 30 w 31"/>
                <a:gd name="T9" fmla="*/ 10 h 22"/>
                <a:gd name="T10" fmla="*/ 16 w 31"/>
                <a:gd name="T11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22">
                  <a:moveTo>
                    <a:pt x="16" y="2"/>
                  </a:moveTo>
                  <a:cubicBezTo>
                    <a:pt x="11" y="4"/>
                    <a:pt x="1" y="0"/>
                    <a:pt x="1" y="10"/>
                  </a:cubicBezTo>
                  <a:cubicBezTo>
                    <a:pt x="0" y="19"/>
                    <a:pt x="9" y="13"/>
                    <a:pt x="13" y="15"/>
                  </a:cubicBezTo>
                  <a:cubicBezTo>
                    <a:pt x="16" y="17"/>
                    <a:pt x="19" y="18"/>
                    <a:pt x="22" y="19"/>
                  </a:cubicBezTo>
                  <a:cubicBezTo>
                    <a:pt x="31" y="22"/>
                    <a:pt x="31" y="16"/>
                    <a:pt x="30" y="10"/>
                  </a:cubicBezTo>
                  <a:cubicBezTo>
                    <a:pt x="29" y="2"/>
                    <a:pt x="22" y="3"/>
                    <a:pt x="1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08" name="Freeform 53">
              <a:extLst>
                <a:ext uri="{FF2B5EF4-FFF2-40B4-BE49-F238E27FC236}">
                  <a16:creationId xmlns:a16="http://schemas.microsoft.com/office/drawing/2014/main" id="{92626A9A-3C4D-4199-90FF-6FAEFB25CD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2261" y="1666131"/>
              <a:ext cx="57946" cy="44469"/>
            </a:xfrm>
            <a:custGeom>
              <a:avLst/>
              <a:gdLst>
                <a:gd name="T0" fmla="*/ 12 w 24"/>
                <a:gd name="T1" fmla="*/ 18 h 19"/>
                <a:gd name="T2" fmla="*/ 23 w 24"/>
                <a:gd name="T3" fmla="*/ 9 h 19"/>
                <a:gd name="T4" fmla="*/ 11 w 24"/>
                <a:gd name="T5" fmla="*/ 0 h 19"/>
                <a:gd name="T6" fmla="*/ 0 w 24"/>
                <a:gd name="T7" fmla="*/ 11 h 19"/>
                <a:gd name="T8" fmla="*/ 12 w 24"/>
                <a:gd name="T9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9">
                  <a:moveTo>
                    <a:pt x="12" y="18"/>
                  </a:moveTo>
                  <a:cubicBezTo>
                    <a:pt x="19" y="19"/>
                    <a:pt x="24" y="17"/>
                    <a:pt x="23" y="9"/>
                  </a:cubicBezTo>
                  <a:cubicBezTo>
                    <a:pt x="23" y="3"/>
                    <a:pt x="18" y="0"/>
                    <a:pt x="11" y="0"/>
                  </a:cubicBezTo>
                  <a:cubicBezTo>
                    <a:pt x="3" y="0"/>
                    <a:pt x="0" y="4"/>
                    <a:pt x="0" y="11"/>
                  </a:cubicBezTo>
                  <a:cubicBezTo>
                    <a:pt x="0" y="19"/>
                    <a:pt x="6" y="18"/>
                    <a:pt x="1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09" name="Freeform 54">
              <a:extLst>
                <a:ext uri="{FF2B5EF4-FFF2-40B4-BE49-F238E27FC236}">
                  <a16:creationId xmlns:a16="http://schemas.microsoft.com/office/drawing/2014/main" id="{E761F93E-6A98-4D02-97B1-85551A37D4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7081" y="1536765"/>
              <a:ext cx="90287" cy="28299"/>
            </a:xfrm>
            <a:custGeom>
              <a:avLst/>
              <a:gdLst>
                <a:gd name="T0" fmla="*/ 27 w 38"/>
                <a:gd name="T1" fmla="*/ 12 h 12"/>
                <a:gd name="T2" fmla="*/ 38 w 38"/>
                <a:gd name="T3" fmla="*/ 6 h 12"/>
                <a:gd name="T4" fmla="*/ 26 w 38"/>
                <a:gd name="T5" fmla="*/ 0 h 12"/>
                <a:gd name="T6" fmla="*/ 0 w 38"/>
                <a:gd name="T7" fmla="*/ 12 h 12"/>
                <a:gd name="T8" fmla="*/ 27 w 3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2">
                  <a:moveTo>
                    <a:pt x="27" y="12"/>
                  </a:moveTo>
                  <a:cubicBezTo>
                    <a:pt x="31" y="12"/>
                    <a:pt x="38" y="11"/>
                    <a:pt x="38" y="6"/>
                  </a:cubicBezTo>
                  <a:cubicBezTo>
                    <a:pt x="38" y="1"/>
                    <a:pt x="31" y="1"/>
                    <a:pt x="26" y="0"/>
                  </a:cubicBezTo>
                  <a:cubicBezTo>
                    <a:pt x="18" y="0"/>
                    <a:pt x="10" y="3"/>
                    <a:pt x="0" y="12"/>
                  </a:cubicBezTo>
                  <a:cubicBezTo>
                    <a:pt x="12" y="12"/>
                    <a:pt x="19" y="12"/>
                    <a:pt x="27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10" name="Freeform 55">
              <a:extLst>
                <a:ext uri="{FF2B5EF4-FFF2-40B4-BE49-F238E27FC236}">
                  <a16:creationId xmlns:a16="http://schemas.microsoft.com/office/drawing/2014/main" id="{7891DD5A-8F4E-4D4B-A452-0CE1FF6E2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5991" y="1212003"/>
              <a:ext cx="64683" cy="45817"/>
            </a:xfrm>
            <a:custGeom>
              <a:avLst/>
              <a:gdLst>
                <a:gd name="T0" fmla="*/ 18 w 27"/>
                <a:gd name="T1" fmla="*/ 4 h 19"/>
                <a:gd name="T2" fmla="*/ 0 w 27"/>
                <a:gd name="T3" fmla="*/ 12 h 19"/>
                <a:gd name="T4" fmla="*/ 13 w 27"/>
                <a:gd name="T5" fmla="*/ 19 h 19"/>
                <a:gd name="T6" fmla="*/ 27 w 27"/>
                <a:gd name="T7" fmla="*/ 8 h 19"/>
                <a:gd name="T8" fmla="*/ 18 w 27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9">
                  <a:moveTo>
                    <a:pt x="18" y="4"/>
                  </a:moveTo>
                  <a:cubicBezTo>
                    <a:pt x="11" y="4"/>
                    <a:pt x="1" y="2"/>
                    <a:pt x="0" y="12"/>
                  </a:cubicBezTo>
                  <a:cubicBezTo>
                    <a:pt x="0" y="17"/>
                    <a:pt x="7" y="19"/>
                    <a:pt x="13" y="19"/>
                  </a:cubicBezTo>
                  <a:cubicBezTo>
                    <a:pt x="21" y="19"/>
                    <a:pt x="27" y="16"/>
                    <a:pt x="27" y="8"/>
                  </a:cubicBezTo>
                  <a:cubicBezTo>
                    <a:pt x="27" y="0"/>
                    <a:pt x="21" y="6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11" name="Freeform 56">
              <a:extLst>
                <a:ext uri="{FF2B5EF4-FFF2-40B4-BE49-F238E27FC236}">
                  <a16:creationId xmlns:a16="http://schemas.microsoft.com/office/drawing/2014/main" id="{EC4E71E7-777A-40AA-AD00-E91E9166208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0651" y="3354629"/>
              <a:ext cx="52555" cy="64683"/>
            </a:xfrm>
            <a:custGeom>
              <a:avLst/>
              <a:gdLst>
                <a:gd name="T0" fmla="*/ 10 w 22"/>
                <a:gd name="T1" fmla="*/ 25 h 27"/>
                <a:gd name="T2" fmla="*/ 15 w 22"/>
                <a:gd name="T3" fmla="*/ 25 h 27"/>
                <a:gd name="T4" fmla="*/ 22 w 22"/>
                <a:gd name="T5" fmla="*/ 15 h 27"/>
                <a:gd name="T6" fmla="*/ 14 w 22"/>
                <a:gd name="T7" fmla="*/ 4 h 27"/>
                <a:gd name="T8" fmla="*/ 3 w 22"/>
                <a:gd name="T9" fmla="*/ 0 h 27"/>
                <a:gd name="T10" fmla="*/ 0 w 22"/>
                <a:gd name="T11" fmla="*/ 5 h 27"/>
                <a:gd name="T12" fmla="*/ 8 w 22"/>
                <a:gd name="T13" fmla="*/ 11 h 27"/>
                <a:gd name="T14" fmla="*/ 11 w 22"/>
                <a:gd name="T15" fmla="*/ 16 h 27"/>
                <a:gd name="T16" fmla="*/ 10 w 22"/>
                <a:gd name="T17" fmla="*/ 2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7">
                  <a:moveTo>
                    <a:pt x="10" y="25"/>
                  </a:moveTo>
                  <a:cubicBezTo>
                    <a:pt x="11" y="26"/>
                    <a:pt x="13" y="27"/>
                    <a:pt x="15" y="25"/>
                  </a:cubicBezTo>
                  <a:cubicBezTo>
                    <a:pt x="17" y="22"/>
                    <a:pt x="20" y="18"/>
                    <a:pt x="22" y="15"/>
                  </a:cubicBezTo>
                  <a:cubicBezTo>
                    <a:pt x="19" y="11"/>
                    <a:pt x="17" y="7"/>
                    <a:pt x="14" y="4"/>
                  </a:cubicBezTo>
                  <a:cubicBezTo>
                    <a:pt x="11" y="0"/>
                    <a:pt x="8" y="0"/>
                    <a:pt x="3" y="0"/>
                  </a:cubicBezTo>
                  <a:cubicBezTo>
                    <a:pt x="0" y="0"/>
                    <a:pt x="0" y="3"/>
                    <a:pt x="0" y="5"/>
                  </a:cubicBezTo>
                  <a:cubicBezTo>
                    <a:pt x="0" y="11"/>
                    <a:pt x="3" y="12"/>
                    <a:pt x="8" y="11"/>
                  </a:cubicBezTo>
                  <a:cubicBezTo>
                    <a:pt x="12" y="10"/>
                    <a:pt x="12" y="13"/>
                    <a:pt x="11" y="16"/>
                  </a:cubicBezTo>
                  <a:cubicBezTo>
                    <a:pt x="9" y="19"/>
                    <a:pt x="4" y="21"/>
                    <a:pt x="1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12" name="Freeform 57">
              <a:extLst>
                <a:ext uri="{FF2B5EF4-FFF2-40B4-BE49-F238E27FC236}">
                  <a16:creationId xmlns:a16="http://schemas.microsoft.com/office/drawing/2014/main" id="{CD65F6F0-3DD0-41B1-80D7-4009622921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0945" y="1052989"/>
              <a:ext cx="97025" cy="66030"/>
            </a:xfrm>
            <a:custGeom>
              <a:avLst/>
              <a:gdLst>
                <a:gd name="T0" fmla="*/ 41 w 41"/>
                <a:gd name="T1" fmla="*/ 8 h 28"/>
                <a:gd name="T2" fmla="*/ 0 w 41"/>
                <a:gd name="T3" fmla="*/ 20 h 28"/>
                <a:gd name="T4" fmla="*/ 41 w 41"/>
                <a:gd name="T5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41" y="8"/>
                  </a:moveTo>
                  <a:cubicBezTo>
                    <a:pt x="25" y="0"/>
                    <a:pt x="16" y="16"/>
                    <a:pt x="0" y="20"/>
                  </a:cubicBezTo>
                  <a:cubicBezTo>
                    <a:pt x="20" y="28"/>
                    <a:pt x="28" y="9"/>
                    <a:pt x="4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13" name="Freeform 58">
              <a:extLst>
                <a:ext uri="{FF2B5EF4-FFF2-40B4-BE49-F238E27FC236}">
                  <a16:creationId xmlns:a16="http://schemas.microsoft.com/office/drawing/2014/main" id="{9DC22D21-5CFF-41BF-B87D-A26E4BA9BA6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6047" y="2787305"/>
              <a:ext cx="52555" cy="75464"/>
            </a:xfrm>
            <a:custGeom>
              <a:avLst/>
              <a:gdLst>
                <a:gd name="T0" fmla="*/ 0 w 22"/>
                <a:gd name="T1" fmla="*/ 12 h 32"/>
                <a:gd name="T2" fmla="*/ 8 w 22"/>
                <a:gd name="T3" fmla="*/ 19 h 32"/>
                <a:gd name="T4" fmla="*/ 9 w 22"/>
                <a:gd name="T5" fmla="*/ 30 h 32"/>
                <a:gd name="T6" fmla="*/ 19 w 22"/>
                <a:gd name="T7" fmla="*/ 21 h 32"/>
                <a:gd name="T8" fmla="*/ 15 w 22"/>
                <a:gd name="T9" fmla="*/ 7 h 32"/>
                <a:gd name="T10" fmla="*/ 0 w 22"/>
                <a:gd name="T11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32">
                  <a:moveTo>
                    <a:pt x="0" y="12"/>
                  </a:moveTo>
                  <a:cubicBezTo>
                    <a:pt x="6" y="11"/>
                    <a:pt x="9" y="12"/>
                    <a:pt x="8" y="19"/>
                  </a:cubicBezTo>
                  <a:cubicBezTo>
                    <a:pt x="7" y="23"/>
                    <a:pt x="3" y="28"/>
                    <a:pt x="9" y="30"/>
                  </a:cubicBezTo>
                  <a:cubicBezTo>
                    <a:pt x="16" y="32"/>
                    <a:pt x="17" y="25"/>
                    <a:pt x="19" y="21"/>
                  </a:cubicBezTo>
                  <a:cubicBezTo>
                    <a:pt x="22" y="16"/>
                    <a:pt x="20" y="11"/>
                    <a:pt x="15" y="7"/>
                  </a:cubicBezTo>
                  <a:cubicBezTo>
                    <a:pt x="7" y="0"/>
                    <a:pt x="4" y="7"/>
                    <a:pt x="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14" name="Freeform 59">
              <a:extLst>
                <a:ext uri="{FF2B5EF4-FFF2-40B4-BE49-F238E27FC236}">
                  <a16:creationId xmlns:a16="http://schemas.microsoft.com/office/drawing/2014/main" id="{BE99079F-7380-4E0E-BBDD-4269B8FAA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5614" y="3023128"/>
              <a:ext cx="43122" cy="68725"/>
            </a:xfrm>
            <a:custGeom>
              <a:avLst/>
              <a:gdLst>
                <a:gd name="T0" fmla="*/ 5 w 18"/>
                <a:gd name="T1" fmla="*/ 28 h 29"/>
                <a:gd name="T2" fmla="*/ 18 w 18"/>
                <a:gd name="T3" fmla="*/ 4 h 29"/>
                <a:gd name="T4" fmla="*/ 11 w 18"/>
                <a:gd name="T5" fmla="*/ 1 h 29"/>
                <a:gd name="T6" fmla="*/ 0 w 18"/>
                <a:gd name="T7" fmla="*/ 19 h 29"/>
                <a:gd name="T8" fmla="*/ 5 w 18"/>
                <a:gd name="T9" fmla="*/ 2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9">
                  <a:moveTo>
                    <a:pt x="5" y="28"/>
                  </a:moveTo>
                  <a:cubicBezTo>
                    <a:pt x="14" y="23"/>
                    <a:pt x="14" y="13"/>
                    <a:pt x="18" y="4"/>
                  </a:cubicBezTo>
                  <a:cubicBezTo>
                    <a:pt x="18" y="0"/>
                    <a:pt x="14" y="0"/>
                    <a:pt x="11" y="1"/>
                  </a:cubicBezTo>
                  <a:cubicBezTo>
                    <a:pt x="4" y="4"/>
                    <a:pt x="0" y="11"/>
                    <a:pt x="0" y="19"/>
                  </a:cubicBezTo>
                  <a:cubicBezTo>
                    <a:pt x="0" y="23"/>
                    <a:pt x="3" y="29"/>
                    <a:pt x="5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15" name="Freeform 60">
              <a:extLst>
                <a:ext uri="{FF2B5EF4-FFF2-40B4-BE49-F238E27FC236}">
                  <a16:creationId xmlns:a16="http://schemas.microsoft.com/office/drawing/2014/main" id="{2D954764-8D2F-411F-89E4-A9B3256B0E83}"/>
                </a:ext>
              </a:extLst>
            </p:cNvPr>
            <p:cNvSpPr>
              <a:spLocks/>
            </p:cNvSpPr>
            <p:nvPr/>
          </p:nvSpPr>
          <p:spPr bwMode="auto">
            <a:xfrm>
              <a:off x="9676128" y="1427612"/>
              <a:ext cx="74116" cy="40426"/>
            </a:xfrm>
            <a:custGeom>
              <a:avLst/>
              <a:gdLst>
                <a:gd name="T0" fmla="*/ 23 w 31"/>
                <a:gd name="T1" fmla="*/ 4 h 17"/>
                <a:gd name="T2" fmla="*/ 0 w 31"/>
                <a:gd name="T3" fmla="*/ 8 h 17"/>
                <a:gd name="T4" fmla="*/ 19 w 31"/>
                <a:gd name="T5" fmla="*/ 15 h 17"/>
                <a:gd name="T6" fmla="*/ 30 w 31"/>
                <a:gd name="T7" fmla="*/ 11 h 17"/>
                <a:gd name="T8" fmla="*/ 23 w 31"/>
                <a:gd name="T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7">
                  <a:moveTo>
                    <a:pt x="23" y="4"/>
                  </a:moveTo>
                  <a:cubicBezTo>
                    <a:pt x="15" y="0"/>
                    <a:pt x="8" y="1"/>
                    <a:pt x="0" y="8"/>
                  </a:cubicBezTo>
                  <a:cubicBezTo>
                    <a:pt x="7" y="10"/>
                    <a:pt x="13" y="13"/>
                    <a:pt x="19" y="15"/>
                  </a:cubicBezTo>
                  <a:cubicBezTo>
                    <a:pt x="23" y="16"/>
                    <a:pt x="29" y="17"/>
                    <a:pt x="30" y="11"/>
                  </a:cubicBezTo>
                  <a:cubicBezTo>
                    <a:pt x="31" y="8"/>
                    <a:pt x="27" y="6"/>
                    <a:pt x="2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16" name="Freeform 61">
              <a:extLst>
                <a:ext uri="{FF2B5EF4-FFF2-40B4-BE49-F238E27FC236}">
                  <a16:creationId xmlns:a16="http://schemas.microsoft.com/office/drawing/2014/main" id="{3BBC189A-015B-4C3C-9138-EE6FEACE7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931" y="2657939"/>
              <a:ext cx="72768" cy="59293"/>
            </a:xfrm>
            <a:custGeom>
              <a:avLst/>
              <a:gdLst>
                <a:gd name="T0" fmla="*/ 24 w 31"/>
                <a:gd name="T1" fmla="*/ 5 h 25"/>
                <a:gd name="T2" fmla="*/ 4 w 31"/>
                <a:gd name="T3" fmla="*/ 7 h 25"/>
                <a:gd name="T4" fmla="*/ 15 w 31"/>
                <a:gd name="T5" fmla="*/ 17 h 25"/>
                <a:gd name="T6" fmla="*/ 26 w 31"/>
                <a:gd name="T7" fmla="*/ 25 h 25"/>
                <a:gd name="T8" fmla="*/ 24 w 31"/>
                <a:gd name="T9" fmla="*/ 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24" y="5"/>
                  </a:moveTo>
                  <a:cubicBezTo>
                    <a:pt x="18" y="3"/>
                    <a:pt x="7" y="0"/>
                    <a:pt x="4" y="7"/>
                  </a:cubicBezTo>
                  <a:cubicBezTo>
                    <a:pt x="0" y="14"/>
                    <a:pt x="10" y="15"/>
                    <a:pt x="15" y="17"/>
                  </a:cubicBezTo>
                  <a:cubicBezTo>
                    <a:pt x="18" y="18"/>
                    <a:pt x="20" y="20"/>
                    <a:pt x="26" y="25"/>
                  </a:cubicBezTo>
                  <a:cubicBezTo>
                    <a:pt x="23" y="16"/>
                    <a:pt x="31" y="8"/>
                    <a:pt x="2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17" name="Freeform 62">
              <a:extLst>
                <a:ext uri="{FF2B5EF4-FFF2-40B4-BE49-F238E27FC236}">
                  <a16:creationId xmlns:a16="http://schemas.microsoft.com/office/drawing/2014/main" id="{9F3F03A8-E811-4EF9-986F-23E0D4AFA15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10712" y="3147104"/>
              <a:ext cx="57946" cy="45817"/>
            </a:xfrm>
            <a:custGeom>
              <a:avLst/>
              <a:gdLst>
                <a:gd name="T0" fmla="*/ 22 w 24"/>
                <a:gd name="T1" fmla="*/ 6 h 19"/>
                <a:gd name="T2" fmla="*/ 14 w 24"/>
                <a:gd name="T3" fmla="*/ 1 h 19"/>
                <a:gd name="T4" fmla="*/ 1 w 24"/>
                <a:gd name="T5" fmla="*/ 10 h 19"/>
                <a:gd name="T6" fmla="*/ 9 w 24"/>
                <a:gd name="T7" fmla="*/ 18 h 19"/>
                <a:gd name="T8" fmla="*/ 22 w 24"/>
                <a:gd name="T9" fmla="*/ 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9">
                  <a:moveTo>
                    <a:pt x="22" y="6"/>
                  </a:moveTo>
                  <a:cubicBezTo>
                    <a:pt x="24" y="0"/>
                    <a:pt x="17" y="4"/>
                    <a:pt x="14" y="1"/>
                  </a:cubicBezTo>
                  <a:cubicBezTo>
                    <a:pt x="9" y="3"/>
                    <a:pt x="2" y="2"/>
                    <a:pt x="1" y="10"/>
                  </a:cubicBezTo>
                  <a:cubicBezTo>
                    <a:pt x="0" y="15"/>
                    <a:pt x="3" y="18"/>
                    <a:pt x="9" y="18"/>
                  </a:cubicBezTo>
                  <a:cubicBezTo>
                    <a:pt x="17" y="19"/>
                    <a:pt x="19" y="11"/>
                    <a:pt x="2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18" name="Freeform 63">
              <a:extLst>
                <a:ext uri="{FF2B5EF4-FFF2-40B4-BE49-F238E27FC236}">
                  <a16:creationId xmlns:a16="http://schemas.microsoft.com/office/drawing/2014/main" id="{B0445645-72EA-4F07-8504-572C607CD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7476" y="1034124"/>
              <a:ext cx="74116" cy="47164"/>
            </a:xfrm>
            <a:custGeom>
              <a:avLst/>
              <a:gdLst>
                <a:gd name="T0" fmla="*/ 31 w 31"/>
                <a:gd name="T1" fmla="*/ 16 h 20"/>
                <a:gd name="T2" fmla="*/ 0 w 31"/>
                <a:gd name="T3" fmla="*/ 19 h 20"/>
                <a:gd name="T4" fmla="*/ 31 w 31"/>
                <a:gd name="T5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0">
                  <a:moveTo>
                    <a:pt x="31" y="16"/>
                  </a:moveTo>
                  <a:cubicBezTo>
                    <a:pt x="21" y="11"/>
                    <a:pt x="9" y="0"/>
                    <a:pt x="0" y="19"/>
                  </a:cubicBezTo>
                  <a:cubicBezTo>
                    <a:pt x="11" y="19"/>
                    <a:pt x="21" y="20"/>
                    <a:pt x="3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19" name="Freeform 64">
              <a:extLst>
                <a:ext uri="{FF2B5EF4-FFF2-40B4-BE49-F238E27FC236}">
                  <a16:creationId xmlns:a16="http://schemas.microsoft.com/office/drawing/2014/main" id="{9C0E4692-18E1-48E7-B613-10D1DD860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8757" y="1059727"/>
              <a:ext cx="68726" cy="36383"/>
            </a:xfrm>
            <a:custGeom>
              <a:avLst/>
              <a:gdLst>
                <a:gd name="T0" fmla="*/ 14 w 29"/>
                <a:gd name="T1" fmla="*/ 14 h 15"/>
                <a:gd name="T2" fmla="*/ 29 w 29"/>
                <a:gd name="T3" fmla="*/ 6 h 15"/>
                <a:gd name="T4" fmla="*/ 13 w 29"/>
                <a:gd name="T5" fmla="*/ 1 h 15"/>
                <a:gd name="T6" fmla="*/ 1 w 29"/>
                <a:gd name="T7" fmla="*/ 10 h 15"/>
                <a:gd name="T8" fmla="*/ 14 w 29"/>
                <a:gd name="T9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5">
                  <a:moveTo>
                    <a:pt x="14" y="14"/>
                  </a:moveTo>
                  <a:cubicBezTo>
                    <a:pt x="20" y="13"/>
                    <a:pt x="23" y="9"/>
                    <a:pt x="29" y="6"/>
                  </a:cubicBezTo>
                  <a:cubicBezTo>
                    <a:pt x="23" y="1"/>
                    <a:pt x="17" y="0"/>
                    <a:pt x="13" y="1"/>
                  </a:cubicBezTo>
                  <a:cubicBezTo>
                    <a:pt x="7" y="1"/>
                    <a:pt x="0" y="5"/>
                    <a:pt x="1" y="10"/>
                  </a:cubicBezTo>
                  <a:cubicBezTo>
                    <a:pt x="2" y="15"/>
                    <a:pt x="9" y="14"/>
                    <a:pt x="14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20" name="Freeform 65">
              <a:extLst>
                <a:ext uri="{FF2B5EF4-FFF2-40B4-BE49-F238E27FC236}">
                  <a16:creationId xmlns:a16="http://schemas.microsoft.com/office/drawing/2014/main" id="{1ED9F516-11D0-44B9-A994-4B57A8BD1A5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3820" y="2589214"/>
              <a:ext cx="43122" cy="56597"/>
            </a:xfrm>
            <a:custGeom>
              <a:avLst/>
              <a:gdLst>
                <a:gd name="T0" fmla="*/ 9 w 18"/>
                <a:gd name="T1" fmla="*/ 23 h 24"/>
                <a:gd name="T2" fmla="*/ 18 w 18"/>
                <a:gd name="T3" fmla="*/ 11 h 24"/>
                <a:gd name="T4" fmla="*/ 11 w 18"/>
                <a:gd name="T5" fmla="*/ 1 h 24"/>
                <a:gd name="T6" fmla="*/ 6 w 18"/>
                <a:gd name="T7" fmla="*/ 13 h 24"/>
                <a:gd name="T8" fmla="*/ 9 w 18"/>
                <a:gd name="T9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4">
                  <a:moveTo>
                    <a:pt x="9" y="23"/>
                  </a:moveTo>
                  <a:cubicBezTo>
                    <a:pt x="15" y="23"/>
                    <a:pt x="18" y="18"/>
                    <a:pt x="18" y="11"/>
                  </a:cubicBezTo>
                  <a:cubicBezTo>
                    <a:pt x="18" y="6"/>
                    <a:pt x="18" y="0"/>
                    <a:pt x="11" y="1"/>
                  </a:cubicBezTo>
                  <a:cubicBezTo>
                    <a:pt x="5" y="1"/>
                    <a:pt x="0" y="6"/>
                    <a:pt x="6" y="13"/>
                  </a:cubicBezTo>
                  <a:cubicBezTo>
                    <a:pt x="3" y="18"/>
                    <a:pt x="4" y="24"/>
                    <a:pt x="9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21" name="Freeform 66">
              <a:extLst>
                <a:ext uri="{FF2B5EF4-FFF2-40B4-BE49-F238E27FC236}">
                  <a16:creationId xmlns:a16="http://schemas.microsoft.com/office/drawing/2014/main" id="{51B37DBF-A1A3-4FAE-9F58-80AC1A73689D}"/>
                </a:ext>
              </a:extLst>
            </p:cNvPr>
            <p:cNvSpPr>
              <a:spLocks/>
            </p:cNvSpPr>
            <p:nvPr/>
          </p:nvSpPr>
          <p:spPr bwMode="auto">
            <a:xfrm>
              <a:off x="9476688" y="2775177"/>
              <a:ext cx="59293" cy="49860"/>
            </a:xfrm>
            <a:custGeom>
              <a:avLst/>
              <a:gdLst>
                <a:gd name="T0" fmla="*/ 6 w 25"/>
                <a:gd name="T1" fmla="*/ 19 h 21"/>
                <a:gd name="T2" fmla="*/ 25 w 25"/>
                <a:gd name="T3" fmla="*/ 4 h 21"/>
                <a:gd name="T4" fmla="*/ 3 w 25"/>
                <a:gd name="T5" fmla="*/ 9 h 21"/>
                <a:gd name="T6" fmla="*/ 2 w 25"/>
                <a:gd name="T7" fmla="*/ 17 h 21"/>
                <a:gd name="T8" fmla="*/ 6 w 25"/>
                <a:gd name="T9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1">
                  <a:moveTo>
                    <a:pt x="6" y="19"/>
                  </a:moveTo>
                  <a:cubicBezTo>
                    <a:pt x="11" y="13"/>
                    <a:pt x="24" y="17"/>
                    <a:pt x="25" y="4"/>
                  </a:cubicBezTo>
                  <a:cubicBezTo>
                    <a:pt x="16" y="0"/>
                    <a:pt x="10" y="6"/>
                    <a:pt x="3" y="9"/>
                  </a:cubicBezTo>
                  <a:cubicBezTo>
                    <a:pt x="0" y="11"/>
                    <a:pt x="1" y="14"/>
                    <a:pt x="2" y="17"/>
                  </a:cubicBezTo>
                  <a:cubicBezTo>
                    <a:pt x="2" y="19"/>
                    <a:pt x="5" y="21"/>
                    <a:pt x="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22" name="Freeform 67">
              <a:extLst>
                <a:ext uri="{FF2B5EF4-FFF2-40B4-BE49-F238E27FC236}">
                  <a16:creationId xmlns:a16="http://schemas.microsoft.com/office/drawing/2014/main" id="{921B2AED-CCD8-4CD1-A17D-B958C298D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5991" y="1181009"/>
              <a:ext cx="83549" cy="33689"/>
            </a:xfrm>
            <a:custGeom>
              <a:avLst/>
              <a:gdLst>
                <a:gd name="T0" fmla="*/ 25 w 35"/>
                <a:gd name="T1" fmla="*/ 11 h 14"/>
                <a:gd name="T2" fmla="*/ 34 w 35"/>
                <a:gd name="T3" fmla="*/ 8 h 14"/>
                <a:gd name="T4" fmla="*/ 24 w 35"/>
                <a:gd name="T5" fmla="*/ 1 h 14"/>
                <a:gd name="T6" fmla="*/ 0 w 35"/>
                <a:gd name="T7" fmla="*/ 7 h 14"/>
                <a:gd name="T8" fmla="*/ 0 w 35"/>
                <a:gd name="T9" fmla="*/ 11 h 14"/>
                <a:gd name="T10" fmla="*/ 25 w 35"/>
                <a:gd name="T11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4">
                  <a:moveTo>
                    <a:pt x="25" y="11"/>
                  </a:moveTo>
                  <a:cubicBezTo>
                    <a:pt x="28" y="11"/>
                    <a:pt x="35" y="14"/>
                    <a:pt x="34" y="8"/>
                  </a:cubicBezTo>
                  <a:cubicBezTo>
                    <a:pt x="34" y="3"/>
                    <a:pt x="29" y="0"/>
                    <a:pt x="24" y="1"/>
                  </a:cubicBezTo>
                  <a:cubicBezTo>
                    <a:pt x="16" y="3"/>
                    <a:pt x="8" y="5"/>
                    <a:pt x="0" y="7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9" y="11"/>
                    <a:pt x="17" y="11"/>
                    <a:pt x="2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23" name="Freeform 68">
              <a:extLst>
                <a:ext uri="{FF2B5EF4-FFF2-40B4-BE49-F238E27FC236}">
                  <a16:creationId xmlns:a16="http://schemas.microsoft.com/office/drawing/2014/main" id="{6AA0A4A2-F160-4025-AE3E-30EB3DB79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1165" y="1085331"/>
              <a:ext cx="84897" cy="33689"/>
            </a:xfrm>
            <a:custGeom>
              <a:avLst/>
              <a:gdLst>
                <a:gd name="T0" fmla="*/ 36 w 36"/>
                <a:gd name="T1" fmla="*/ 4 h 14"/>
                <a:gd name="T2" fmla="*/ 0 w 36"/>
                <a:gd name="T3" fmla="*/ 10 h 14"/>
                <a:gd name="T4" fmla="*/ 36 w 36"/>
                <a:gd name="T5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14">
                  <a:moveTo>
                    <a:pt x="36" y="4"/>
                  </a:moveTo>
                  <a:cubicBezTo>
                    <a:pt x="22" y="2"/>
                    <a:pt x="11" y="0"/>
                    <a:pt x="0" y="10"/>
                  </a:cubicBezTo>
                  <a:cubicBezTo>
                    <a:pt x="14" y="14"/>
                    <a:pt x="23" y="9"/>
                    <a:pt x="3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24" name="Freeform 69">
              <a:extLst>
                <a:ext uri="{FF2B5EF4-FFF2-40B4-BE49-F238E27FC236}">
                  <a16:creationId xmlns:a16="http://schemas.microsoft.com/office/drawing/2014/main" id="{F7E34865-A9BE-493D-9D70-CE0ADB4028B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2712" y="3590453"/>
              <a:ext cx="32342" cy="48512"/>
            </a:xfrm>
            <a:custGeom>
              <a:avLst/>
              <a:gdLst>
                <a:gd name="T0" fmla="*/ 5 w 14"/>
                <a:gd name="T1" fmla="*/ 0 h 20"/>
                <a:gd name="T2" fmla="*/ 1 w 14"/>
                <a:gd name="T3" fmla="*/ 10 h 20"/>
                <a:gd name="T4" fmla="*/ 7 w 14"/>
                <a:gd name="T5" fmla="*/ 20 h 20"/>
                <a:gd name="T6" fmla="*/ 14 w 14"/>
                <a:gd name="T7" fmla="*/ 11 h 20"/>
                <a:gd name="T8" fmla="*/ 5 w 14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0">
                  <a:moveTo>
                    <a:pt x="5" y="0"/>
                  </a:moveTo>
                  <a:cubicBezTo>
                    <a:pt x="0" y="0"/>
                    <a:pt x="2" y="6"/>
                    <a:pt x="1" y="10"/>
                  </a:cubicBezTo>
                  <a:cubicBezTo>
                    <a:pt x="1" y="15"/>
                    <a:pt x="2" y="20"/>
                    <a:pt x="7" y="20"/>
                  </a:cubicBezTo>
                  <a:cubicBezTo>
                    <a:pt x="11" y="20"/>
                    <a:pt x="14" y="15"/>
                    <a:pt x="14" y="11"/>
                  </a:cubicBezTo>
                  <a:cubicBezTo>
                    <a:pt x="14" y="5"/>
                    <a:pt x="10" y="1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25" name="Freeform 70">
              <a:extLst>
                <a:ext uri="{FF2B5EF4-FFF2-40B4-BE49-F238E27FC236}">
                  <a16:creationId xmlns:a16="http://schemas.microsoft.com/office/drawing/2014/main" id="{F62F4D03-87E5-46DD-A95D-6D62252A0FFC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9397" y="3744075"/>
              <a:ext cx="86244" cy="52554"/>
            </a:xfrm>
            <a:custGeom>
              <a:avLst/>
              <a:gdLst>
                <a:gd name="T0" fmla="*/ 36 w 36"/>
                <a:gd name="T1" fmla="*/ 0 h 22"/>
                <a:gd name="T2" fmla="*/ 0 w 36"/>
                <a:gd name="T3" fmla="*/ 12 h 22"/>
                <a:gd name="T4" fmla="*/ 36 w 36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2">
                  <a:moveTo>
                    <a:pt x="36" y="0"/>
                  </a:moveTo>
                  <a:cubicBezTo>
                    <a:pt x="28" y="17"/>
                    <a:pt x="12" y="8"/>
                    <a:pt x="0" y="12"/>
                  </a:cubicBezTo>
                  <a:cubicBezTo>
                    <a:pt x="17" y="22"/>
                    <a:pt x="30" y="18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26" name="Freeform 71">
              <a:extLst>
                <a:ext uri="{FF2B5EF4-FFF2-40B4-BE49-F238E27FC236}">
                  <a16:creationId xmlns:a16="http://schemas.microsoft.com/office/drawing/2014/main" id="{DC80964A-9030-4F9B-8EC2-D074A71DC904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7242" y="3819539"/>
              <a:ext cx="64683" cy="43122"/>
            </a:xfrm>
            <a:custGeom>
              <a:avLst/>
              <a:gdLst>
                <a:gd name="T0" fmla="*/ 1 w 27"/>
                <a:gd name="T1" fmla="*/ 9 h 18"/>
                <a:gd name="T2" fmla="*/ 0 w 27"/>
                <a:gd name="T3" fmla="*/ 13 h 18"/>
                <a:gd name="T4" fmla="*/ 24 w 27"/>
                <a:gd name="T5" fmla="*/ 12 h 18"/>
                <a:gd name="T6" fmla="*/ 27 w 27"/>
                <a:gd name="T7" fmla="*/ 9 h 18"/>
                <a:gd name="T8" fmla="*/ 1 w 27"/>
                <a:gd name="T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8">
                  <a:moveTo>
                    <a:pt x="1" y="9"/>
                  </a:moveTo>
                  <a:cubicBezTo>
                    <a:pt x="1" y="9"/>
                    <a:pt x="0" y="12"/>
                    <a:pt x="0" y="13"/>
                  </a:cubicBezTo>
                  <a:cubicBezTo>
                    <a:pt x="8" y="18"/>
                    <a:pt x="16" y="15"/>
                    <a:pt x="24" y="12"/>
                  </a:cubicBezTo>
                  <a:cubicBezTo>
                    <a:pt x="24" y="12"/>
                    <a:pt x="25" y="11"/>
                    <a:pt x="27" y="9"/>
                  </a:cubicBezTo>
                  <a:cubicBezTo>
                    <a:pt x="17" y="0"/>
                    <a:pt x="9" y="10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27" name="Freeform 72">
              <a:extLst>
                <a:ext uri="{FF2B5EF4-FFF2-40B4-BE49-F238E27FC236}">
                  <a16:creationId xmlns:a16="http://schemas.microsoft.com/office/drawing/2014/main" id="{ED3AE3B4-2A72-4965-A4F5-A07F5AB259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1980" y="2125651"/>
              <a:ext cx="30994" cy="43122"/>
            </a:xfrm>
            <a:custGeom>
              <a:avLst/>
              <a:gdLst>
                <a:gd name="T0" fmla="*/ 6 w 13"/>
                <a:gd name="T1" fmla="*/ 17 h 18"/>
                <a:gd name="T2" fmla="*/ 12 w 13"/>
                <a:gd name="T3" fmla="*/ 10 h 18"/>
                <a:gd name="T4" fmla="*/ 5 w 13"/>
                <a:gd name="T5" fmla="*/ 1 h 18"/>
                <a:gd name="T6" fmla="*/ 0 w 13"/>
                <a:gd name="T7" fmla="*/ 6 h 18"/>
                <a:gd name="T8" fmla="*/ 6 w 13"/>
                <a:gd name="T9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8">
                  <a:moveTo>
                    <a:pt x="6" y="17"/>
                  </a:moveTo>
                  <a:cubicBezTo>
                    <a:pt x="11" y="18"/>
                    <a:pt x="11" y="12"/>
                    <a:pt x="12" y="10"/>
                  </a:cubicBezTo>
                  <a:cubicBezTo>
                    <a:pt x="13" y="2"/>
                    <a:pt x="9" y="2"/>
                    <a:pt x="5" y="1"/>
                  </a:cubicBezTo>
                  <a:cubicBezTo>
                    <a:pt x="1" y="0"/>
                    <a:pt x="0" y="2"/>
                    <a:pt x="0" y="6"/>
                  </a:cubicBezTo>
                  <a:cubicBezTo>
                    <a:pt x="0" y="10"/>
                    <a:pt x="1" y="16"/>
                    <a:pt x="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28" name="Freeform 73">
              <a:extLst>
                <a:ext uri="{FF2B5EF4-FFF2-40B4-BE49-F238E27FC236}">
                  <a16:creationId xmlns:a16="http://schemas.microsoft.com/office/drawing/2014/main" id="{61B95246-42FA-434D-A315-F512EA6436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2919" y="3605275"/>
              <a:ext cx="61987" cy="30993"/>
            </a:xfrm>
            <a:custGeom>
              <a:avLst/>
              <a:gdLst>
                <a:gd name="T0" fmla="*/ 0 w 26"/>
                <a:gd name="T1" fmla="*/ 13 h 13"/>
                <a:gd name="T2" fmla="*/ 26 w 26"/>
                <a:gd name="T3" fmla="*/ 4 h 13"/>
                <a:gd name="T4" fmla="*/ 0 w 26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13">
                  <a:moveTo>
                    <a:pt x="0" y="13"/>
                  </a:moveTo>
                  <a:cubicBezTo>
                    <a:pt x="8" y="6"/>
                    <a:pt x="18" y="11"/>
                    <a:pt x="26" y="4"/>
                  </a:cubicBezTo>
                  <a:cubicBezTo>
                    <a:pt x="5" y="0"/>
                    <a:pt x="2" y="0"/>
                    <a:pt x="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29" name="Freeform 74">
              <a:extLst>
                <a:ext uri="{FF2B5EF4-FFF2-40B4-BE49-F238E27FC236}">
                  <a16:creationId xmlns:a16="http://schemas.microsoft.com/office/drawing/2014/main" id="{2E262A76-A9F3-4127-A88B-9054DEC3810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5621" y="3698258"/>
              <a:ext cx="57946" cy="30993"/>
            </a:xfrm>
            <a:custGeom>
              <a:avLst/>
              <a:gdLst>
                <a:gd name="T0" fmla="*/ 2 w 24"/>
                <a:gd name="T1" fmla="*/ 5 h 13"/>
                <a:gd name="T2" fmla="*/ 10 w 24"/>
                <a:gd name="T3" fmla="*/ 9 h 13"/>
                <a:gd name="T4" fmla="*/ 24 w 24"/>
                <a:gd name="T5" fmla="*/ 13 h 13"/>
                <a:gd name="T6" fmla="*/ 12 w 24"/>
                <a:gd name="T7" fmla="*/ 2 h 13"/>
                <a:gd name="T8" fmla="*/ 2 w 24"/>
                <a:gd name="T9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3">
                  <a:moveTo>
                    <a:pt x="2" y="5"/>
                  </a:moveTo>
                  <a:cubicBezTo>
                    <a:pt x="0" y="11"/>
                    <a:pt x="7" y="8"/>
                    <a:pt x="10" y="9"/>
                  </a:cubicBezTo>
                  <a:cubicBezTo>
                    <a:pt x="14" y="10"/>
                    <a:pt x="18" y="11"/>
                    <a:pt x="24" y="13"/>
                  </a:cubicBezTo>
                  <a:cubicBezTo>
                    <a:pt x="22" y="5"/>
                    <a:pt x="17" y="3"/>
                    <a:pt x="12" y="2"/>
                  </a:cubicBezTo>
                  <a:cubicBezTo>
                    <a:pt x="8" y="1"/>
                    <a:pt x="2" y="0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30" name="Freeform 75">
              <a:extLst>
                <a:ext uri="{FF2B5EF4-FFF2-40B4-BE49-F238E27FC236}">
                  <a16:creationId xmlns:a16="http://schemas.microsoft.com/office/drawing/2014/main" id="{A4CDA750-90E1-4DE6-AB8C-EA0C45EACC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4910" y="2193030"/>
              <a:ext cx="35036" cy="49860"/>
            </a:xfrm>
            <a:custGeom>
              <a:avLst/>
              <a:gdLst>
                <a:gd name="T0" fmla="*/ 4 w 15"/>
                <a:gd name="T1" fmla="*/ 1 h 21"/>
                <a:gd name="T2" fmla="*/ 2 w 15"/>
                <a:gd name="T3" fmla="*/ 8 h 21"/>
                <a:gd name="T4" fmla="*/ 15 w 15"/>
                <a:gd name="T5" fmla="*/ 21 h 21"/>
                <a:gd name="T6" fmla="*/ 12 w 15"/>
                <a:gd name="T7" fmla="*/ 5 h 21"/>
                <a:gd name="T8" fmla="*/ 4 w 15"/>
                <a:gd name="T9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1">
                  <a:moveTo>
                    <a:pt x="4" y="1"/>
                  </a:moveTo>
                  <a:cubicBezTo>
                    <a:pt x="0" y="2"/>
                    <a:pt x="0" y="5"/>
                    <a:pt x="2" y="8"/>
                  </a:cubicBezTo>
                  <a:cubicBezTo>
                    <a:pt x="5" y="14"/>
                    <a:pt x="6" y="20"/>
                    <a:pt x="15" y="21"/>
                  </a:cubicBezTo>
                  <a:cubicBezTo>
                    <a:pt x="14" y="15"/>
                    <a:pt x="13" y="10"/>
                    <a:pt x="12" y="5"/>
                  </a:cubicBezTo>
                  <a:cubicBezTo>
                    <a:pt x="11" y="0"/>
                    <a:pt x="7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31" name="Freeform 76">
              <a:extLst>
                <a:ext uri="{FF2B5EF4-FFF2-40B4-BE49-F238E27FC236}">
                  <a16:creationId xmlns:a16="http://schemas.microsoft.com/office/drawing/2014/main" id="{8981C05C-FE93-4E23-A5E8-988FE18F4A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9811" y="1613577"/>
              <a:ext cx="55251" cy="43122"/>
            </a:xfrm>
            <a:custGeom>
              <a:avLst/>
              <a:gdLst>
                <a:gd name="T0" fmla="*/ 2 w 23"/>
                <a:gd name="T1" fmla="*/ 8 h 18"/>
                <a:gd name="T2" fmla="*/ 5 w 23"/>
                <a:gd name="T3" fmla="*/ 15 h 18"/>
                <a:gd name="T4" fmla="*/ 23 w 23"/>
                <a:gd name="T5" fmla="*/ 5 h 18"/>
                <a:gd name="T6" fmla="*/ 2 w 23"/>
                <a:gd name="T7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8">
                  <a:moveTo>
                    <a:pt x="2" y="8"/>
                  </a:moveTo>
                  <a:cubicBezTo>
                    <a:pt x="0" y="10"/>
                    <a:pt x="2" y="14"/>
                    <a:pt x="5" y="15"/>
                  </a:cubicBezTo>
                  <a:cubicBezTo>
                    <a:pt x="13" y="18"/>
                    <a:pt x="17" y="12"/>
                    <a:pt x="23" y="5"/>
                  </a:cubicBezTo>
                  <a:cubicBezTo>
                    <a:pt x="14" y="5"/>
                    <a:pt x="7" y="0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32" name="Freeform 77">
              <a:extLst>
                <a:ext uri="{FF2B5EF4-FFF2-40B4-BE49-F238E27FC236}">
                  <a16:creationId xmlns:a16="http://schemas.microsoft.com/office/drawing/2014/main" id="{1941DF2C-C714-465D-B290-7308195ED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8876" y="3834361"/>
              <a:ext cx="53903" cy="25603"/>
            </a:xfrm>
            <a:custGeom>
              <a:avLst/>
              <a:gdLst>
                <a:gd name="T0" fmla="*/ 0 w 23"/>
                <a:gd name="T1" fmla="*/ 5 h 11"/>
                <a:gd name="T2" fmla="*/ 23 w 23"/>
                <a:gd name="T3" fmla="*/ 5 h 11"/>
                <a:gd name="T4" fmla="*/ 0 w 23"/>
                <a:gd name="T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1">
                  <a:moveTo>
                    <a:pt x="0" y="5"/>
                  </a:moveTo>
                  <a:cubicBezTo>
                    <a:pt x="8" y="11"/>
                    <a:pt x="15" y="8"/>
                    <a:pt x="23" y="5"/>
                  </a:cubicBezTo>
                  <a:cubicBezTo>
                    <a:pt x="9" y="0"/>
                    <a:pt x="9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33" name="Freeform 78">
              <a:extLst>
                <a:ext uri="{FF2B5EF4-FFF2-40B4-BE49-F238E27FC236}">
                  <a16:creationId xmlns:a16="http://schemas.microsoft.com/office/drawing/2014/main" id="{10DE86AD-8CF7-4291-8BF9-8C917017A4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7291" y="1877699"/>
              <a:ext cx="43122" cy="36383"/>
            </a:xfrm>
            <a:custGeom>
              <a:avLst/>
              <a:gdLst>
                <a:gd name="T0" fmla="*/ 0 w 18"/>
                <a:gd name="T1" fmla="*/ 11 h 15"/>
                <a:gd name="T2" fmla="*/ 17 w 18"/>
                <a:gd name="T3" fmla="*/ 6 h 15"/>
                <a:gd name="T4" fmla="*/ 16 w 18"/>
                <a:gd name="T5" fmla="*/ 1 h 15"/>
                <a:gd name="T6" fmla="*/ 0 w 18"/>
                <a:gd name="T7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5">
                  <a:moveTo>
                    <a:pt x="0" y="11"/>
                  </a:moveTo>
                  <a:cubicBezTo>
                    <a:pt x="8" y="15"/>
                    <a:pt x="13" y="11"/>
                    <a:pt x="17" y="6"/>
                  </a:cubicBezTo>
                  <a:cubicBezTo>
                    <a:pt x="18" y="4"/>
                    <a:pt x="18" y="2"/>
                    <a:pt x="16" y="1"/>
                  </a:cubicBezTo>
                  <a:cubicBezTo>
                    <a:pt x="8" y="0"/>
                    <a:pt x="4" y="3"/>
                    <a:pt x="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34" name="Freeform 79">
              <a:extLst>
                <a:ext uri="{FF2B5EF4-FFF2-40B4-BE49-F238E27FC236}">
                  <a16:creationId xmlns:a16="http://schemas.microsoft.com/office/drawing/2014/main" id="{3CEDE51D-5110-4B65-9F9E-6E810BE1B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6935" y="4512187"/>
              <a:ext cx="44471" cy="49860"/>
            </a:xfrm>
            <a:custGeom>
              <a:avLst/>
              <a:gdLst>
                <a:gd name="T0" fmla="*/ 17 w 19"/>
                <a:gd name="T1" fmla="*/ 21 h 21"/>
                <a:gd name="T2" fmla="*/ 11 w 19"/>
                <a:gd name="T3" fmla="*/ 4 h 21"/>
                <a:gd name="T4" fmla="*/ 3 w 19"/>
                <a:gd name="T5" fmla="*/ 2 h 21"/>
                <a:gd name="T6" fmla="*/ 4 w 19"/>
                <a:gd name="T7" fmla="*/ 9 h 21"/>
                <a:gd name="T8" fmla="*/ 17 w 19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1">
                  <a:moveTo>
                    <a:pt x="17" y="21"/>
                  </a:moveTo>
                  <a:cubicBezTo>
                    <a:pt x="19" y="14"/>
                    <a:pt x="13" y="9"/>
                    <a:pt x="11" y="4"/>
                  </a:cubicBezTo>
                  <a:cubicBezTo>
                    <a:pt x="9" y="0"/>
                    <a:pt x="6" y="0"/>
                    <a:pt x="3" y="2"/>
                  </a:cubicBezTo>
                  <a:cubicBezTo>
                    <a:pt x="0" y="4"/>
                    <a:pt x="2" y="7"/>
                    <a:pt x="4" y="9"/>
                  </a:cubicBezTo>
                  <a:cubicBezTo>
                    <a:pt x="8" y="13"/>
                    <a:pt x="12" y="17"/>
                    <a:pt x="17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35" name="Freeform 80">
              <a:extLst>
                <a:ext uri="{FF2B5EF4-FFF2-40B4-BE49-F238E27FC236}">
                  <a16:creationId xmlns:a16="http://schemas.microsoft.com/office/drawing/2014/main" id="{CDDFC233-5C0C-4F68-A4A4-2A5C9FCE0C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30989" y="1864224"/>
              <a:ext cx="66032" cy="22908"/>
            </a:xfrm>
            <a:custGeom>
              <a:avLst/>
              <a:gdLst>
                <a:gd name="T0" fmla="*/ 0 w 28"/>
                <a:gd name="T1" fmla="*/ 2 h 10"/>
                <a:gd name="T2" fmla="*/ 28 w 28"/>
                <a:gd name="T3" fmla="*/ 6 h 10"/>
                <a:gd name="T4" fmla="*/ 0 w 28"/>
                <a:gd name="T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10">
                  <a:moveTo>
                    <a:pt x="0" y="2"/>
                  </a:moveTo>
                  <a:cubicBezTo>
                    <a:pt x="9" y="10"/>
                    <a:pt x="16" y="7"/>
                    <a:pt x="28" y="6"/>
                  </a:cubicBezTo>
                  <a:cubicBezTo>
                    <a:pt x="17" y="0"/>
                    <a:pt x="9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36" name="Freeform 81">
              <a:extLst>
                <a:ext uri="{FF2B5EF4-FFF2-40B4-BE49-F238E27FC236}">
                  <a16:creationId xmlns:a16="http://schemas.microsoft.com/office/drawing/2014/main" id="{BBDE7CEC-BF9B-4211-AF9A-9D2635ECE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7591" y="2326438"/>
              <a:ext cx="59293" cy="26951"/>
            </a:xfrm>
            <a:custGeom>
              <a:avLst/>
              <a:gdLst>
                <a:gd name="T0" fmla="*/ 25 w 25"/>
                <a:gd name="T1" fmla="*/ 9 h 11"/>
                <a:gd name="T2" fmla="*/ 0 w 25"/>
                <a:gd name="T3" fmla="*/ 0 h 11"/>
                <a:gd name="T4" fmla="*/ 25 w 25"/>
                <a:gd name="T5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1">
                  <a:moveTo>
                    <a:pt x="25" y="9"/>
                  </a:moveTo>
                  <a:cubicBezTo>
                    <a:pt x="17" y="4"/>
                    <a:pt x="10" y="2"/>
                    <a:pt x="0" y="0"/>
                  </a:cubicBezTo>
                  <a:cubicBezTo>
                    <a:pt x="13" y="11"/>
                    <a:pt x="13" y="11"/>
                    <a:pt x="2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37" name="Freeform 82">
              <a:extLst>
                <a:ext uri="{FF2B5EF4-FFF2-40B4-BE49-F238E27FC236}">
                  <a16:creationId xmlns:a16="http://schemas.microsoft.com/office/drawing/2014/main" id="{CA5FB3CE-B21B-4AAA-B011-31A17AFD24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912" y="1226825"/>
              <a:ext cx="55251" cy="28299"/>
            </a:xfrm>
            <a:custGeom>
              <a:avLst/>
              <a:gdLst>
                <a:gd name="T0" fmla="*/ 23 w 23"/>
                <a:gd name="T1" fmla="*/ 5 h 12"/>
                <a:gd name="T2" fmla="*/ 0 w 23"/>
                <a:gd name="T3" fmla="*/ 9 h 12"/>
                <a:gd name="T4" fmla="*/ 23 w 23"/>
                <a:gd name="T5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2">
                  <a:moveTo>
                    <a:pt x="23" y="5"/>
                  </a:moveTo>
                  <a:cubicBezTo>
                    <a:pt x="16" y="6"/>
                    <a:pt x="8" y="0"/>
                    <a:pt x="0" y="9"/>
                  </a:cubicBezTo>
                  <a:cubicBezTo>
                    <a:pt x="9" y="10"/>
                    <a:pt x="17" y="12"/>
                    <a:pt x="2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38" name="Freeform 83">
              <a:extLst>
                <a:ext uri="{FF2B5EF4-FFF2-40B4-BE49-F238E27FC236}">
                  <a16:creationId xmlns:a16="http://schemas.microsoft.com/office/drawing/2014/main" id="{9CACE680-6BCC-4029-AD16-EA3344D0B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5784" y="1233564"/>
              <a:ext cx="35036" cy="36383"/>
            </a:xfrm>
            <a:custGeom>
              <a:avLst/>
              <a:gdLst>
                <a:gd name="T0" fmla="*/ 15 w 15"/>
                <a:gd name="T1" fmla="*/ 11 h 15"/>
                <a:gd name="T2" fmla="*/ 3 w 15"/>
                <a:gd name="T3" fmla="*/ 1 h 15"/>
                <a:gd name="T4" fmla="*/ 1 w 15"/>
                <a:gd name="T5" fmla="*/ 7 h 15"/>
                <a:gd name="T6" fmla="*/ 15 w 15"/>
                <a:gd name="T7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5">
                  <a:moveTo>
                    <a:pt x="15" y="11"/>
                  </a:moveTo>
                  <a:cubicBezTo>
                    <a:pt x="12" y="6"/>
                    <a:pt x="10" y="0"/>
                    <a:pt x="3" y="1"/>
                  </a:cubicBezTo>
                  <a:cubicBezTo>
                    <a:pt x="0" y="2"/>
                    <a:pt x="0" y="4"/>
                    <a:pt x="1" y="7"/>
                  </a:cubicBezTo>
                  <a:cubicBezTo>
                    <a:pt x="4" y="13"/>
                    <a:pt x="8" y="15"/>
                    <a:pt x="1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39" name="Freeform 84">
              <a:extLst>
                <a:ext uri="{FF2B5EF4-FFF2-40B4-BE49-F238E27FC236}">
                  <a16:creationId xmlns:a16="http://schemas.microsoft.com/office/drawing/2014/main" id="{5EC4B9CB-9E8B-4B47-A720-8E53CCF5136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623" y="160818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40" name="Freeform 85">
              <a:extLst>
                <a:ext uri="{FF2B5EF4-FFF2-40B4-BE49-F238E27FC236}">
                  <a16:creationId xmlns:a16="http://schemas.microsoft.com/office/drawing/2014/main" id="{22FEE9C1-14AB-4048-973D-B9B746CC9F0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7196" y="1586626"/>
              <a:ext cx="40426" cy="26951"/>
            </a:xfrm>
            <a:custGeom>
              <a:avLst/>
              <a:gdLst>
                <a:gd name="T0" fmla="*/ 2 w 17"/>
                <a:gd name="T1" fmla="*/ 0 h 11"/>
                <a:gd name="T2" fmla="*/ 0 w 17"/>
                <a:gd name="T3" fmla="*/ 3 h 11"/>
                <a:gd name="T4" fmla="*/ 14 w 17"/>
                <a:gd name="T5" fmla="*/ 9 h 11"/>
                <a:gd name="T6" fmla="*/ 17 w 17"/>
                <a:gd name="T7" fmla="*/ 9 h 11"/>
                <a:gd name="T8" fmla="*/ 2 w 17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2" y="0"/>
                  </a:moveTo>
                  <a:cubicBezTo>
                    <a:pt x="1" y="0"/>
                    <a:pt x="0" y="0"/>
                    <a:pt x="0" y="3"/>
                  </a:cubicBezTo>
                  <a:cubicBezTo>
                    <a:pt x="2" y="11"/>
                    <a:pt x="9" y="9"/>
                    <a:pt x="14" y="9"/>
                  </a:cubicBezTo>
                  <a:cubicBezTo>
                    <a:pt x="15" y="9"/>
                    <a:pt x="16" y="9"/>
                    <a:pt x="17" y="9"/>
                  </a:cubicBezTo>
                  <a:cubicBezTo>
                    <a:pt x="15" y="1"/>
                    <a:pt x="9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41" name="Freeform 86">
              <a:extLst>
                <a:ext uri="{FF2B5EF4-FFF2-40B4-BE49-F238E27FC236}">
                  <a16:creationId xmlns:a16="http://schemas.microsoft.com/office/drawing/2014/main" id="{4EDEDC58-CA53-4AD1-B0FB-54732EA0597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3773" y="3834361"/>
              <a:ext cx="74116" cy="49860"/>
            </a:xfrm>
            <a:custGeom>
              <a:avLst/>
              <a:gdLst>
                <a:gd name="T0" fmla="*/ 31 w 31"/>
                <a:gd name="T1" fmla="*/ 0 h 21"/>
                <a:gd name="T2" fmla="*/ 13 w 31"/>
                <a:gd name="T3" fmla="*/ 8 h 21"/>
                <a:gd name="T4" fmla="*/ 0 w 31"/>
                <a:gd name="T5" fmla="*/ 16 h 21"/>
                <a:gd name="T6" fmla="*/ 3 w 31"/>
                <a:gd name="T7" fmla="*/ 21 h 21"/>
                <a:gd name="T8" fmla="*/ 15 w 31"/>
                <a:gd name="T9" fmla="*/ 11 h 21"/>
                <a:gd name="T10" fmla="*/ 15 w 31"/>
                <a:gd name="T11" fmla="*/ 9 h 21"/>
                <a:gd name="T12" fmla="*/ 31 w 31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21">
                  <a:moveTo>
                    <a:pt x="31" y="0"/>
                  </a:moveTo>
                  <a:cubicBezTo>
                    <a:pt x="23" y="5"/>
                    <a:pt x="16" y="0"/>
                    <a:pt x="13" y="8"/>
                  </a:cubicBezTo>
                  <a:cubicBezTo>
                    <a:pt x="8" y="10"/>
                    <a:pt x="1" y="8"/>
                    <a:pt x="0" y="16"/>
                  </a:cubicBezTo>
                  <a:cubicBezTo>
                    <a:pt x="0" y="18"/>
                    <a:pt x="0" y="21"/>
                    <a:pt x="3" y="21"/>
                  </a:cubicBezTo>
                  <a:cubicBezTo>
                    <a:pt x="10" y="21"/>
                    <a:pt x="12" y="15"/>
                    <a:pt x="15" y="11"/>
                  </a:cubicBezTo>
                  <a:cubicBezTo>
                    <a:pt x="15" y="10"/>
                    <a:pt x="15" y="10"/>
                    <a:pt x="15" y="9"/>
                  </a:cubicBezTo>
                  <a:cubicBezTo>
                    <a:pt x="20" y="8"/>
                    <a:pt x="27" y="11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42" name="Freeform 87">
              <a:extLst>
                <a:ext uri="{FF2B5EF4-FFF2-40B4-BE49-F238E27FC236}">
                  <a16:creationId xmlns:a16="http://schemas.microsoft.com/office/drawing/2014/main" id="{68A71502-6CCB-458F-9BEC-E190B39E9A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3822" y="1644570"/>
              <a:ext cx="2695" cy="4042"/>
            </a:xfrm>
            <a:custGeom>
              <a:avLst/>
              <a:gdLst>
                <a:gd name="T0" fmla="*/ 1 w 1"/>
                <a:gd name="T1" fmla="*/ 1 h 2"/>
                <a:gd name="T2" fmla="*/ 0 w 1"/>
                <a:gd name="T3" fmla="*/ 0 h 2"/>
                <a:gd name="T4" fmla="*/ 0 w 1"/>
                <a:gd name="T5" fmla="*/ 2 h 2"/>
                <a:gd name="T6" fmla="*/ 1 w 1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1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43" name="Freeform 88">
              <a:extLst>
                <a:ext uri="{FF2B5EF4-FFF2-40B4-BE49-F238E27FC236}">
                  <a16:creationId xmlns:a16="http://schemas.microsoft.com/office/drawing/2014/main" id="{264B8F8D-FD34-4AF9-BFAB-16C936FE6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3822" y="1641876"/>
              <a:ext cx="0" cy="2695"/>
            </a:xfrm>
            <a:custGeom>
              <a:avLst/>
              <a:gdLst>
                <a:gd name="T0" fmla="*/ 1 h 1"/>
                <a:gd name="T1" fmla="*/ 0 h 1"/>
                <a:gd name="T2" fmla="*/ 1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44" name="Freeform 89">
              <a:extLst>
                <a:ext uri="{FF2B5EF4-FFF2-40B4-BE49-F238E27FC236}">
                  <a16:creationId xmlns:a16="http://schemas.microsoft.com/office/drawing/2014/main" id="{B4415C00-D9C3-482E-B805-95D64725CE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1186" y="2310267"/>
              <a:ext cx="4043" cy="404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2 w 2"/>
                <a:gd name="T5" fmla="*/ 0 h 2"/>
                <a:gd name="T6" fmla="*/ 2 w 2"/>
                <a:gd name="T7" fmla="*/ 0 h 2"/>
                <a:gd name="T8" fmla="*/ 0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1"/>
                    <a:pt x="0" y="2"/>
                    <a:pt x="1" y="2"/>
                  </a:cubicBezTo>
                  <a:cubicBezTo>
                    <a:pt x="1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8081653D-CC09-490D-9DE4-FC4EAFD81337}"/>
              </a:ext>
            </a:extLst>
          </p:cNvPr>
          <p:cNvSpPr/>
          <p:nvPr/>
        </p:nvSpPr>
        <p:spPr>
          <a:xfrm>
            <a:off x="1169307" y="4241212"/>
            <a:ext cx="3097704" cy="1023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ea typeface="Roboto Light" panose="02000000000000000000" pitchFamily="2" charset="0"/>
              </a:rPr>
              <a:t>Leverage agile frameworks to provide a robust synopsis for high level overviews. </a:t>
            </a:r>
          </a:p>
        </p:txBody>
      </p:sp>
      <p:sp>
        <p:nvSpPr>
          <p:cNvPr id="20" name="Speech Bubble: Oval 19">
            <a:extLst>
              <a:ext uri="{FF2B5EF4-FFF2-40B4-BE49-F238E27FC236}">
                <a16:creationId xmlns:a16="http://schemas.microsoft.com/office/drawing/2014/main" id="{8E305049-D03D-4EB2-83A8-17E5EF12AD8A}"/>
              </a:ext>
            </a:extLst>
          </p:cNvPr>
          <p:cNvSpPr/>
          <p:nvPr/>
        </p:nvSpPr>
        <p:spPr>
          <a:xfrm>
            <a:off x="4294664" y="3143119"/>
            <a:ext cx="2274941" cy="2274941"/>
          </a:xfrm>
          <a:prstGeom prst="wedgeEllipseCallout">
            <a:avLst>
              <a:gd name="adj1" fmla="val -56118"/>
              <a:gd name="adj2" fmla="val -3406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bIns="91440" rtlCol="0" anchor="ctr"/>
          <a:lstStyle/>
          <a:p>
            <a:pPr algn="ctr"/>
            <a:r>
              <a:rPr lang="en-US" dirty="0"/>
              <a:t>Good products always have good market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F6E9C16-BA3C-4487-8A51-BB7D1BCB65CB}"/>
              </a:ext>
            </a:extLst>
          </p:cNvPr>
          <p:cNvGrpSpPr/>
          <p:nvPr/>
        </p:nvGrpSpPr>
        <p:grpSpPr>
          <a:xfrm>
            <a:off x="1169307" y="1850218"/>
            <a:ext cx="3806265" cy="2001388"/>
            <a:chOff x="1169307" y="1850218"/>
            <a:chExt cx="3806265" cy="2001388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AC405F8-0A9E-4ACA-AB3A-9F95E5A43103}"/>
                </a:ext>
              </a:extLst>
            </p:cNvPr>
            <p:cNvSpPr/>
            <p:nvPr/>
          </p:nvSpPr>
          <p:spPr>
            <a:xfrm>
              <a:off x="1183135" y="2097280"/>
              <a:ext cx="3792437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5400" dirty="0">
                  <a:solidFill>
                    <a:schemeClr val="accent1"/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Worldwide </a:t>
              </a:r>
              <a:r>
                <a:rPr lang="en-US" sz="5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service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063F227-8020-4796-8882-8448F4D4A8B8}"/>
                </a:ext>
              </a:extLst>
            </p:cNvPr>
            <p:cNvSpPr txBox="1"/>
            <p:nvPr/>
          </p:nvSpPr>
          <p:spPr>
            <a:xfrm>
              <a:off x="1169307" y="1850218"/>
              <a:ext cx="3395782" cy="38369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just">
                <a:lnSpc>
                  <a:spcPct val="130000"/>
                </a:lnSpc>
                <a:defRPr sz="1600">
                  <a:solidFill>
                    <a:schemeClr val="tx1">
                      <a:lumMod val="65000"/>
                      <a:lumOff val="35000"/>
                    </a:schemeClr>
                  </a:solidFill>
                  <a:ea typeface="Roboto Light" panose="02000000000000000000" pitchFamily="2" charset="0"/>
                </a:defRPr>
              </a:lvl1pPr>
            </a:lstStyle>
            <a:p>
              <a:pPr algn="l"/>
              <a:r>
                <a:rPr lang="id-ID" dirty="0"/>
                <a:t>Put your subtitle here.</a:t>
              </a:r>
              <a:endParaRPr lang="en-US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CE0961B-103B-493F-B307-E73A9EB5BD62}"/>
              </a:ext>
            </a:extLst>
          </p:cNvPr>
          <p:cNvGrpSpPr/>
          <p:nvPr/>
        </p:nvGrpSpPr>
        <p:grpSpPr>
          <a:xfrm rot="13142078">
            <a:off x="-1445777" y="5725155"/>
            <a:ext cx="3719482" cy="3719482"/>
            <a:chOff x="-370072" y="5352350"/>
            <a:chExt cx="4950630" cy="4950630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846436E0-A740-44B5-BEDE-FA5B93AEA13C}"/>
                </a:ext>
              </a:extLst>
            </p:cNvPr>
            <p:cNvSpPr/>
            <p:nvPr/>
          </p:nvSpPr>
          <p:spPr>
            <a:xfrm>
              <a:off x="-17040" y="5697591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Block Arc 30">
              <a:extLst>
                <a:ext uri="{FF2B5EF4-FFF2-40B4-BE49-F238E27FC236}">
                  <a16:creationId xmlns:a16="http://schemas.microsoft.com/office/drawing/2014/main" id="{B9A462B2-3021-42CF-9BEA-102E35A2EF5B}"/>
                </a:ext>
              </a:extLst>
            </p:cNvPr>
            <p:cNvSpPr/>
            <p:nvPr/>
          </p:nvSpPr>
          <p:spPr>
            <a:xfrm rot="12817100">
              <a:off x="-370072" y="5352350"/>
              <a:ext cx="4950630" cy="4950630"/>
            </a:xfrm>
            <a:prstGeom prst="blockArc">
              <a:avLst>
                <a:gd name="adj1" fmla="val 13069614"/>
                <a:gd name="adj2" fmla="val 21133290"/>
                <a:gd name="adj3" fmla="val 1538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146" name="Oval 1145">
            <a:extLst>
              <a:ext uri="{FF2B5EF4-FFF2-40B4-BE49-F238E27FC236}">
                <a16:creationId xmlns:a16="http://schemas.microsoft.com/office/drawing/2014/main" id="{B4E86806-622A-43E9-9379-6001BA99A6CD}"/>
              </a:ext>
            </a:extLst>
          </p:cNvPr>
          <p:cNvSpPr/>
          <p:nvPr/>
        </p:nvSpPr>
        <p:spPr>
          <a:xfrm>
            <a:off x="9426724" y="-2492366"/>
            <a:ext cx="4106575" cy="41065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7" name="TextBox 1146">
            <a:extLst>
              <a:ext uri="{FF2B5EF4-FFF2-40B4-BE49-F238E27FC236}">
                <a16:creationId xmlns:a16="http://schemas.microsoft.com/office/drawing/2014/main" id="{CB39CB40-4F29-48B5-A1B5-D179C21557DE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bg1"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31</a:t>
            </a:fld>
            <a:endParaRPr lang="id-ID" sz="49600" i="0" strike="noStrike" spc="0" dirty="0">
              <a:solidFill>
                <a:schemeClr val="bg1"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D7277A9-A457-46EB-BFE8-7C457CEDC8E1}"/>
              </a:ext>
            </a:extLst>
          </p:cNvPr>
          <p:cNvGrpSpPr/>
          <p:nvPr/>
        </p:nvGrpSpPr>
        <p:grpSpPr>
          <a:xfrm>
            <a:off x="5446626" y="1611976"/>
            <a:ext cx="5522933" cy="3202297"/>
            <a:chOff x="5446626" y="1611976"/>
            <a:chExt cx="5522933" cy="3202297"/>
          </a:xfrm>
        </p:grpSpPr>
        <p:cxnSp>
          <p:nvCxnSpPr>
            <p:cNvPr id="1151" name="Straight Connector 1150">
              <a:extLst>
                <a:ext uri="{FF2B5EF4-FFF2-40B4-BE49-F238E27FC236}">
                  <a16:creationId xmlns:a16="http://schemas.microsoft.com/office/drawing/2014/main" id="{1D7497F5-A0A6-4B67-89CE-E702FD3235B0}"/>
                </a:ext>
              </a:extLst>
            </p:cNvPr>
            <p:cNvCxnSpPr>
              <a:cxnSpLocks/>
              <a:stCxn id="1143" idx="4"/>
              <a:endCxn id="1141" idx="0"/>
            </p:cNvCxnSpPr>
            <p:nvPr/>
          </p:nvCxnSpPr>
          <p:spPr>
            <a:xfrm flipH="1">
              <a:off x="7963414" y="1837262"/>
              <a:ext cx="320286" cy="2563012"/>
            </a:xfrm>
            <a:prstGeom prst="line">
              <a:avLst/>
            </a:prstGeom>
            <a:ln w="15875">
              <a:solidFill>
                <a:schemeClr val="tx1">
                  <a:lumMod val="75000"/>
                  <a:lumOff val="25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5" name="Straight Connector 1154">
              <a:extLst>
                <a:ext uri="{FF2B5EF4-FFF2-40B4-BE49-F238E27FC236}">
                  <a16:creationId xmlns:a16="http://schemas.microsoft.com/office/drawing/2014/main" id="{CDD9A572-8A88-4132-AE99-08D501E0BEA9}"/>
                </a:ext>
              </a:extLst>
            </p:cNvPr>
            <p:cNvCxnSpPr>
              <a:cxnSpLocks/>
              <a:stCxn id="1143" idx="5"/>
              <a:endCxn id="1142" idx="1"/>
            </p:cNvCxnSpPr>
            <p:nvPr/>
          </p:nvCxnSpPr>
          <p:spPr>
            <a:xfrm>
              <a:off x="8440880" y="1772156"/>
              <a:ext cx="889405" cy="1145920"/>
            </a:xfrm>
            <a:prstGeom prst="line">
              <a:avLst/>
            </a:prstGeom>
            <a:ln w="15875">
              <a:solidFill>
                <a:schemeClr val="tx1">
                  <a:lumMod val="75000"/>
                  <a:lumOff val="25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8" name="Straight Connector 1157">
              <a:extLst>
                <a:ext uri="{FF2B5EF4-FFF2-40B4-BE49-F238E27FC236}">
                  <a16:creationId xmlns:a16="http://schemas.microsoft.com/office/drawing/2014/main" id="{2A0DA37D-94A0-4E9B-8189-5B50797B13C5}"/>
                </a:ext>
              </a:extLst>
            </p:cNvPr>
            <p:cNvCxnSpPr>
              <a:cxnSpLocks/>
            </p:cNvCxnSpPr>
            <p:nvPr/>
          </p:nvCxnSpPr>
          <p:spPr>
            <a:xfrm>
              <a:off x="9485974" y="3087232"/>
              <a:ext cx="827095" cy="1727041"/>
            </a:xfrm>
            <a:prstGeom prst="line">
              <a:avLst/>
            </a:prstGeom>
            <a:ln w="15875">
              <a:solidFill>
                <a:schemeClr val="tx1">
                  <a:lumMod val="75000"/>
                  <a:lumOff val="25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2" name="Straight Connector 1161">
              <a:extLst>
                <a:ext uri="{FF2B5EF4-FFF2-40B4-BE49-F238E27FC236}">
                  <a16:creationId xmlns:a16="http://schemas.microsoft.com/office/drawing/2014/main" id="{A2468A00-B66B-41B5-A757-DEF78BF2636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435024" y="2283120"/>
              <a:ext cx="1534535" cy="826511"/>
            </a:xfrm>
            <a:prstGeom prst="line">
              <a:avLst/>
            </a:prstGeom>
            <a:ln w="15875">
              <a:solidFill>
                <a:schemeClr val="tx1">
                  <a:lumMod val="75000"/>
                  <a:lumOff val="25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6" name="Straight Connector 1165">
              <a:extLst>
                <a:ext uri="{FF2B5EF4-FFF2-40B4-BE49-F238E27FC236}">
                  <a16:creationId xmlns:a16="http://schemas.microsoft.com/office/drawing/2014/main" id="{C8CE59BD-A00C-4068-A3A8-A951C83ACFA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46626" y="1611976"/>
              <a:ext cx="2848983" cy="231766"/>
            </a:xfrm>
            <a:prstGeom prst="line">
              <a:avLst/>
            </a:prstGeom>
            <a:ln w="15875">
              <a:solidFill>
                <a:schemeClr val="tx1">
                  <a:lumMod val="75000"/>
                  <a:lumOff val="25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A13FD275-7A52-4CFD-8C98-3149AF3C4113}"/>
              </a:ext>
            </a:extLst>
          </p:cNvPr>
          <p:cNvGrpSpPr/>
          <p:nvPr/>
        </p:nvGrpSpPr>
        <p:grpSpPr>
          <a:xfrm>
            <a:off x="5719810" y="2851399"/>
            <a:ext cx="871221" cy="871221"/>
            <a:chOff x="5719810" y="2851399"/>
            <a:chExt cx="871221" cy="871221"/>
          </a:xfrm>
        </p:grpSpPr>
        <p:sp>
          <p:nvSpPr>
            <p:cNvPr id="1172" name="Oval 1171">
              <a:extLst>
                <a:ext uri="{FF2B5EF4-FFF2-40B4-BE49-F238E27FC236}">
                  <a16:creationId xmlns:a16="http://schemas.microsoft.com/office/drawing/2014/main" id="{A2F8E5CD-1148-4BED-BC5D-57C8A0C00236}"/>
                </a:ext>
              </a:extLst>
            </p:cNvPr>
            <p:cNvSpPr/>
            <p:nvPr/>
          </p:nvSpPr>
          <p:spPr>
            <a:xfrm>
              <a:off x="5719810" y="2851399"/>
              <a:ext cx="871221" cy="87122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1176" name="Graphic 202">
              <a:extLst>
                <a:ext uri="{FF2B5EF4-FFF2-40B4-BE49-F238E27FC236}">
                  <a16:creationId xmlns:a16="http://schemas.microsoft.com/office/drawing/2014/main" id="{A5A55DFC-5752-4C6B-85E7-A7CCD6DF54FB}"/>
                </a:ext>
              </a:extLst>
            </p:cNvPr>
            <p:cNvSpPr/>
            <p:nvPr/>
          </p:nvSpPr>
          <p:spPr>
            <a:xfrm>
              <a:off x="5959208" y="3082081"/>
              <a:ext cx="415317" cy="415318"/>
            </a:xfrm>
            <a:custGeom>
              <a:avLst/>
              <a:gdLst>
                <a:gd name="connsiteX0" fmla="*/ 174770 w 377561"/>
                <a:gd name="connsiteY0" fmla="*/ 114301 h 377562"/>
                <a:gd name="connsiteX1" fmla="*/ 189518 w 377561"/>
                <a:gd name="connsiteY1" fmla="*/ 99552 h 377562"/>
                <a:gd name="connsiteX2" fmla="*/ 204267 w 377561"/>
                <a:gd name="connsiteY2" fmla="*/ 114301 h 377562"/>
                <a:gd name="connsiteX3" fmla="*/ 189518 w 377561"/>
                <a:gd name="connsiteY3" fmla="*/ 129050 h 377562"/>
                <a:gd name="connsiteX4" fmla="*/ 174770 w 377561"/>
                <a:gd name="connsiteY4" fmla="*/ 114301 h 377562"/>
                <a:gd name="connsiteX5" fmla="*/ 137899 w 377561"/>
                <a:gd name="connsiteY5" fmla="*/ 129050 h 377562"/>
                <a:gd name="connsiteX6" fmla="*/ 152647 w 377561"/>
                <a:gd name="connsiteY6" fmla="*/ 114301 h 377562"/>
                <a:gd name="connsiteX7" fmla="*/ 137899 w 377561"/>
                <a:gd name="connsiteY7" fmla="*/ 99552 h 377562"/>
                <a:gd name="connsiteX8" fmla="*/ 123150 w 377561"/>
                <a:gd name="connsiteY8" fmla="*/ 114301 h 377562"/>
                <a:gd name="connsiteX9" fmla="*/ 137899 w 377561"/>
                <a:gd name="connsiteY9" fmla="*/ 129050 h 377562"/>
                <a:gd name="connsiteX10" fmla="*/ 241138 w 377561"/>
                <a:gd name="connsiteY10" fmla="*/ 129050 h 377562"/>
                <a:gd name="connsiteX11" fmla="*/ 255887 w 377561"/>
                <a:gd name="connsiteY11" fmla="*/ 114301 h 377562"/>
                <a:gd name="connsiteX12" fmla="*/ 241138 w 377561"/>
                <a:gd name="connsiteY12" fmla="*/ 99552 h 377562"/>
                <a:gd name="connsiteX13" fmla="*/ 226390 w 377561"/>
                <a:gd name="connsiteY13" fmla="*/ 114301 h 377562"/>
                <a:gd name="connsiteX14" fmla="*/ 241138 w 377561"/>
                <a:gd name="connsiteY14" fmla="*/ 129050 h 377562"/>
                <a:gd name="connsiteX15" fmla="*/ 364914 w 377561"/>
                <a:gd name="connsiteY15" fmla="*/ 75672 h 377562"/>
                <a:gd name="connsiteX16" fmla="*/ 344199 w 377561"/>
                <a:gd name="connsiteY16" fmla="*/ 73224 h 377562"/>
                <a:gd name="connsiteX17" fmla="*/ 341751 w 377561"/>
                <a:gd name="connsiteY17" fmla="*/ 93936 h 377562"/>
                <a:gd name="connsiteX18" fmla="*/ 348065 w 377561"/>
                <a:gd name="connsiteY18" fmla="*/ 112178 h 377562"/>
                <a:gd name="connsiteX19" fmla="*/ 348065 w 377561"/>
                <a:gd name="connsiteY19" fmla="*/ 185921 h 377562"/>
                <a:gd name="connsiteX20" fmla="*/ 362813 w 377561"/>
                <a:gd name="connsiteY20" fmla="*/ 200669 h 377562"/>
                <a:gd name="connsiteX21" fmla="*/ 377562 w 377561"/>
                <a:gd name="connsiteY21" fmla="*/ 185921 h 377562"/>
                <a:gd name="connsiteX22" fmla="*/ 377562 w 377561"/>
                <a:gd name="connsiteY22" fmla="*/ 112178 h 377562"/>
                <a:gd name="connsiteX23" fmla="*/ 364914 w 377561"/>
                <a:gd name="connsiteY23" fmla="*/ 75672 h 377562"/>
                <a:gd name="connsiteX24" fmla="*/ 362813 w 377561"/>
                <a:gd name="connsiteY24" fmla="*/ 244915 h 377562"/>
                <a:gd name="connsiteX25" fmla="*/ 348065 w 377561"/>
                <a:gd name="connsiteY25" fmla="*/ 259663 h 377562"/>
                <a:gd name="connsiteX26" fmla="*/ 318568 w 377561"/>
                <a:gd name="connsiteY26" fmla="*/ 289160 h 377562"/>
                <a:gd name="connsiteX27" fmla="*/ 58994 w 377561"/>
                <a:gd name="connsiteY27" fmla="*/ 289160 h 377562"/>
                <a:gd name="connsiteX28" fmla="*/ 29497 w 377561"/>
                <a:gd name="connsiteY28" fmla="*/ 259663 h 377562"/>
                <a:gd name="connsiteX29" fmla="*/ 29497 w 377561"/>
                <a:gd name="connsiteY29" fmla="*/ 112178 h 377562"/>
                <a:gd name="connsiteX30" fmla="*/ 35880 w 377561"/>
                <a:gd name="connsiteY30" fmla="*/ 93849 h 377562"/>
                <a:gd name="connsiteX31" fmla="*/ 33513 w 377561"/>
                <a:gd name="connsiteY31" fmla="*/ 73126 h 377562"/>
                <a:gd name="connsiteX32" fmla="*/ 12790 w 377561"/>
                <a:gd name="connsiteY32" fmla="*/ 75497 h 377562"/>
                <a:gd name="connsiteX33" fmla="*/ 0 w 377561"/>
                <a:gd name="connsiteY33" fmla="*/ 112178 h 377562"/>
                <a:gd name="connsiteX34" fmla="*/ 0 w 377561"/>
                <a:gd name="connsiteY34" fmla="*/ 259663 h 377562"/>
                <a:gd name="connsiteX35" fmla="*/ 58994 w 377561"/>
                <a:gd name="connsiteY35" fmla="*/ 318657 h 377562"/>
                <a:gd name="connsiteX36" fmla="*/ 174032 w 377561"/>
                <a:gd name="connsiteY36" fmla="*/ 318657 h 377562"/>
                <a:gd name="connsiteX37" fmla="*/ 174032 w 377561"/>
                <a:gd name="connsiteY37" fmla="*/ 348065 h 377562"/>
                <a:gd name="connsiteX38" fmla="*/ 122413 w 377561"/>
                <a:gd name="connsiteY38" fmla="*/ 348065 h 377562"/>
                <a:gd name="connsiteX39" fmla="*/ 107664 w 377561"/>
                <a:gd name="connsiteY39" fmla="*/ 362814 h 377562"/>
                <a:gd name="connsiteX40" fmla="*/ 122413 w 377561"/>
                <a:gd name="connsiteY40" fmla="*/ 377562 h 377562"/>
                <a:gd name="connsiteX41" fmla="*/ 255149 w 377561"/>
                <a:gd name="connsiteY41" fmla="*/ 377562 h 377562"/>
                <a:gd name="connsiteX42" fmla="*/ 269898 w 377561"/>
                <a:gd name="connsiteY42" fmla="*/ 362814 h 377562"/>
                <a:gd name="connsiteX43" fmla="*/ 255149 w 377561"/>
                <a:gd name="connsiteY43" fmla="*/ 348065 h 377562"/>
                <a:gd name="connsiteX44" fmla="*/ 203530 w 377561"/>
                <a:gd name="connsiteY44" fmla="*/ 348065 h 377562"/>
                <a:gd name="connsiteX45" fmla="*/ 203530 w 377561"/>
                <a:gd name="connsiteY45" fmla="*/ 318657 h 377562"/>
                <a:gd name="connsiteX46" fmla="*/ 318568 w 377561"/>
                <a:gd name="connsiteY46" fmla="*/ 318657 h 377562"/>
                <a:gd name="connsiteX47" fmla="*/ 377562 w 377561"/>
                <a:gd name="connsiteY47" fmla="*/ 259663 h 377562"/>
                <a:gd name="connsiteX48" fmla="*/ 362813 w 377561"/>
                <a:gd name="connsiteY48" fmla="*/ 244915 h 377562"/>
                <a:gd name="connsiteX49" fmla="*/ 86973 w 377561"/>
                <a:gd name="connsiteY49" fmla="*/ 176239 h 377562"/>
                <a:gd name="connsiteX50" fmla="*/ 66368 w 377561"/>
                <a:gd name="connsiteY50" fmla="*/ 113290 h 377562"/>
                <a:gd name="connsiteX51" fmla="*/ 188781 w 377561"/>
                <a:gd name="connsiteY51" fmla="*/ 0 h 377562"/>
                <a:gd name="connsiteX52" fmla="*/ 311194 w 377561"/>
                <a:gd name="connsiteY52" fmla="*/ 112991 h 377562"/>
                <a:gd name="connsiteX53" fmla="*/ 311194 w 377561"/>
                <a:gd name="connsiteY53" fmla="*/ 113100 h 377562"/>
                <a:gd name="connsiteX54" fmla="*/ 311194 w 377561"/>
                <a:gd name="connsiteY54" fmla="*/ 113290 h 377562"/>
                <a:gd name="connsiteX55" fmla="*/ 311194 w 377561"/>
                <a:gd name="connsiteY55" fmla="*/ 113399 h 377562"/>
                <a:gd name="connsiteX56" fmla="*/ 188781 w 377561"/>
                <a:gd name="connsiteY56" fmla="*/ 226390 h 377562"/>
                <a:gd name="connsiteX57" fmla="*/ 143665 w 377561"/>
                <a:gd name="connsiteY57" fmla="*/ 218624 h 377562"/>
                <a:gd name="connsiteX58" fmla="*/ 87065 w 377561"/>
                <a:gd name="connsiteY58" fmla="*/ 243572 h 377562"/>
                <a:gd name="connsiteX59" fmla="*/ 81120 w 377561"/>
                <a:gd name="connsiteY59" fmla="*/ 244825 h 377562"/>
                <a:gd name="connsiteX60" fmla="*/ 70850 w 377561"/>
                <a:gd name="connsiteY60" fmla="*/ 240666 h 377562"/>
                <a:gd name="connsiteX61" fmla="*/ 67443 w 377561"/>
                <a:gd name="connsiteY61" fmla="*/ 224549 h 377562"/>
                <a:gd name="connsiteX62" fmla="*/ 95865 w 377561"/>
                <a:gd name="connsiteY62" fmla="*/ 113290 h 377562"/>
                <a:gd name="connsiteX63" fmla="*/ 115073 w 377561"/>
                <a:gd name="connsiteY63" fmla="*/ 164279 h 377562"/>
                <a:gd name="connsiteX64" fmla="*/ 117521 w 377561"/>
                <a:gd name="connsiteY64" fmla="*/ 179376 h 377562"/>
                <a:gd name="connsiteX65" fmla="*/ 108405 w 377561"/>
                <a:gd name="connsiteY65" fmla="*/ 201931 h 377562"/>
                <a:gd name="connsiteX66" fmla="*/ 137400 w 377561"/>
                <a:gd name="connsiteY66" fmla="*/ 189147 h 377562"/>
                <a:gd name="connsiteX67" fmla="*/ 149136 w 377561"/>
                <a:gd name="connsiteY67" fmla="*/ 189077 h 377562"/>
                <a:gd name="connsiteX68" fmla="*/ 188781 w 377561"/>
                <a:gd name="connsiteY68" fmla="*/ 196893 h 377562"/>
                <a:gd name="connsiteX69" fmla="*/ 281697 w 377561"/>
                <a:gd name="connsiteY69" fmla="*/ 113195 h 377562"/>
                <a:gd name="connsiteX70" fmla="*/ 188781 w 377561"/>
                <a:gd name="connsiteY70" fmla="*/ 29497 h 377562"/>
                <a:gd name="connsiteX71" fmla="*/ 95865 w 377561"/>
                <a:gd name="connsiteY71" fmla="*/ 113290 h 377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377561" h="377562">
                  <a:moveTo>
                    <a:pt x="174770" y="114301"/>
                  </a:moveTo>
                  <a:cubicBezTo>
                    <a:pt x="174770" y="106155"/>
                    <a:pt x="181372" y="99552"/>
                    <a:pt x="189518" y="99552"/>
                  </a:cubicBezTo>
                  <a:cubicBezTo>
                    <a:pt x="197665" y="99552"/>
                    <a:pt x="204267" y="106155"/>
                    <a:pt x="204267" y="114301"/>
                  </a:cubicBezTo>
                  <a:cubicBezTo>
                    <a:pt x="204267" y="122447"/>
                    <a:pt x="197665" y="129050"/>
                    <a:pt x="189518" y="129050"/>
                  </a:cubicBezTo>
                  <a:cubicBezTo>
                    <a:pt x="181372" y="129050"/>
                    <a:pt x="174770" y="122447"/>
                    <a:pt x="174770" y="114301"/>
                  </a:cubicBezTo>
                  <a:close/>
                  <a:moveTo>
                    <a:pt x="137899" y="129050"/>
                  </a:moveTo>
                  <a:cubicBezTo>
                    <a:pt x="146045" y="129050"/>
                    <a:pt x="152647" y="122447"/>
                    <a:pt x="152647" y="114301"/>
                  </a:cubicBezTo>
                  <a:cubicBezTo>
                    <a:pt x="152647" y="106155"/>
                    <a:pt x="146045" y="99552"/>
                    <a:pt x="137899" y="99552"/>
                  </a:cubicBezTo>
                  <a:cubicBezTo>
                    <a:pt x="129752" y="99552"/>
                    <a:pt x="123150" y="106155"/>
                    <a:pt x="123150" y="114301"/>
                  </a:cubicBezTo>
                  <a:cubicBezTo>
                    <a:pt x="123150" y="122447"/>
                    <a:pt x="129752" y="129050"/>
                    <a:pt x="137899" y="129050"/>
                  </a:cubicBezTo>
                  <a:close/>
                  <a:moveTo>
                    <a:pt x="241138" y="129050"/>
                  </a:moveTo>
                  <a:cubicBezTo>
                    <a:pt x="249285" y="129050"/>
                    <a:pt x="255887" y="122447"/>
                    <a:pt x="255887" y="114301"/>
                  </a:cubicBezTo>
                  <a:cubicBezTo>
                    <a:pt x="255887" y="106155"/>
                    <a:pt x="249285" y="99552"/>
                    <a:pt x="241138" y="99552"/>
                  </a:cubicBezTo>
                  <a:cubicBezTo>
                    <a:pt x="232992" y="99552"/>
                    <a:pt x="226390" y="106155"/>
                    <a:pt x="226390" y="114301"/>
                  </a:cubicBezTo>
                  <a:cubicBezTo>
                    <a:pt x="226390" y="122447"/>
                    <a:pt x="232992" y="129050"/>
                    <a:pt x="241138" y="129050"/>
                  </a:cubicBezTo>
                  <a:close/>
                  <a:moveTo>
                    <a:pt x="364914" y="75672"/>
                  </a:moveTo>
                  <a:cubicBezTo>
                    <a:pt x="359870" y="69275"/>
                    <a:pt x="350594" y="68180"/>
                    <a:pt x="344199" y="73224"/>
                  </a:cubicBezTo>
                  <a:cubicBezTo>
                    <a:pt x="337804" y="78268"/>
                    <a:pt x="336707" y="87541"/>
                    <a:pt x="341751" y="93936"/>
                  </a:cubicBezTo>
                  <a:cubicBezTo>
                    <a:pt x="345881" y="99175"/>
                    <a:pt x="348065" y="105484"/>
                    <a:pt x="348065" y="112178"/>
                  </a:cubicBezTo>
                  <a:lnTo>
                    <a:pt x="348065" y="185921"/>
                  </a:lnTo>
                  <a:cubicBezTo>
                    <a:pt x="348065" y="194067"/>
                    <a:pt x="354667" y="200669"/>
                    <a:pt x="362813" y="200669"/>
                  </a:cubicBezTo>
                  <a:cubicBezTo>
                    <a:pt x="370960" y="200669"/>
                    <a:pt x="377562" y="194067"/>
                    <a:pt x="377562" y="185921"/>
                  </a:cubicBezTo>
                  <a:lnTo>
                    <a:pt x="377562" y="112178"/>
                  </a:lnTo>
                  <a:cubicBezTo>
                    <a:pt x="377562" y="98982"/>
                    <a:pt x="373068" y="86017"/>
                    <a:pt x="364914" y="75672"/>
                  </a:cubicBezTo>
                  <a:close/>
                  <a:moveTo>
                    <a:pt x="362813" y="244915"/>
                  </a:moveTo>
                  <a:cubicBezTo>
                    <a:pt x="354667" y="244915"/>
                    <a:pt x="348065" y="251517"/>
                    <a:pt x="348065" y="259663"/>
                  </a:cubicBezTo>
                  <a:cubicBezTo>
                    <a:pt x="348065" y="275930"/>
                    <a:pt x="334832" y="289160"/>
                    <a:pt x="318568" y="289160"/>
                  </a:cubicBezTo>
                  <a:lnTo>
                    <a:pt x="58994" y="289160"/>
                  </a:lnTo>
                  <a:cubicBezTo>
                    <a:pt x="42730" y="289160"/>
                    <a:pt x="29497" y="275930"/>
                    <a:pt x="29497" y="259663"/>
                  </a:cubicBezTo>
                  <a:lnTo>
                    <a:pt x="29497" y="112178"/>
                  </a:lnTo>
                  <a:cubicBezTo>
                    <a:pt x="29497" y="105443"/>
                    <a:pt x="31704" y="99106"/>
                    <a:pt x="35880" y="93849"/>
                  </a:cubicBezTo>
                  <a:cubicBezTo>
                    <a:pt x="40950" y="87471"/>
                    <a:pt x="39887" y="78193"/>
                    <a:pt x="33513" y="73126"/>
                  </a:cubicBezTo>
                  <a:cubicBezTo>
                    <a:pt x="27135" y="68056"/>
                    <a:pt x="17857" y="69119"/>
                    <a:pt x="12790" y="75497"/>
                  </a:cubicBezTo>
                  <a:cubicBezTo>
                    <a:pt x="4543" y="85872"/>
                    <a:pt x="0" y="98901"/>
                    <a:pt x="0" y="112178"/>
                  </a:cubicBezTo>
                  <a:lnTo>
                    <a:pt x="0" y="259663"/>
                  </a:lnTo>
                  <a:cubicBezTo>
                    <a:pt x="0" y="292193"/>
                    <a:pt x="26464" y="318657"/>
                    <a:pt x="58994" y="318657"/>
                  </a:cubicBezTo>
                  <a:lnTo>
                    <a:pt x="174032" y="318657"/>
                  </a:lnTo>
                  <a:lnTo>
                    <a:pt x="174032" y="348065"/>
                  </a:lnTo>
                  <a:lnTo>
                    <a:pt x="122413" y="348065"/>
                  </a:lnTo>
                  <a:cubicBezTo>
                    <a:pt x="114266" y="348065"/>
                    <a:pt x="107664" y="354667"/>
                    <a:pt x="107664" y="362814"/>
                  </a:cubicBezTo>
                  <a:cubicBezTo>
                    <a:pt x="107664" y="370960"/>
                    <a:pt x="114266" y="377562"/>
                    <a:pt x="122413" y="377562"/>
                  </a:cubicBezTo>
                  <a:lnTo>
                    <a:pt x="255149" y="377562"/>
                  </a:lnTo>
                  <a:cubicBezTo>
                    <a:pt x="263296" y="377562"/>
                    <a:pt x="269898" y="370960"/>
                    <a:pt x="269898" y="362814"/>
                  </a:cubicBezTo>
                  <a:cubicBezTo>
                    <a:pt x="269898" y="354667"/>
                    <a:pt x="263296" y="348065"/>
                    <a:pt x="255149" y="348065"/>
                  </a:cubicBezTo>
                  <a:lnTo>
                    <a:pt x="203530" y="348065"/>
                  </a:lnTo>
                  <a:lnTo>
                    <a:pt x="203530" y="318657"/>
                  </a:lnTo>
                  <a:lnTo>
                    <a:pt x="318568" y="318657"/>
                  </a:lnTo>
                  <a:cubicBezTo>
                    <a:pt x="351098" y="318657"/>
                    <a:pt x="377562" y="292193"/>
                    <a:pt x="377562" y="259663"/>
                  </a:cubicBezTo>
                  <a:cubicBezTo>
                    <a:pt x="377562" y="251517"/>
                    <a:pt x="370960" y="244915"/>
                    <a:pt x="362813" y="244915"/>
                  </a:cubicBezTo>
                  <a:close/>
                  <a:moveTo>
                    <a:pt x="86973" y="176239"/>
                  </a:moveTo>
                  <a:cubicBezTo>
                    <a:pt x="73463" y="157616"/>
                    <a:pt x="66368" y="136032"/>
                    <a:pt x="66368" y="113290"/>
                  </a:cubicBezTo>
                  <a:cubicBezTo>
                    <a:pt x="66368" y="50822"/>
                    <a:pt x="121284" y="0"/>
                    <a:pt x="188781" y="0"/>
                  </a:cubicBezTo>
                  <a:cubicBezTo>
                    <a:pt x="256172" y="0"/>
                    <a:pt x="311021" y="50658"/>
                    <a:pt x="311194" y="112991"/>
                  </a:cubicBezTo>
                  <a:lnTo>
                    <a:pt x="311194" y="113100"/>
                  </a:lnTo>
                  <a:lnTo>
                    <a:pt x="311194" y="113290"/>
                  </a:lnTo>
                  <a:lnTo>
                    <a:pt x="311194" y="113399"/>
                  </a:lnTo>
                  <a:cubicBezTo>
                    <a:pt x="311021" y="175732"/>
                    <a:pt x="256172" y="226390"/>
                    <a:pt x="188781" y="226390"/>
                  </a:cubicBezTo>
                  <a:cubicBezTo>
                    <a:pt x="172935" y="226390"/>
                    <a:pt x="157789" y="223780"/>
                    <a:pt x="143665" y="218624"/>
                  </a:cubicBezTo>
                  <a:lnTo>
                    <a:pt x="87065" y="243572"/>
                  </a:lnTo>
                  <a:cubicBezTo>
                    <a:pt x="85153" y="244416"/>
                    <a:pt x="83128" y="244825"/>
                    <a:pt x="81120" y="244825"/>
                  </a:cubicBezTo>
                  <a:cubicBezTo>
                    <a:pt x="77360" y="244825"/>
                    <a:pt x="73659" y="243391"/>
                    <a:pt x="70850" y="240666"/>
                  </a:cubicBezTo>
                  <a:cubicBezTo>
                    <a:pt x="66541" y="236486"/>
                    <a:pt x="65193" y="230114"/>
                    <a:pt x="67443" y="224549"/>
                  </a:cubicBezTo>
                  <a:close/>
                  <a:moveTo>
                    <a:pt x="95865" y="113290"/>
                  </a:moveTo>
                  <a:cubicBezTo>
                    <a:pt x="95865" y="131907"/>
                    <a:pt x="102508" y="149539"/>
                    <a:pt x="115073" y="164279"/>
                  </a:cubicBezTo>
                  <a:cubicBezTo>
                    <a:pt x="118636" y="168461"/>
                    <a:pt x="119581" y="174280"/>
                    <a:pt x="117521" y="179376"/>
                  </a:cubicBezTo>
                  <a:lnTo>
                    <a:pt x="108405" y="201931"/>
                  </a:lnTo>
                  <a:lnTo>
                    <a:pt x="137400" y="189147"/>
                  </a:lnTo>
                  <a:cubicBezTo>
                    <a:pt x="141134" y="187502"/>
                    <a:pt x="145382" y="187476"/>
                    <a:pt x="149136" y="189077"/>
                  </a:cubicBezTo>
                  <a:cubicBezTo>
                    <a:pt x="161292" y="194263"/>
                    <a:pt x="174629" y="196893"/>
                    <a:pt x="188781" y="196893"/>
                  </a:cubicBezTo>
                  <a:cubicBezTo>
                    <a:pt x="239980" y="196893"/>
                    <a:pt x="281642" y="159356"/>
                    <a:pt x="281697" y="113195"/>
                  </a:cubicBezTo>
                  <a:cubicBezTo>
                    <a:pt x="281642" y="67034"/>
                    <a:pt x="239980" y="29497"/>
                    <a:pt x="188781" y="29497"/>
                  </a:cubicBezTo>
                  <a:cubicBezTo>
                    <a:pt x="137547" y="29497"/>
                    <a:pt x="95865" y="67086"/>
                    <a:pt x="95865" y="113290"/>
                  </a:cubicBezTo>
                  <a:close/>
                </a:path>
              </a:pathLst>
            </a:custGeom>
            <a:solidFill>
              <a:schemeClr val="bg1"/>
            </a:solidFill>
            <a:ln w="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B1297B73-BE30-4C6B-B2E4-AE28AB4E2203}"/>
              </a:ext>
            </a:extLst>
          </p:cNvPr>
          <p:cNvSpPr/>
          <p:nvPr/>
        </p:nvSpPr>
        <p:spPr>
          <a:xfrm>
            <a:off x="5229934" y="1601001"/>
            <a:ext cx="444573" cy="4445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1141" name="Oval 1140">
            <a:extLst>
              <a:ext uri="{FF2B5EF4-FFF2-40B4-BE49-F238E27FC236}">
                <a16:creationId xmlns:a16="http://schemas.microsoft.com/office/drawing/2014/main" id="{6324AA78-A181-4B44-8A98-BE043BB5242F}"/>
              </a:ext>
            </a:extLst>
          </p:cNvPr>
          <p:cNvSpPr/>
          <p:nvPr/>
        </p:nvSpPr>
        <p:spPr>
          <a:xfrm>
            <a:off x="7741127" y="4400274"/>
            <a:ext cx="444573" cy="4445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1142" name="Oval 1141">
            <a:extLst>
              <a:ext uri="{FF2B5EF4-FFF2-40B4-BE49-F238E27FC236}">
                <a16:creationId xmlns:a16="http://schemas.microsoft.com/office/drawing/2014/main" id="{1BEA45E8-DB20-4569-9C5E-C81553710899}"/>
              </a:ext>
            </a:extLst>
          </p:cNvPr>
          <p:cNvSpPr/>
          <p:nvPr/>
        </p:nvSpPr>
        <p:spPr>
          <a:xfrm>
            <a:off x="9265179" y="2852970"/>
            <a:ext cx="444573" cy="4445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1143" name="Oval 1142">
            <a:extLst>
              <a:ext uri="{FF2B5EF4-FFF2-40B4-BE49-F238E27FC236}">
                <a16:creationId xmlns:a16="http://schemas.microsoft.com/office/drawing/2014/main" id="{2A4E3AB9-1303-4B0C-A746-91E340E28DD8}"/>
              </a:ext>
            </a:extLst>
          </p:cNvPr>
          <p:cNvSpPr/>
          <p:nvPr/>
        </p:nvSpPr>
        <p:spPr>
          <a:xfrm>
            <a:off x="8061413" y="1392689"/>
            <a:ext cx="444573" cy="4445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1144" name="Oval 1143">
            <a:extLst>
              <a:ext uri="{FF2B5EF4-FFF2-40B4-BE49-F238E27FC236}">
                <a16:creationId xmlns:a16="http://schemas.microsoft.com/office/drawing/2014/main" id="{9821A822-13FB-459C-9333-90167AE01C87}"/>
              </a:ext>
            </a:extLst>
          </p:cNvPr>
          <p:cNvSpPr/>
          <p:nvPr/>
        </p:nvSpPr>
        <p:spPr>
          <a:xfrm>
            <a:off x="10771609" y="2016858"/>
            <a:ext cx="444573" cy="4445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1145" name="Oval 1144">
            <a:extLst>
              <a:ext uri="{FF2B5EF4-FFF2-40B4-BE49-F238E27FC236}">
                <a16:creationId xmlns:a16="http://schemas.microsoft.com/office/drawing/2014/main" id="{606FF6FC-23BC-40B0-A7CB-94B07609A489}"/>
              </a:ext>
            </a:extLst>
          </p:cNvPr>
          <p:cNvSpPr/>
          <p:nvPr/>
        </p:nvSpPr>
        <p:spPr>
          <a:xfrm>
            <a:off x="10094098" y="4572840"/>
            <a:ext cx="444573" cy="4445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502471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>
            <a:extLst>
              <a:ext uri="{FF2B5EF4-FFF2-40B4-BE49-F238E27FC236}">
                <a16:creationId xmlns:a16="http://schemas.microsoft.com/office/drawing/2014/main" id="{159F03FD-6B47-4A76-A4D4-853018DEBA7D}"/>
              </a:ext>
            </a:extLst>
          </p:cNvPr>
          <p:cNvGrpSpPr/>
          <p:nvPr/>
        </p:nvGrpSpPr>
        <p:grpSpPr>
          <a:xfrm rot="7661109">
            <a:off x="10741086" y="4874194"/>
            <a:ext cx="3719482" cy="3719482"/>
            <a:chOff x="-370072" y="5352350"/>
            <a:chExt cx="4950630" cy="4950630"/>
          </a:xfrm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87A20A93-ED7D-4DBA-86B1-B5AFF49596A4}"/>
                </a:ext>
              </a:extLst>
            </p:cNvPr>
            <p:cNvSpPr/>
            <p:nvPr/>
          </p:nvSpPr>
          <p:spPr>
            <a:xfrm>
              <a:off x="-17040" y="5697591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Block Arc 50">
              <a:extLst>
                <a:ext uri="{FF2B5EF4-FFF2-40B4-BE49-F238E27FC236}">
                  <a16:creationId xmlns:a16="http://schemas.microsoft.com/office/drawing/2014/main" id="{8BF06073-8F44-4B30-894D-BB2131EA8D70}"/>
                </a:ext>
              </a:extLst>
            </p:cNvPr>
            <p:cNvSpPr/>
            <p:nvPr/>
          </p:nvSpPr>
          <p:spPr>
            <a:xfrm rot="12817100">
              <a:off x="-370072" y="5352350"/>
              <a:ext cx="4950630" cy="4950630"/>
            </a:xfrm>
            <a:prstGeom prst="blockArc">
              <a:avLst>
                <a:gd name="adj1" fmla="val 13069614"/>
                <a:gd name="adj2" fmla="val 21133290"/>
                <a:gd name="adj3" fmla="val 1538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54" name="Oval 53">
            <a:extLst>
              <a:ext uri="{FF2B5EF4-FFF2-40B4-BE49-F238E27FC236}">
                <a16:creationId xmlns:a16="http://schemas.microsoft.com/office/drawing/2014/main" id="{BAEFAA57-124F-49B9-823B-264D2739C1FD}"/>
              </a:ext>
            </a:extLst>
          </p:cNvPr>
          <p:cNvSpPr/>
          <p:nvPr/>
        </p:nvSpPr>
        <p:spPr>
          <a:xfrm>
            <a:off x="11205082" y="4968352"/>
            <a:ext cx="444573" cy="4445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BD94F87C-3510-495E-B677-FABC7AC603B5}"/>
              </a:ext>
            </a:extLst>
          </p:cNvPr>
          <p:cNvSpPr/>
          <p:nvPr/>
        </p:nvSpPr>
        <p:spPr>
          <a:xfrm>
            <a:off x="-3362721" y="-4625194"/>
            <a:ext cx="6909691" cy="69096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Freeform 5">
            <a:extLst>
              <a:ext uri="{FF2B5EF4-FFF2-40B4-BE49-F238E27FC236}">
                <a16:creationId xmlns:a16="http://schemas.microsoft.com/office/drawing/2014/main" id="{D03F5DA9-9E28-40CE-9091-0D5D8D87D5DC}"/>
              </a:ext>
            </a:extLst>
          </p:cNvPr>
          <p:cNvSpPr>
            <a:spLocks noEditPoints="1"/>
          </p:cNvSpPr>
          <p:nvPr/>
        </p:nvSpPr>
        <p:spPr bwMode="auto">
          <a:xfrm rot="20173231">
            <a:off x="4439129" y="2845481"/>
            <a:ext cx="775241" cy="1449802"/>
          </a:xfrm>
          <a:custGeom>
            <a:avLst/>
            <a:gdLst>
              <a:gd name="T0" fmla="*/ 347 w 385"/>
              <a:gd name="T1" fmla="*/ 38 h 720"/>
              <a:gd name="T2" fmla="*/ 333 w 385"/>
              <a:gd name="T3" fmla="*/ 18 h 720"/>
              <a:gd name="T4" fmla="*/ 301 w 385"/>
              <a:gd name="T5" fmla="*/ 16 h 720"/>
              <a:gd name="T6" fmla="*/ 289 w 385"/>
              <a:gd name="T7" fmla="*/ 12 h 720"/>
              <a:gd name="T8" fmla="*/ 249 w 385"/>
              <a:gd name="T9" fmla="*/ 0 h 720"/>
              <a:gd name="T10" fmla="*/ 231 w 385"/>
              <a:gd name="T11" fmla="*/ 28 h 720"/>
              <a:gd name="T12" fmla="*/ 215 w 385"/>
              <a:gd name="T13" fmla="*/ 34 h 720"/>
              <a:gd name="T14" fmla="*/ 229 w 385"/>
              <a:gd name="T15" fmla="*/ 42 h 720"/>
              <a:gd name="T16" fmla="*/ 229 w 385"/>
              <a:gd name="T17" fmla="*/ 64 h 720"/>
              <a:gd name="T18" fmla="*/ 223 w 385"/>
              <a:gd name="T19" fmla="*/ 82 h 720"/>
              <a:gd name="T20" fmla="*/ 231 w 385"/>
              <a:gd name="T21" fmla="*/ 102 h 720"/>
              <a:gd name="T22" fmla="*/ 213 w 385"/>
              <a:gd name="T23" fmla="*/ 128 h 720"/>
              <a:gd name="T24" fmla="*/ 190 w 385"/>
              <a:gd name="T25" fmla="*/ 136 h 720"/>
              <a:gd name="T26" fmla="*/ 180 w 385"/>
              <a:gd name="T27" fmla="*/ 150 h 720"/>
              <a:gd name="T28" fmla="*/ 172 w 385"/>
              <a:gd name="T29" fmla="*/ 174 h 720"/>
              <a:gd name="T30" fmla="*/ 140 w 385"/>
              <a:gd name="T31" fmla="*/ 194 h 720"/>
              <a:gd name="T32" fmla="*/ 128 w 385"/>
              <a:gd name="T33" fmla="*/ 210 h 720"/>
              <a:gd name="T34" fmla="*/ 118 w 385"/>
              <a:gd name="T35" fmla="*/ 230 h 720"/>
              <a:gd name="T36" fmla="*/ 114 w 385"/>
              <a:gd name="T37" fmla="*/ 214 h 720"/>
              <a:gd name="T38" fmla="*/ 82 w 385"/>
              <a:gd name="T39" fmla="*/ 200 h 720"/>
              <a:gd name="T40" fmla="*/ 60 w 385"/>
              <a:gd name="T41" fmla="*/ 212 h 720"/>
              <a:gd name="T42" fmla="*/ 48 w 385"/>
              <a:gd name="T43" fmla="*/ 258 h 720"/>
              <a:gd name="T44" fmla="*/ 40 w 385"/>
              <a:gd name="T45" fmla="*/ 274 h 720"/>
              <a:gd name="T46" fmla="*/ 16 w 385"/>
              <a:gd name="T47" fmla="*/ 282 h 720"/>
              <a:gd name="T48" fmla="*/ 2 w 385"/>
              <a:gd name="T49" fmla="*/ 308 h 720"/>
              <a:gd name="T50" fmla="*/ 2 w 385"/>
              <a:gd name="T51" fmla="*/ 318 h 720"/>
              <a:gd name="T52" fmla="*/ 0 w 385"/>
              <a:gd name="T53" fmla="*/ 332 h 720"/>
              <a:gd name="T54" fmla="*/ 10 w 385"/>
              <a:gd name="T55" fmla="*/ 342 h 720"/>
              <a:gd name="T56" fmla="*/ 16 w 385"/>
              <a:gd name="T57" fmla="*/ 350 h 720"/>
              <a:gd name="T58" fmla="*/ 66 w 385"/>
              <a:gd name="T59" fmla="*/ 366 h 720"/>
              <a:gd name="T60" fmla="*/ 62 w 385"/>
              <a:gd name="T61" fmla="*/ 388 h 720"/>
              <a:gd name="T62" fmla="*/ 52 w 385"/>
              <a:gd name="T63" fmla="*/ 410 h 720"/>
              <a:gd name="T64" fmla="*/ 72 w 385"/>
              <a:gd name="T65" fmla="*/ 454 h 720"/>
              <a:gd name="T66" fmla="*/ 104 w 385"/>
              <a:gd name="T67" fmla="*/ 452 h 720"/>
              <a:gd name="T68" fmla="*/ 114 w 385"/>
              <a:gd name="T69" fmla="*/ 486 h 720"/>
              <a:gd name="T70" fmla="*/ 114 w 385"/>
              <a:gd name="T71" fmla="*/ 512 h 720"/>
              <a:gd name="T72" fmla="*/ 94 w 385"/>
              <a:gd name="T73" fmla="*/ 524 h 720"/>
              <a:gd name="T74" fmla="*/ 84 w 385"/>
              <a:gd name="T75" fmla="*/ 574 h 720"/>
              <a:gd name="T76" fmla="*/ 98 w 385"/>
              <a:gd name="T77" fmla="*/ 604 h 720"/>
              <a:gd name="T78" fmla="*/ 92 w 385"/>
              <a:gd name="T79" fmla="*/ 650 h 720"/>
              <a:gd name="T80" fmla="*/ 104 w 385"/>
              <a:gd name="T81" fmla="*/ 682 h 720"/>
              <a:gd name="T82" fmla="*/ 130 w 385"/>
              <a:gd name="T83" fmla="*/ 714 h 720"/>
              <a:gd name="T84" fmla="*/ 144 w 385"/>
              <a:gd name="T85" fmla="*/ 714 h 720"/>
              <a:gd name="T86" fmla="*/ 168 w 385"/>
              <a:gd name="T87" fmla="*/ 646 h 720"/>
              <a:gd name="T88" fmla="*/ 198 w 385"/>
              <a:gd name="T89" fmla="*/ 600 h 720"/>
              <a:gd name="T90" fmla="*/ 219 w 385"/>
              <a:gd name="T91" fmla="*/ 574 h 720"/>
              <a:gd name="T92" fmla="*/ 277 w 385"/>
              <a:gd name="T93" fmla="*/ 544 h 720"/>
              <a:gd name="T94" fmla="*/ 301 w 385"/>
              <a:gd name="T95" fmla="*/ 530 h 720"/>
              <a:gd name="T96" fmla="*/ 317 w 385"/>
              <a:gd name="T97" fmla="*/ 510 h 720"/>
              <a:gd name="T98" fmla="*/ 321 w 385"/>
              <a:gd name="T99" fmla="*/ 490 h 720"/>
              <a:gd name="T100" fmla="*/ 273 w 385"/>
              <a:gd name="T101" fmla="*/ 460 h 720"/>
              <a:gd name="T102" fmla="*/ 245 w 385"/>
              <a:gd name="T103" fmla="*/ 394 h 720"/>
              <a:gd name="T104" fmla="*/ 235 w 385"/>
              <a:gd name="T105" fmla="*/ 296 h 720"/>
              <a:gd name="T106" fmla="*/ 281 w 385"/>
              <a:gd name="T107" fmla="*/ 218 h 720"/>
              <a:gd name="T108" fmla="*/ 351 w 385"/>
              <a:gd name="T109" fmla="*/ 126 h 720"/>
              <a:gd name="T110" fmla="*/ 385 w 385"/>
              <a:gd name="T111" fmla="*/ 62 h 720"/>
              <a:gd name="T112" fmla="*/ 44 w 385"/>
              <a:gd name="T113" fmla="*/ 192 h 720"/>
              <a:gd name="T114" fmla="*/ 72 w 385"/>
              <a:gd name="T115" fmla="*/ 190 h 720"/>
              <a:gd name="T116" fmla="*/ 56 w 385"/>
              <a:gd name="T117" fmla="*/ 164 h 720"/>
              <a:gd name="T118" fmla="*/ 46 w 385"/>
              <a:gd name="T119" fmla="*/ 152 h 720"/>
              <a:gd name="T120" fmla="*/ 36 w 385"/>
              <a:gd name="T121" fmla="*/ 156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5" h="720">
                <a:moveTo>
                  <a:pt x="385" y="62"/>
                </a:moveTo>
                <a:lnTo>
                  <a:pt x="373" y="58"/>
                </a:lnTo>
                <a:lnTo>
                  <a:pt x="371" y="56"/>
                </a:lnTo>
                <a:lnTo>
                  <a:pt x="369" y="54"/>
                </a:lnTo>
                <a:lnTo>
                  <a:pt x="369" y="52"/>
                </a:lnTo>
                <a:lnTo>
                  <a:pt x="369" y="50"/>
                </a:lnTo>
                <a:lnTo>
                  <a:pt x="367" y="48"/>
                </a:lnTo>
                <a:lnTo>
                  <a:pt x="365" y="46"/>
                </a:lnTo>
                <a:lnTo>
                  <a:pt x="359" y="44"/>
                </a:lnTo>
                <a:lnTo>
                  <a:pt x="347" y="38"/>
                </a:lnTo>
                <a:lnTo>
                  <a:pt x="341" y="36"/>
                </a:lnTo>
                <a:lnTo>
                  <a:pt x="341" y="34"/>
                </a:lnTo>
                <a:lnTo>
                  <a:pt x="339" y="30"/>
                </a:lnTo>
                <a:lnTo>
                  <a:pt x="339" y="28"/>
                </a:lnTo>
                <a:lnTo>
                  <a:pt x="339" y="26"/>
                </a:lnTo>
                <a:lnTo>
                  <a:pt x="341" y="26"/>
                </a:lnTo>
                <a:lnTo>
                  <a:pt x="341" y="24"/>
                </a:lnTo>
                <a:lnTo>
                  <a:pt x="339" y="22"/>
                </a:lnTo>
                <a:lnTo>
                  <a:pt x="337" y="20"/>
                </a:lnTo>
                <a:lnTo>
                  <a:pt x="333" y="18"/>
                </a:lnTo>
                <a:lnTo>
                  <a:pt x="331" y="16"/>
                </a:lnTo>
                <a:lnTo>
                  <a:pt x="329" y="14"/>
                </a:lnTo>
                <a:lnTo>
                  <a:pt x="329" y="12"/>
                </a:lnTo>
                <a:lnTo>
                  <a:pt x="327" y="12"/>
                </a:lnTo>
                <a:lnTo>
                  <a:pt x="325" y="12"/>
                </a:lnTo>
                <a:lnTo>
                  <a:pt x="319" y="12"/>
                </a:lnTo>
                <a:lnTo>
                  <a:pt x="313" y="14"/>
                </a:lnTo>
                <a:lnTo>
                  <a:pt x="307" y="14"/>
                </a:lnTo>
                <a:lnTo>
                  <a:pt x="303" y="14"/>
                </a:lnTo>
                <a:lnTo>
                  <a:pt x="301" y="16"/>
                </a:lnTo>
                <a:lnTo>
                  <a:pt x="301" y="16"/>
                </a:lnTo>
                <a:lnTo>
                  <a:pt x="299" y="18"/>
                </a:lnTo>
                <a:lnTo>
                  <a:pt x="297" y="20"/>
                </a:lnTo>
                <a:lnTo>
                  <a:pt x="295" y="20"/>
                </a:lnTo>
                <a:lnTo>
                  <a:pt x="293" y="20"/>
                </a:lnTo>
                <a:lnTo>
                  <a:pt x="291" y="20"/>
                </a:lnTo>
                <a:lnTo>
                  <a:pt x="291" y="18"/>
                </a:lnTo>
                <a:lnTo>
                  <a:pt x="291" y="16"/>
                </a:lnTo>
                <a:lnTo>
                  <a:pt x="291" y="14"/>
                </a:lnTo>
                <a:lnTo>
                  <a:pt x="289" y="12"/>
                </a:lnTo>
                <a:lnTo>
                  <a:pt x="287" y="12"/>
                </a:lnTo>
                <a:lnTo>
                  <a:pt x="277" y="12"/>
                </a:lnTo>
                <a:lnTo>
                  <a:pt x="273" y="12"/>
                </a:lnTo>
                <a:lnTo>
                  <a:pt x="263" y="6"/>
                </a:lnTo>
                <a:lnTo>
                  <a:pt x="261" y="4"/>
                </a:lnTo>
                <a:lnTo>
                  <a:pt x="259" y="2"/>
                </a:lnTo>
                <a:lnTo>
                  <a:pt x="257" y="0"/>
                </a:lnTo>
                <a:lnTo>
                  <a:pt x="255" y="0"/>
                </a:lnTo>
                <a:lnTo>
                  <a:pt x="251" y="0"/>
                </a:lnTo>
                <a:lnTo>
                  <a:pt x="249" y="0"/>
                </a:lnTo>
                <a:lnTo>
                  <a:pt x="245" y="4"/>
                </a:lnTo>
                <a:lnTo>
                  <a:pt x="245" y="6"/>
                </a:lnTo>
                <a:lnTo>
                  <a:pt x="243" y="8"/>
                </a:lnTo>
                <a:lnTo>
                  <a:pt x="243" y="12"/>
                </a:lnTo>
                <a:lnTo>
                  <a:pt x="243" y="16"/>
                </a:lnTo>
                <a:lnTo>
                  <a:pt x="243" y="18"/>
                </a:lnTo>
                <a:lnTo>
                  <a:pt x="243" y="20"/>
                </a:lnTo>
                <a:lnTo>
                  <a:pt x="241" y="20"/>
                </a:lnTo>
                <a:lnTo>
                  <a:pt x="233" y="26"/>
                </a:lnTo>
                <a:lnTo>
                  <a:pt x="231" y="28"/>
                </a:lnTo>
                <a:lnTo>
                  <a:pt x="229" y="28"/>
                </a:lnTo>
                <a:lnTo>
                  <a:pt x="227" y="28"/>
                </a:lnTo>
                <a:lnTo>
                  <a:pt x="223" y="26"/>
                </a:lnTo>
                <a:lnTo>
                  <a:pt x="221" y="26"/>
                </a:lnTo>
                <a:lnTo>
                  <a:pt x="219" y="26"/>
                </a:lnTo>
                <a:lnTo>
                  <a:pt x="217" y="28"/>
                </a:lnTo>
                <a:lnTo>
                  <a:pt x="215" y="30"/>
                </a:lnTo>
                <a:lnTo>
                  <a:pt x="215" y="32"/>
                </a:lnTo>
                <a:lnTo>
                  <a:pt x="215" y="34"/>
                </a:lnTo>
                <a:lnTo>
                  <a:pt x="215" y="34"/>
                </a:lnTo>
                <a:lnTo>
                  <a:pt x="215" y="38"/>
                </a:lnTo>
                <a:lnTo>
                  <a:pt x="215" y="40"/>
                </a:lnTo>
                <a:lnTo>
                  <a:pt x="217" y="40"/>
                </a:lnTo>
                <a:lnTo>
                  <a:pt x="219" y="42"/>
                </a:lnTo>
                <a:lnTo>
                  <a:pt x="219" y="42"/>
                </a:lnTo>
                <a:lnTo>
                  <a:pt x="221" y="42"/>
                </a:lnTo>
                <a:lnTo>
                  <a:pt x="223" y="44"/>
                </a:lnTo>
                <a:lnTo>
                  <a:pt x="225" y="44"/>
                </a:lnTo>
                <a:lnTo>
                  <a:pt x="227" y="42"/>
                </a:lnTo>
                <a:lnTo>
                  <a:pt x="229" y="42"/>
                </a:lnTo>
                <a:lnTo>
                  <a:pt x="231" y="44"/>
                </a:lnTo>
                <a:lnTo>
                  <a:pt x="231" y="46"/>
                </a:lnTo>
                <a:lnTo>
                  <a:pt x="229" y="48"/>
                </a:lnTo>
                <a:lnTo>
                  <a:pt x="229" y="50"/>
                </a:lnTo>
                <a:lnTo>
                  <a:pt x="231" y="54"/>
                </a:lnTo>
                <a:lnTo>
                  <a:pt x="231" y="56"/>
                </a:lnTo>
                <a:lnTo>
                  <a:pt x="231" y="58"/>
                </a:lnTo>
                <a:lnTo>
                  <a:pt x="231" y="60"/>
                </a:lnTo>
                <a:lnTo>
                  <a:pt x="231" y="62"/>
                </a:lnTo>
                <a:lnTo>
                  <a:pt x="229" y="64"/>
                </a:lnTo>
                <a:lnTo>
                  <a:pt x="229" y="66"/>
                </a:lnTo>
                <a:lnTo>
                  <a:pt x="231" y="68"/>
                </a:lnTo>
                <a:lnTo>
                  <a:pt x="233" y="70"/>
                </a:lnTo>
                <a:lnTo>
                  <a:pt x="233" y="70"/>
                </a:lnTo>
                <a:lnTo>
                  <a:pt x="235" y="72"/>
                </a:lnTo>
                <a:lnTo>
                  <a:pt x="235" y="74"/>
                </a:lnTo>
                <a:lnTo>
                  <a:pt x="235" y="76"/>
                </a:lnTo>
                <a:lnTo>
                  <a:pt x="233" y="76"/>
                </a:lnTo>
                <a:lnTo>
                  <a:pt x="225" y="80"/>
                </a:lnTo>
                <a:lnTo>
                  <a:pt x="223" y="82"/>
                </a:lnTo>
                <a:lnTo>
                  <a:pt x="221" y="84"/>
                </a:lnTo>
                <a:lnTo>
                  <a:pt x="223" y="86"/>
                </a:lnTo>
                <a:lnTo>
                  <a:pt x="223" y="88"/>
                </a:lnTo>
                <a:lnTo>
                  <a:pt x="223" y="88"/>
                </a:lnTo>
                <a:lnTo>
                  <a:pt x="227" y="92"/>
                </a:lnTo>
                <a:lnTo>
                  <a:pt x="229" y="92"/>
                </a:lnTo>
                <a:lnTo>
                  <a:pt x="231" y="96"/>
                </a:lnTo>
                <a:lnTo>
                  <a:pt x="231" y="98"/>
                </a:lnTo>
                <a:lnTo>
                  <a:pt x="233" y="98"/>
                </a:lnTo>
                <a:lnTo>
                  <a:pt x="231" y="102"/>
                </a:lnTo>
                <a:lnTo>
                  <a:pt x="231" y="102"/>
                </a:lnTo>
                <a:lnTo>
                  <a:pt x="223" y="108"/>
                </a:lnTo>
                <a:lnTo>
                  <a:pt x="221" y="110"/>
                </a:lnTo>
                <a:lnTo>
                  <a:pt x="219" y="114"/>
                </a:lnTo>
                <a:lnTo>
                  <a:pt x="217" y="118"/>
                </a:lnTo>
                <a:lnTo>
                  <a:pt x="213" y="120"/>
                </a:lnTo>
                <a:lnTo>
                  <a:pt x="211" y="122"/>
                </a:lnTo>
                <a:lnTo>
                  <a:pt x="213" y="124"/>
                </a:lnTo>
                <a:lnTo>
                  <a:pt x="213" y="126"/>
                </a:lnTo>
                <a:lnTo>
                  <a:pt x="213" y="128"/>
                </a:lnTo>
                <a:lnTo>
                  <a:pt x="211" y="130"/>
                </a:lnTo>
                <a:lnTo>
                  <a:pt x="209" y="132"/>
                </a:lnTo>
                <a:lnTo>
                  <a:pt x="203" y="134"/>
                </a:lnTo>
                <a:lnTo>
                  <a:pt x="201" y="136"/>
                </a:lnTo>
                <a:lnTo>
                  <a:pt x="198" y="136"/>
                </a:lnTo>
                <a:lnTo>
                  <a:pt x="196" y="136"/>
                </a:lnTo>
                <a:lnTo>
                  <a:pt x="194" y="136"/>
                </a:lnTo>
                <a:lnTo>
                  <a:pt x="194" y="136"/>
                </a:lnTo>
                <a:lnTo>
                  <a:pt x="192" y="136"/>
                </a:lnTo>
                <a:lnTo>
                  <a:pt x="190" y="136"/>
                </a:lnTo>
                <a:lnTo>
                  <a:pt x="188" y="134"/>
                </a:lnTo>
                <a:lnTo>
                  <a:pt x="186" y="134"/>
                </a:lnTo>
                <a:lnTo>
                  <a:pt x="184" y="134"/>
                </a:lnTo>
                <a:lnTo>
                  <a:pt x="184" y="136"/>
                </a:lnTo>
                <a:lnTo>
                  <a:pt x="182" y="138"/>
                </a:lnTo>
                <a:lnTo>
                  <a:pt x="182" y="140"/>
                </a:lnTo>
                <a:lnTo>
                  <a:pt x="182" y="142"/>
                </a:lnTo>
                <a:lnTo>
                  <a:pt x="182" y="144"/>
                </a:lnTo>
                <a:lnTo>
                  <a:pt x="182" y="148"/>
                </a:lnTo>
                <a:lnTo>
                  <a:pt x="180" y="150"/>
                </a:lnTo>
                <a:lnTo>
                  <a:pt x="180" y="152"/>
                </a:lnTo>
                <a:lnTo>
                  <a:pt x="180" y="156"/>
                </a:lnTo>
                <a:lnTo>
                  <a:pt x="178" y="158"/>
                </a:lnTo>
                <a:lnTo>
                  <a:pt x="176" y="160"/>
                </a:lnTo>
                <a:lnTo>
                  <a:pt x="174" y="162"/>
                </a:lnTo>
                <a:lnTo>
                  <a:pt x="170" y="166"/>
                </a:lnTo>
                <a:lnTo>
                  <a:pt x="170" y="168"/>
                </a:lnTo>
                <a:lnTo>
                  <a:pt x="170" y="170"/>
                </a:lnTo>
                <a:lnTo>
                  <a:pt x="170" y="170"/>
                </a:lnTo>
                <a:lnTo>
                  <a:pt x="172" y="174"/>
                </a:lnTo>
                <a:lnTo>
                  <a:pt x="170" y="176"/>
                </a:lnTo>
                <a:lnTo>
                  <a:pt x="158" y="182"/>
                </a:lnTo>
                <a:lnTo>
                  <a:pt x="150" y="184"/>
                </a:lnTo>
                <a:lnTo>
                  <a:pt x="148" y="184"/>
                </a:lnTo>
                <a:lnTo>
                  <a:pt x="146" y="184"/>
                </a:lnTo>
                <a:lnTo>
                  <a:pt x="144" y="184"/>
                </a:lnTo>
                <a:lnTo>
                  <a:pt x="144" y="186"/>
                </a:lnTo>
                <a:lnTo>
                  <a:pt x="142" y="190"/>
                </a:lnTo>
                <a:lnTo>
                  <a:pt x="142" y="192"/>
                </a:lnTo>
                <a:lnTo>
                  <a:pt x="140" y="194"/>
                </a:lnTo>
                <a:lnTo>
                  <a:pt x="140" y="194"/>
                </a:lnTo>
                <a:lnTo>
                  <a:pt x="138" y="196"/>
                </a:lnTo>
                <a:lnTo>
                  <a:pt x="136" y="196"/>
                </a:lnTo>
                <a:lnTo>
                  <a:pt x="130" y="198"/>
                </a:lnTo>
                <a:lnTo>
                  <a:pt x="130" y="200"/>
                </a:lnTo>
                <a:lnTo>
                  <a:pt x="128" y="202"/>
                </a:lnTo>
                <a:lnTo>
                  <a:pt x="128" y="206"/>
                </a:lnTo>
                <a:lnTo>
                  <a:pt x="128" y="208"/>
                </a:lnTo>
                <a:lnTo>
                  <a:pt x="128" y="208"/>
                </a:lnTo>
                <a:lnTo>
                  <a:pt x="128" y="210"/>
                </a:lnTo>
                <a:lnTo>
                  <a:pt x="130" y="214"/>
                </a:lnTo>
                <a:lnTo>
                  <a:pt x="132" y="216"/>
                </a:lnTo>
                <a:lnTo>
                  <a:pt x="132" y="218"/>
                </a:lnTo>
                <a:lnTo>
                  <a:pt x="134" y="218"/>
                </a:lnTo>
                <a:lnTo>
                  <a:pt x="136" y="222"/>
                </a:lnTo>
                <a:lnTo>
                  <a:pt x="138" y="224"/>
                </a:lnTo>
                <a:lnTo>
                  <a:pt x="126" y="230"/>
                </a:lnTo>
                <a:lnTo>
                  <a:pt x="124" y="230"/>
                </a:lnTo>
                <a:lnTo>
                  <a:pt x="120" y="230"/>
                </a:lnTo>
                <a:lnTo>
                  <a:pt x="118" y="230"/>
                </a:lnTo>
                <a:lnTo>
                  <a:pt x="118" y="228"/>
                </a:lnTo>
                <a:lnTo>
                  <a:pt x="116" y="226"/>
                </a:lnTo>
                <a:lnTo>
                  <a:pt x="116" y="226"/>
                </a:lnTo>
                <a:lnTo>
                  <a:pt x="116" y="224"/>
                </a:lnTo>
                <a:lnTo>
                  <a:pt x="116" y="222"/>
                </a:lnTo>
                <a:lnTo>
                  <a:pt x="116" y="220"/>
                </a:lnTo>
                <a:lnTo>
                  <a:pt x="116" y="218"/>
                </a:lnTo>
                <a:lnTo>
                  <a:pt x="114" y="216"/>
                </a:lnTo>
                <a:lnTo>
                  <a:pt x="114" y="216"/>
                </a:lnTo>
                <a:lnTo>
                  <a:pt x="114" y="214"/>
                </a:lnTo>
                <a:lnTo>
                  <a:pt x="116" y="212"/>
                </a:lnTo>
                <a:lnTo>
                  <a:pt x="116" y="210"/>
                </a:lnTo>
                <a:lnTo>
                  <a:pt x="114" y="208"/>
                </a:lnTo>
                <a:lnTo>
                  <a:pt x="112" y="204"/>
                </a:lnTo>
                <a:lnTo>
                  <a:pt x="102" y="200"/>
                </a:lnTo>
                <a:lnTo>
                  <a:pt x="100" y="200"/>
                </a:lnTo>
                <a:lnTo>
                  <a:pt x="98" y="198"/>
                </a:lnTo>
                <a:lnTo>
                  <a:pt x="94" y="200"/>
                </a:lnTo>
                <a:lnTo>
                  <a:pt x="88" y="198"/>
                </a:lnTo>
                <a:lnTo>
                  <a:pt x="82" y="200"/>
                </a:lnTo>
                <a:lnTo>
                  <a:pt x="80" y="202"/>
                </a:lnTo>
                <a:lnTo>
                  <a:pt x="78" y="202"/>
                </a:lnTo>
                <a:lnTo>
                  <a:pt x="74" y="202"/>
                </a:lnTo>
                <a:lnTo>
                  <a:pt x="70" y="200"/>
                </a:lnTo>
                <a:lnTo>
                  <a:pt x="68" y="202"/>
                </a:lnTo>
                <a:lnTo>
                  <a:pt x="60" y="206"/>
                </a:lnTo>
                <a:lnTo>
                  <a:pt x="60" y="208"/>
                </a:lnTo>
                <a:lnTo>
                  <a:pt x="58" y="208"/>
                </a:lnTo>
                <a:lnTo>
                  <a:pt x="58" y="210"/>
                </a:lnTo>
                <a:lnTo>
                  <a:pt x="60" y="212"/>
                </a:lnTo>
                <a:lnTo>
                  <a:pt x="60" y="214"/>
                </a:lnTo>
                <a:lnTo>
                  <a:pt x="60" y="216"/>
                </a:lnTo>
                <a:lnTo>
                  <a:pt x="60" y="220"/>
                </a:lnTo>
                <a:lnTo>
                  <a:pt x="60" y="224"/>
                </a:lnTo>
                <a:lnTo>
                  <a:pt x="60" y="228"/>
                </a:lnTo>
                <a:lnTo>
                  <a:pt x="56" y="240"/>
                </a:lnTo>
                <a:lnTo>
                  <a:pt x="54" y="244"/>
                </a:lnTo>
                <a:lnTo>
                  <a:pt x="54" y="246"/>
                </a:lnTo>
                <a:lnTo>
                  <a:pt x="52" y="250"/>
                </a:lnTo>
                <a:lnTo>
                  <a:pt x="48" y="258"/>
                </a:lnTo>
                <a:lnTo>
                  <a:pt x="46" y="260"/>
                </a:lnTo>
                <a:lnTo>
                  <a:pt x="46" y="262"/>
                </a:lnTo>
                <a:lnTo>
                  <a:pt x="46" y="264"/>
                </a:lnTo>
                <a:lnTo>
                  <a:pt x="48" y="266"/>
                </a:lnTo>
                <a:lnTo>
                  <a:pt x="48" y="270"/>
                </a:lnTo>
                <a:lnTo>
                  <a:pt x="46" y="270"/>
                </a:lnTo>
                <a:lnTo>
                  <a:pt x="46" y="272"/>
                </a:lnTo>
                <a:lnTo>
                  <a:pt x="44" y="274"/>
                </a:lnTo>
                <a:lnTo>
                  <a:pt x="42" y="274"/>
                </a:lnTo>
                <a:lnTo>
                  <a:pt x="40" y="274"/>
                </a:lnTo>
                <a:lnTo>
                  <a:pt x="36" y="274"/>
                </a:lnTo>
                <a:lnTo>
                  <a:pt x="36" y="274"/>
                </a:lnTo>
                <a:lnTo>
                  <a:pt x="34" y="274"/>
                </a:lnTo>
                <a:lnTo>
                  <a:pt x="30" y="272"/>
                </a:lnTo>
                <a:lnTo>
                  <a:pt x="28" y="272"/>
                </a:lnTo>
                <a:lnTo>
                  <a:pt x="28" y="272"/>
                </a:lnTo>
                <a:lnTo>
                  <a:pt x="26" y="272"/>
                </a:lnTo>
                <a:lnTo>
                  <a:pt x="22" y="276"/>
                </a:lnTo>
                <a:lnTo>
                  <a:pt x="18" y="280"/>
                </a:lnTo>
                <a:lnTo>
                  <a:pt x="16" y="282"/>
                </a:lnTo>
                <a:lnTo>
                  <a:pt x="10" y="294"/>
                </a:lnTo>
                <a:lnTo>
                  <a:pt x="8" y="298"/>
                </a:lnTo>
                <a:lnTo>
                  <a:pt x="6" y="300"/>
                </a:lnTo>
                <a:lnTo>
                  <a:pt x="4" y="300"/>
                </a:lnTo>
                <a:lnTo>
                  <a:pt x="4" y="302"/>
                </a:lnTo>
                <a:lnTo>
                  <a:pt x="2" y="304"/>
                </a:lnTo>
                <a:lnTo>
                  <a:pt x="2" y="304"/>
                </a:lnTo>
                <a:lnTo>
                  <a:pt x="2" y="306"/>
                </a:lnTo>
                <a:lnTo>
                  <a:pt x="2" y="306"/>
                </a:lnTo>
                <a:lnTo>
                  <a:pt x="2" y="308"/>
                </a:lnTo>
                <a:lnTo>
                  <a:pt x="2" y="308"/>
                </a:lnTo>
                <a:lnTo>
                  <a:pt x="2" y="308"/>
                </a:lnTo>
                <a:lnTo>
                  <a:pt x="2" y="308"/>
                </a:lnTo>
                <a:lnTo>
                  <a:pt x="2" y="310"/>
                </a:lnTo>
                <a:lnTo>
                  <a:pt x="2" y="312"/>
                </a:lnTo>
                <a:lnTo>
                  <a:pt x="2" y="312"/>
                </a:lnTo>
                <a:lnTo>
                  <a:pt x="2" y="314"/>
                </a:lnTo>
                <a:lnTo>
                  <a:pt x="2" y="316"/>
                </a:lnTo>
                <a:lnTo>
                  <a:pt x="2" y="316"/>
                </a:lnTo>
                <a:lnTo>
                  <a:pt x="2" y="318"/>
                </a:lnTo>
                <a:lnTo>
                  <a:pt x="4" y="318"/>
                </a:lnTo>
                <a:lnTo>
                  <a:pt x="4" y="318"/>
                </a:lnTo>
                <a:lnTo>
                  <a:pt x="2" y="318"/>
                </a:lnTo>
                <a:lnTo>
                  <a:pt x="2" y="320"/>
                </a:lnTo>
                <a:lnTo>
                  <a:pt x="2" y="320"/>
                </a:lnTo>
                <a:lnTo>
                  <a:pt x="2" y="322"/>
                </a:lnTo>
                <a:lnTo>
                  <a:pt x="0" y="328"/>
                </a:lnTo>
                <a:lnTo>
                  <a:pt x="0" y="328"/>
                </a:lnTo>
                <a:lnTo>
                  <a:pt x="0" y="330"/>
                </a:lnTo>
                <a:lnTo>
                  <a:pt x="0" y="332"/>
                </a:lnTo>
                <a:lnTo>
                  <a:pt x="0" y="332"/>
                </a:lnTo>
                <a:lnTo>
                  <a:pt x="0" y="334"/>
                </a:lnTo>
                <a:lnTo>
                  <a:pt x="2" y="334"/>
                </a:lnTo>
                <a:lnTo>
                  <a:pt x="2" y="336"/>
                </a:lnTo>
                <a:lnTo>
                  <a:pt x="6" y="336"/>
                </a:lnTo>
                <a:lnTo>
                  <a:pt x="6" y="338"/>
                </a:lnTo>
                <a:lnTo>
                  <a:pt x="6" y="340"/>
                </a:lnTo>
                <a:lnTo>
                  <a:pt x="8" y="340"/>
                </a:lnTo>
                <a:lnTo>
                  <a:pt x="8" y="340"/>
                </a:lnTo>
                <a:lnTo>
                  <a:pt x="10" y="342"/>
                </a:lnTo>
                <a:lnTo>
                  <a:pt x="10" y="342"/>
                </a:lnTo>
                <a:lnTo>
                  <a:pt x="12" y="342"/>
                </a:lnTo>
                <a:lnTo>
                  <a:pt x="12" y="344"/>
                </a:lnTo>
                <a:lnTo>
                  <a:pt x="12" y="346"/>
                </a:lnTo>
                <a:lnTo>
                  <a:pt x="12" y="346"/>
                </a:lnTo>
                <a:lnTo>
                  <a:pt x="12" y="348"/>
                </a:lnTo>
                <a:lnTo>
                  <a:pt x="14" y="350"/>
                </a:lnTo>
                <a:lnTo>
                  <a:pt x="14" y="350"/>
                </a:lnTo>
                <a:lnTo>
                  <a:pt x="16" y="350"/>
                </a:lnTo>
                <a:lnTo>
                  <a:pt x="16" y="350"/>
                </a:lnTo>
                <a:lnTo>
                  <a:pt x="18" y="350"/>
                </a:lnTo>
                <a:lnTo>
                  <a:pt x="18" y="348"/>
                </a:lnTo>
                <a:lnTo>
                  <a:pt x="20" y="348"/>
                </a:lnTo>
                <a:lnTo>
                  <a:pt x="24" y="350"/>
                </a:lnTo>
                <a:lnTo>
                  <a:pt x="34" y="356"/>
                </a:lnTo>
                <a:lnTo>
                  <a:pt x="36" y="356"/>
                </a:lnTo>
                <a:lnTo>
                  <a:pt x="36" y="356"/>
                </a:lnTo>
                <a:lnTo>
                  <a:pt x="38" y="356"/>
                </a:lnTo>
                <a:lnTo>
                  <a:pt x="64" y="366"/>
                </a:lnTo>
                <a:lnTo>
                  <a:pt x="66" y="366"/>
                </a:lnTo>
                <a:lnTo>
                  <a:pt x="66" y="368"/>
                </a:lnTo>
                <a:lnTo>
                  <a:pt x="64" y="370"/>
                </a:lnTo>
                <a:lnTo>
                  <a:pt x="64" y="372"/>
                </a:lnTo>
                <a:lnTo>
                  <a:pt x="64" y="376"/>
                </a:lnTo>
                <a:lnTo>
                  <a:pt x="64" y="378"/>
                </a:lnTo>
                <a:lnTo>
                  <a:pt x="64" y="380"/>
                </a:lnTo>
                <a:lnTo>
                  <a:pt x="64" y="382"/>
                </a:lnTo>
                <a:lnTo>
                  <a:pt x="64" y="386"/>
                </a:lnTo>
                <a:lnTo>
                  <a:pt x="64" y="388"/>
                </a:lnTo>
                <a:lnTo>
                  <a:pt x="62" y="388"/>
                </a:lnTo>
                <a:lnTo>
                  <a:pt x="62" y="390"/>
                </a:lnTo>
                <a:lnTo>
                  <a:pt x="62" y="392"/>
                </a:lnTo>
                <a:lnTo>
                  <a:pt x="62" y="394"/>
                </a:lnTo>
                <a:lnTo>
                  <a:pt x="60" y="398"/>
                </a:lnTo>
                <a:lnTo>
                  <a:pt x="58" y="400"/>
                </a:lnTo>
                <a:lnTo>
                  <a:pt x="56" y="400"/>
                </a:lnTo>
                <a:lnTo>
                  <a:pt x="54" y="404"/>
                </a:lnTo>
                <a:lnTo>
                  <a:pt x="54" y="406"/>
                </a:lnTo>
                <a:lnTo>
                  <a:pt x="52" y="408"/>
                </a:lnTo>
                <a:lnTo>
                  <a:pt x="52" y="410"/>
                </a:lnTo>
                <a:lnTo>
                  <a:pt x="50" y="414"/>
                </a:lnTo>
                <a:lnTo>
                  <a:pt x="50" y="416"/>
                </a:lnTo>
                <a:lnTo>
                  <a:pt x="50" y="418"/>
                </a:lnTo>
                <a:lnTo>
                  <a:pt x="48" y="420"/>
                </a:lnTo>
                <a:lnTo>
                  <a:pt x="48" y="422"/>
                </a:lnTo>
                <a:lnTo>
                  <a:pt x="48" y="424"/>
                </a:lnTo>
                <a:lnTo>
                  <a:pt x="50" y="428"/>
                </a:lnTo>
                <a:lnTo>
                  <a:pt x="50" y="430"/>
                </a:lnTo>
                <a:lnTo>
                  <a:pt x="68" y="452"/>
                </a:lnTo>
                <a:lnTo>
                  <a:pt x="72" y="454"/>
                </a:lnTo>
                <a:lnTo>
                  <a:pt x="74" y="456"/>
                </a:lnTo>
                <a:lnTo>
                  <a:pt x="80" y="456"/>
                </a:lnTo>
                <a:lnTo>
                  <a:pt x="86" y="454"/>
                </a:lnTo>
                <a:lnTo>
                  <a:pt x="90" y="454"/>
                </a:lnTo>
                <a:lnTo>
                  <a:pt x="94" y="454"/>
                </a:lnTo>
                <a:lnTo>
                  <a:pt x="96" y="452"/>
                </a:lnTo>
                <a:lnTo>
                  <a:pt x="98" y="452"/>
                </a:lnTo>
                <a:lnTo>
                  <a:pt x="100" y="452"/>
                </a:lnTo>
                <a:lnTo>
                  <a:pt x="102" y="452"/>
                </a:lnTo>
                <a:lnTo>
                  <a:pt x="104" y="452"/>
                </a:lnTo>
                <a:lnTo>
                  <a:pt x="106" y="454"/>
                </a:lnTo>
                <a:lnTo>
                  <a:pt x="112" y="464"/>
                </a:lnTo>
                <a:lnTo>
                  <a:pt x="112" y="468"/>
                </a:lnTo>
                <a:lnTo>
                  <a:pt x="112" y="468"/>
                </a:lnTo>
                <a:lnTo>
                  <a:pt x="112" y="472"/>
                </a:lnTo>
                <a:lnTo>
                  <a:pt x="112" y="474"/>
                </a:lnTo>
                <a:lnTo>
                  <a:pt x="114" y="482"/>
                </a:lnTo>
                <a:lnTo>
                  <a:pt x="114" y="484"/>
                </a:lnTo>
                <a:lnTo>
                  <a:pt x="114" y="484"/>
                </a:lnTo>
                <a:lnTo>
                  <a:pt x="114" y="486"/>
                </a:lnTo>
                <a:lnTo>
                  <a:pt x="112" y="490"/>
                </a:lnTo>
                <a:lnTo>
                  <a:pt x="110" y="492"/>
                </a:lnTo>
                <a:lnTo>
                  <a:pt x="108" y="494"/>
                </a:lnTo>
                <a:lnTo>
                  <a:pt x="106" y="496"/>
                </a:lnTo>
                <a:lnTo>
                  <a:pt x="106" y="498"/>
                </a:lnTo>
                <a:lnTo>
                  <a:pt x="108" y="502"/>
                </a:lnTo>
                <a:lnTo>
                  <a:pt x="108" y="504"/>
                </a:lnTo>
                <a:lnTo>
                  <a:pt x="110" y="508"/>
                </a:lnTo>
                <a:lnTo>
                  <a:pt x="112" y="508"/>
                </a:lnTo>
                <a:lnTo>
                  <a:pt x="114" y="512"/>
                </a:lnTo>
                <a:lnTo>
                  <a:pt x="114" y="514"/>
                </a:lnTo>
                <a:lnTo>
                  <a:pt x="116" y="516"/>
                </a:lnTo>
                <a:lnTo>
                  <a:pt x="116" y="516"/>
                </a:lnTo>
                <a:lnTo>
                  <a:pt x="116" y="516"/>
                </a:lnTo>
                <a:lnTo>
                  <a:pt x="110" y="522"/>
                </a:lnTo>
                <a:lnTo>
                  <a:pt x="106" y="522"/>
                </a:lnTo>
                <a:lnTo>
                  <a:pt x="102" y="522"/>
                </a:lnTo>
                <a:lnTo>
                  <a:pt x="98" y="522"/>
                </a:lnTo>
                <a:lnTo>
                  <a:pt x="96" y="522"/>
                </a:lnTo>
                <a:lnTo>
                  <a:pt x="94" y="524"/>
                </a:lnTo>
                <a:lnTo>
                  <a:pt x="96" y="540"/>
                </a:lnTo>
                <a:lnTo>
                  <a:pt x="96" y="546"/>
                </a:lnTo>
                <a:lnTo>
                  <a:pt x="94" y="552"/>
                </a:lnTo>
                <a:lnTo>
                  <a:pt x="94" y="556"/>
                </a:lnTo>
                <a:lnTo>
                  <a:pt x="94" y="562"/>
                </a:lnTo>
                <a:lnTo>
                  <a:pt x="94" y="564"/>
                </a:lnTo>
                <a:lnTo>
                  <a:pt x="94" y="564"/>
                </a:lnTo>
                <a:lnTo>
                  <a:pt x="92" y="566"/>
                </a:lnTo>
                <a:lnTo>
                  <a:pt x="84" y="574"/>
                </a:lnTo>
                <a:lnTo>
                  <a:pt x="84" y="574"/>
                </a:lnTo>
                <a:lnTo>
                  <a:pt x="82" y="578"/>
                </a:lnTo>
                <a:lnTo>
                  <a:pt x="82" y="582"/>
                </a:lnTo>
                <a:lnTo>
                  <a:pt x="82" y="592"/>
                </a:lnTo>
                <a:lnTo>
                  <a:pt x="82" y="594"/>
                </a:lnTo>
                <a:lnTo>
                  <a:pt x="84" y="598"/>
                </a:lnTo>
                <a:lnTo>
                  <a:pt x="84" y="598"/>
                </a:lnTo>
                <a:lnTo>
                  <a:pt x="88" y="598"/>
                </a:lnTo>
                <a:lnTo>
                  <a:pt x="96" y="600"/>
                </a:lnTo>
                <a:lnTo>
                  <a:pt x="98" y="602"/>
                </a:lnTo>
                <a:lnTo>
                  <a:pt x="98" y="604"/>
                </a:lnTo>
                <a:lnTo>
                  <a:pt x="100" y="606"/>
                </a:lnTo>
                <a:lnTo>
                  <a:pt x="104" y="616"/>
                </a:lnTo>
                <a:lnTo>
                  <a:pt x="104" y="620"/>
                </a:lnTo>
                <a:lnTo>
                  <a:pt x="102" y="624"/>
                </a:lnTo>
                <a:lnTo>
                  <a:pt x="102" y="626"/>
                </a:lnTo>
                <a:lnTo>
                  <a:pt x="100" y="632"/>
                </a:lnTo>
                <a:lnTo>
                  <a:pt x="100" y="634"/>
                </a:lnTo>
                <a:lnTo>
                  <a:pt x="98" y="638"/>
                </a:lnTo>
                <a:lnTo>
                  <a:pt x="94" y="646"/>
                </a:lnTo>
                <a:lnTo>
                  <a:pt x="92" y="650"/>
                </a:lnTo>
                <a:lnTo>
                  <a:pt x="92" y="654"/>
                </a:lnTo>
                <a:lnTo>
                  <a:pt x="92" y="658"/>
                </a:lnTo>
                <a:lnTo>
                  <a:pt x="92" y="662"/>
                </a:lnTo>
                <a:lnTo>
                  <a:pt x="94" y="666"/>
                </a:lnTo>
                <a:lnTo>
                  <a:pt x="96" y="666"/>
                </a:lnTo>
                <a:lnTo>
                  <a:pt x="96" y="668"/>
                </a:lnTo>
                <a:lnTo>
                  <a:pt x="98" y="668"/>
                </a:lnTo>
                <a:lnTo>
                  <a:pt x="102" y="676"/>
                </a:lnTo>
                <a:lnTo>
                  <a:pt x="104" y="682"/>
                </a:lnTo>
                <a:lnTo>
                  <a:pt x="104" y="682"/>
                </a:lnTo>
                <a:lnTo>
                  <a:pt x="104" y="682"/>
                </a:lnTo>
                <a:lnTo>
                  <a:pt x="106" y="686"/>
                </a:lnTo>
                <a:lnTo>
                  <a:pt x="108" y="688"/>
                </a:lnTo>
                <a:lnTo>
                  <a:pt x="110" y="692"/>
                </a:lnTo>
                <a:lnTo>
                  <a:pt x="112" y="696"/>
                </a:lnTo>
                <a:lnTo>
                  <a:pt x="114" y="698"/>
                </a:lnTo>
                <a:lnTo>
                  <a:pt x="118" y="704"/>
                </a:lnTo>
                <a:lnTo>
                  <a:pt x="120" y="706"/>
                </a:lnTo>
                <a:lnTo>
                  <a:pt x="128" y="714"/>
                </a:lnTo>
                <a:lnTo>
                  <a:pt x="130" y="714"/>
                </a:lnTo>
                <a:lnTo>
                  <a:pt x="134" y="716"/>
                </a:lnTo>
                <a:lnTo>
                  <a:pt x="134" y="716"/>
                </a:lnTo>
                <a:lnTo>
                  <a:pt x="136" y="718"/>
                </a:lnTo>
                <a:lnTo>
                  <a:pt x="138" y="718"/>
                </a:lnTo>
                <a:lnTo>
                  <a:pt x="138" y="720"/>
                </a:lnTo>
                <a:lnTo>
                  <a:pt x="140" y="720"/>
                </a:lnTo>
                <a:lnTo>
                  <a:pt x="144" y="718"/>
                </a:lnTo>
                <a:lnTo>
                  <a:pt x="144" y="718"/>
                </a:lnTo>
                <a:lnTo>
                  <a:pt x="144" y="718"/>
                </a:lnTo>
                <a:lnTo>
                  <a:pt x="144" y="714"/>
                </a:lnTo>
                <a:lnTo>
                  <a:pt x="152" y="696"/>
                </a:lnTo>
                <a:lnTo>
                  <a:pt x="152" y="692"/>
                </a:lnTo>
                <a:lnTo>
                  <a:pt x="156" y="688"/>
                </a:lnTo>
                <a:lnTo>
                  <a:pt x="162" y="686"/>
                </a:lnTo>
                <a:lnTo>
                  <a:pt x="164" y="684"/>
                </a:lnTo>
                <a:lnTo>
                  <a:pt x="164" y="680"/>
                </a:lnTo>
                <a:lnTo>
                  <a:pt x="164" y="664"/>
                </a:lnTo>
                <a:lnTo>
                  <a:pt x="166" y="654"/>
                </a:lnTo>
                <a:lnTo>
                  <a:pt x="166" y="650"/>
                </a:lnTo>
                <a:lnTo>
                  <a:pt x="168" y="646"/>
                </a:lnTo>
                <a:lnTo>
                  <a:pt x="170" y="642"/>
                </a:lnTo>
                <a:lnTo>
                  <a:pt x="172" y="638"/>
                </a:lnTo>
                <a:lnTo>
                  <a:pt x="176" y="636"/>
                </a:lnTo>
                <a:lnTo>
                  <a:pt x="180" y="634"/>
                </a:lnTo>
                <a:lnTo>
                  <a:pt x="186" y="636"/>
                </a:lnTo>
                <a:lnTo>
                  <a:pt x="190" y="634"/>
                </a:lnTo>
                <a:lnTo>
                  <a:pt x="192" y="632"/>
                </a:lnTo>
                <a:lnTo>
                  <a:pt x="188" y="610"/>
                </a:lnTo>
                <a:lnTo>
                  <a:pt x="190" y="600"/>
                </a:lnTo>
                <a:lnTo>
                  <a:pt x="198" y="600"/>
                </a:lnTo>
                <a:lnTo>
                  <a:pt x="198" y="596"/>
                </a:lnTo>
                <a:lnTo>
                  <a:pt x="199" y="594"/>
                </a:lnTo>
                <a:lnTo>
                  <a:pt x="201" y="594"/>
                </a:lnTo>
                <a:lnTo>
                  <a:pt x="207" y="594"/>
                </a:lnTo>
                <a:lnTo>
                  <a:pt x="209" y="592"/>
                </a:lnTo>
                <a:lnTo>
                  <a:pt x="209" y="590"/>
                </a:lnTo>
                <a:lnTo>
                  <a:pt x="209" y="586"/>
                </a:lnTo>
                <a:lnTo>
                  <a:pt x="211" y="582"/>
                </a:lnTo>
                <a:lnTo>
                  <a:pt x="219" y="574"/>
                </a:lnTo>
                <a:lnTo>
                  <a:pt x="219" y="574"/>
                </a:lnTo>
                <a:lnTo>
                  <a:pt x="221" y="570"/>
                </a:lnTo>
                <a:lnTo>
                  <a:pt x="223" y="568"/>
                </a:lnTo>
                <a:lnTo>
                  <a:pt x="241" y="560"/>
                </a:lnTo>
                <a:lnTo>
                  <a:pt x="247" y="556"/>
                </a:lnTo>
                <a:lnTo>
                  <a:pt x="253" y="554"/>
                </a:lnTo>
                <a:lnTo>
                  <a:pt x="261" y="552"/>
                </a:lnTo>
                <a:lnTo>
                  <a:pt x="269" y="552"/>
                </a:lnTo>
                <a:lnTo>
                  <a:pt x="271" y="552"/>
                </a:lnTo>
                <a:lnTo>
                  <a:pt x="275" y="548"/>
                </a:lnTo>
                <a:lnTo>
                  <a:pt x="277" y="544"/>
                </a:lnTo>
                <a:lnTo>
                  <a:pt x="275" y="542"/>
                </a:lnTo>
                <a:lnTo>
                  <a:pt x="275" y="538"/>
                </a:lnTo>
                <a:lnTo>
                  <a:pt x="279" y="534"/>
                </a:lnTo>
                <a:lnTo>
                  <a:pt x="281" y="532"/>
                </a:lnTo>
                <a:lnTo>
                  <a:pt x="283" y="530"/>
                </a:lnTo>
                <a:lnTo>
                  <a:pt x="289" y="530"/>
                </a:lnTo>
                <a:lnTo>
                  <a:pt x="293" y="530"/>
                </a:lnTo>
                <a:lnTo>
                  <a:pt x="295" y="528"/>
                </a:lnTo>
                <a:lnTo>
                  <a:pt x="297" y="528"/>
                </a:lnTo>
                <a:lnTo>
                  <a:pt x="301" y="530"/>
                </a:lnTo>
                <a:lnTo>
                  <a:pt x="301" y="526"/>
                </a:lnTo>
                <a:lnTo>
                  <a:pt x="303" y="522"/>
                </a:lnTo>
                <a:lnTo>
                  <a:pt x="305" y="520"/>
                </a:lnTo>
                <a:lnTo>
                  <a:pt x="307" y="520"/>
                </a:lnTo>
                <a:lnTo>
                  <a:pt x="309" y="516"/>
                </a:lnTo>
                <a:lnTo>
                  <a:pt x="311" y="516"/>
                </a:lnTo>
                <a:lnTo>
                  <a:pt x="313" y="516"/>
                </a:lnTo>
                <a:lnTo>
                  <a:pt x="315" y="514"/>
                </a:lnTo>
                <a:lnTo>
                  <a:pt x="315" y="514"/>
                </a:lnTo>
                <a:lnTo>
                  <a:pt x="317" y="510"/>
                </a:lnTo>
                <a:lnTo>
                  <a:pt x="319" y="506"/>
                </a:lnTo>
                <a:lnTo>
                  <a:pt x="323" y="506"/>
                </a:lnTo>
                <a:lnTo>
                  <a:pt x="325" y="504"/>
                </a:lnTo>
                <a:lnTo>
                  <a:pt x="329" y="504"/>
                </a:lnTo>
                <a:lnTo>
                  <a:pt x="331" y="502"/>
                </a:lnTo>
                <a:lnTo>
                  <a:pt x="331" y="498"/>
                </a:lnTo>
                <a:lnTo>
                  <a:pt x="329" y="496"/>
                </a:lnTo>
                <a:lnTo>
                  <a:pt x="327" y="496"/>
                </a:lnTo>
                <a:lnTo>
                  <a:pt x="323" y="492"/>
                </a:lnTo>
                <a:lnTo>
                  <a:pt x="321" y="490"/>
                </a:lnTo>
                <a:lnTo>
                  <a:pt x="319" y="490"/>
                </a:lnTo>
                <a:lnTo>
                  <a:pt x="321" y="488"/>
                </a:lnTo>
                <a:lnTo>
                  <a:pt x="321" y="488"/>
                </a:lnTo>
                <a:lnTo>
                  <a:pt x="315" y="480"/>
                </a:lnTo>
                <a:lnTo>
                  <a:pt x="307" y="476"/>
                </a:lnTo>
                <a:lnTo>
                  <a:pt x="299" y="474"/>
                </a:lnTo>
                <a:lnTo>
                  <a:pt x="289" y="472"/>
                </a:lnTo>
                <a:lnTo>
                  <a:pt x="285" y="472"/>
                </a:lnTo>
                <a:lnTo>
                  <a:pt x="281" y="468"/>
                </a:lnTo>
                <a:lnTo>
                  <a:pt x="273" y="460"/>
                </a:lnTo>
                <a:lnTo>
                  <a:pt x="267" y="454"/>
                </a:lnTo>
                <a:lnTo>
                  <a:pt x="263" y="452"/>
                </a:lnTo>
                <a:lnTo>
                  <a:pt x="257" y="438"/>
                </a:lnTo>
                <a:lnTo>
                  <a:pt x="251" y="430"/>
                </a:lnTo>
                <a:lnTo>
                  <a:pt x="247" y="420"/>
                </a:lnTo>
                <a:lnTo>
                  <a:pt x="243" y="412"/>
                </a:lnTo>
                <a:lnTo>
                  <a:pt x="241" y="404"/>
                </a:lnTo>
                <a:lnTo>
                  <a:pt x="241" y="398"/>
                </a:lnTo>
                <a:lnTo>
                  <a:pt x="243" y="396"/>
                </a:lnTo>
                <a:lnTo>
                  <a:pt x="245" y="394"/>
                </a:lnTo>
                <a:lnTo>
                  <a:pt x="243" y="390"/>
                </a:lnTo>
                <a:lnTo>
                  <a:pt x="241" y="386"/>
                </a:lnTo>
                <a:lnTo>
                  <a:pt x="229" y="360"/>
                </a:lnTo>
                <a:lnTo>
                  <a:pt x="225" y="344"/>
                </a:lnTo>
                <a:lnTo>
                  <a:pt x="225" y="334"/>
                </a:lnTo>
                <a:lnTo>
                  <a:pt x="223" y="322"/>
                </a:lnTo>
                <a:lnTo>
                  <a:pt x="225" y="312"/>
                </a:lnTo>
                <a:lnTo>
                  <a:pt x="227" y="308"/>
                </a:lnTo>
                <a:lnTo>
                  <a:pt x="233" y="300"/>
                </a:lnTo>
                <a:lnTo>
                  <a:pt x="235" y="296"/>
                </a:lnTo>
                <a:lnTo>
                  <a:pt x="235" y="292"/>
                </a:lnTo>
                <a:lnTo>
                  <a:pt x="237" y="288"/>
                </a:lnTo>
                <a:lnTo>
                  <a:pt x="241" y="284"/>
                </a:lnTo>
                <a:lnTo>
                  <a:pt x="245" y="280"/>
                </a:lnTo>
                <a:lnTo>
                  <a:pt x="247" y="276"/>
                </a:lnTo>
                <a:lnTo>
                  <a:pt x="247" y="272"/>
                </a:lnTo>
                <a:lnTo>
                  <a:pt x="249" y="266"/>
                </a:lnTo>
                <a:lnTo>
                  <a:pt x="249" y="264"/>
                </a:lnTo>
                <a:lnTo>
                  <a:pt x="269" y="232"/>
                </a:lnTo>
                <a:lnTo>
                  <a:pt x="281" y="218"/>
                </a:lnTo>
                <a:lnTo>
                  <a:pt x="285" y="210"/>
                </a:lnTo>
                <a:lnTo>
                  <a:pt x="293" y="192"/>
                </a:lnTo>
                <a:lnTo>
                  <a:pt x="299" y="186"/>
                </a:lnTo>
                <a:lnTo>
                  <a:pt x="309" y="180"/>
                </a:lnTo>
                <a:lnTo>
                  <a:pt x="313" y="174"/>
                </a:lnTo>
                <a:lnTo>
                  <a:pt x="325" y="152"/>
                </a:lnTo>
                <a:lnTo>
                  <a:pt x="337" y="142"/>
                </a:lnTo>
                <a:lnTo>
                  <a:pt x="343" y="132"/>
                </a:lnTo>
                <a:lnTo>
                  <a:pt x="345" y="130"/>
                </a:lnTo>
                <a:lnTo>
                  <a:pt x="351" y="126"/>
                </a:lnTo>
                <a:lnTo>
                  <a:pt x="353" y="122"/>
                </a:lnTo>
                <a:lnTo>
                  <a:pt x="365" y="98"/>
                </a:lnTo>
                <a:lnTo>
                  <a:pt x="371" y="92"/>
                </a:lnTo>
                <a:lnTo>
                  <a:pt x="373" y="86"/>
                </a:lnTo>
                <a:lnTo>
                  <a:pt x="375" y="82"/>
                </a:lnTo>
                <a:lnTo>
                  <a:pt x="377" y="78"/>
                </a:lnTo>
                <a:lnTo>
                  <a:pt x="381" y="74"/>
                </a:lnTo>
                <a:lnTo>
                  <a:pt x="385" y="66"/>
                </a:lnTo>
                <a:lnTo>
                  <a:pt x="385" y="62"/>
                </a:lnTo>
                <a:lnTo>
                  <a:pt x="385" y="62"/>
                </a:lnTo>
                <a:close/>
                <a:moveTo>
                  <a:pt x="14" y="164"/>
                </a:moveTo>
                <a:lnTo>
                  <a:pt x="18" y="166"/>
                </a:lnTo>
                <a:lnTo>
                  <a:pt x="20" y="168"/>
                </a:lnTo>
                <a:lnTo>
                  <a:pt x="20" y="170"/>
                </a:lnTo>
                <a:lnTo>
                  <a:pt x="20" y="172"/>
                </a:lnTo>
                <a:lnTo>
                  <a:pt x="26" y="188"/>
                </a:lnTo>
                <a:lnTo>
                  <a:pt x="28" y="190"/>
                </a:lnTo>
                <a:lnTo>
                  <a:pt x="30" y="190"/>
                </a:lnTo>
                <a:lnTo>
                  <a:pt x="32" y="190"/>
                </a:lnTo>
                <a:lnTo>
                  <a:pt x="44" y="192"/>
                </a:lnTo>
                <a:lnTo>
                  <a:pt x="48" y="194"/>
                </a:lnTo>
                <a:lnTo>
                  <a:pt x="52" y="194"/>
                </a:lnTo>
                <a:lnTo>
                  <a:pt x="54" y="194"/>
                </a:lnTo>
                <a:lnTo>
                  <a:pt x="54" y="194"/>
                </a:lnTo>
                <a:lnTo>
                  <a:pt x="56" y="194"/>
                </a:lnTo>
                <a:lnTo>
                  <a:pt x="58" y="192"/>
                </a:lnTo>
                <a:lnTo>
                  <a:pt x="62" y="192"/>
                </a:lnTo>
                <a:lnTo>
                  <a:pt x="64" y="192"/>
                </a:lnTo>
                <a:lnTo>
                  <a:pt x="66" y="190"/>
                </a:lnTo>
                <a:lnTo>
                  <a:pt x="72" y="190"/>
                </a:lnTo>
                <a:lnTo>
                  <a:pt x="80" y="186"/>
                </a:lnTo>
                <a:lnTo>
                  <a:pt x="82" y="184"/>
                </a:lnTo>
                <a:lnTo>
                  <a:pt x="82" y="182"/>
                </a:lnTo>
                <a:lnTo>
                  <a:pt x="84" y="180"/>
                </a:lnTo>
                <a:lnTo>
                  <a:pt x="84" y="180"/>
                </a:lnTo>
                <a:lnTo>
                  <a:pt x="82" y="178"/>
                </a:lnTo>
                <a:lnTo>
                  <a:pt x="80" y="174"/>
                </a:lnTo>
                <a:lnTo>
                  <a:pt x="74" y="170"/>
                </a:lnTo>
                <a:lnTo>
                  <a:pt x="70" y="166"/>
                </a:lnTo>
                <a:lnTo>
                  <a:pt x="56" y="164"/>
                </a:lnTo>
                <a:lnTo>
                  <a:pt x="54" y="164"/>
                </a:lnTo>
                <a:lnTo>
                  <a:pt x="52" y="162"/>
                </a:lnTo>
                <a:lnTo>
                  <a:pt x="52" y="160"/>
                </a:lnTo>
                <a:lnTo>
                  <a:pt x="52" y="158"/>
                </a:lnTo>
                <a:lnTo>
                  <a:pt x="52" y="158"/>
                </a:lnTo>
                <a:lnTo>
                  <a:pt x="50" y="156"/>
                </a:lnTo>
                <a:lnTo>
                  <a:pt x="48" y="156"/>
                </a:lnTo>
                <a:lnTo>
                  <a:pt x="48" y="154"/>
                </a:lnTo>
                <a:lnTo>
                  <a:pt x="46" y="154"/>
                </a:lnTo>
                <a:lnTo>
                  <a:pt x="46" y="152"/>
                </a:lnTo>
                <a:lnTo>
                  <a:pt x="44" y="148"/>
                </a:lnTo>
                <a:lnTo>
                  <a:pt x="42" y="144"/>
                </a:lnTo>
                <a:lnTo>
                  <a:pt x="42" y="144"/>
                </a:lnTo>
                <a:lnTo>
                  <a:pt x="40" y="144"/>
                </a:lnTo>
                <a:lnTo>
                  <a:pt x="38" y="146"/>
                </a:lnTo>
                <a:lnTo>
                  <a:pt x="38" y="148"/>
                </a:lnTo>
                <a:lnTo>
                  <a:pt x="36" y="150"/>
                </a:lnTo>
                <a:lnTo>
                  <a:pt x="38" y="154"/>
                </a:lnTo>
                <a:lnTo>
                  <a:pt x="38" y="154"/>
                </a:lnTo>
                <a:lnTo>
                  <a:pt x="36" y="156"/>
                </a:lnTo>
                <a:lnTo>
                  <a:pt x="32" y="158"/>
                </a:lnTo>
                <a:lnTo>
                  <a:pt x="28" y="160"/>
                </a:lnTo>
                <a:lnTo>
                  <a:pt x="22" y="158"/>
                </a:lnTo>
                <a:lnTo>
                  <a:pt x="12" y="156"/>
                </a:lnTo>
                <a:lnTo>
                  <a:pt x="12" y="162"/>
                </a:lnTo>
                <a:lnTo>
                  <a:pt x="12" y="162"/>
                </a:lnTo>
                <a:lnTo>
                  <a:pt x="14" y="164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6" name="Freeform 6">
            <a:extLst>
              <a:ext uri="{FF2B5EF4-FFF2-40B4-BE49-F238E27FC236}">
                <a16:creationId xmlns:a16="http://schemas.microsoft.com/office/drawing/2014/main" id="{21EC0DE8-9150-40CC-BBA2-67ACDECAF0CF}"/>
              </a:ext>
            </a:extLst>
          </p:cNvPr>
          <p:cNvSpPr>
            <a:spLocks/>
          </p:cNvSpPr>
          <p:nvPr/>
        </p:nvSpPr>
        <p:spPr bwMode="auto">
          <a:xfrm rot="20173231">
            <a:off x="3287792" y="2312241"/>
            <a:ext cx="547703" cy="374532"/>
          </a:xfrm>
          <a:custGeom>
            <a:avLst/>
            <a:gdLst>
              <a:gd name="T0" fmla="*/ 272 w 272"/>
              <a:gd name="T1" fmla="*/ 120 h 186"/>
              <a:gd name="T2" fmla="*/ 264 w 272"/>
              <a:gd name="T3" fmla="*/ 106 h 186"/>
              <a:gd name="T4" fmla="*/ 244 w 272"/>
              <a:gd name="T5" fmla="*/ 94 h 186"/>
              <a:gd name="T6" fmla="*/ 238 w 272"/>
              <a:gd name="T7" fmla="*/ 88 h 186"/>
              <a:gd name="T8" fmla="*/ 202 w 272"/>
              <a:gd name="T9" fmla="*/ 62 h 186"/>
              <a:gd name="T10" fmla="*/ 198 w 272"/>
              <a:gd name="T11" fmla="*/ 52 h 186"/>
              <a:gd name="T12" fmla="*/ 170 w 272"/>
              <a:gd name="T13" fmla="*/ 50 h 186"/>
              <a:gd name="T14" fmla="*/ 146 w 272"/>
              <a:gd name="T15" fmla="*/ 42 h 186"/>
              <a:gd name="T16" fmla="*/ 118 w 272"/>
              <a:gd name="T17" fmla="*/ 32 h 186"/>
              <a:gd name="T18" fmla="*/ 112 w 272"/>
              <a:gd name="T19" fmla="*/ 32 h 186"/>
              <a:gd name="T20" fmla="*/ 110 w 272"/>
              <a:gd name="T21" fmla="*/ 34 h 186"/>
              <a:gd name="T22" fmla="*/ 100 w 272"/>
              <a:gd name="T23" fmla="*/ 32 h 186"/>
              <a:gd name="T24" fmla="*/ 86 w 272"/>
              <a:gd name="T25" fmla="*/ 28 h 186"/>
              <a:gd name="T26" fmla="*/ 82 w 272"/>
              <a:gd name="T27" fmla="*/ 18 h 186"/>
              <a:gd name="T28" fmla="*/ 70 w 272"/>
              <a:gd name="T29" fmla="*/ 6 h 186"/>
              <a:gd name="T30" fmla="*/ 62 w 272"/>
              <a:gd name="T31" fmla="*/ 14 h 186"/>
              <a:gd name="T32" fmla="*/ 56 w 272"/>
              <a:gd name="T33" fmla="*/ 12 h 186"/>
              <a:gd name="T34" fmla="*/ 54 w 272"/>
              <a:gd name="T35" fmla="*/ 6 h 186"/>
              <a:gd name="T36" fmla="*/ 32 w 272"/>
              <a:gd name="T37" fmla="*/ 2 h 186"/>
              <a:gd name="T38" fmla="*/ 10 w 272"/>
              <a:gd name="T39" fmla="*/ 8 h 186"/>
              <a:gd name="T40" fmla="*/ 8 w 272"/>
              <a:gd name="T41" fmla="*/ 16 h 186"/>
              <a:gd name="T42" fmla="*/ 4 w 272"/>
              <a:gd name="T43" fmla="*/ 28 h 186"/>
              <a:gd name="T44" fmla="*/ 10 w 272"/>
              <a:gd name="T45" fmla="*/ 30 h 186"/>
              <a:gd name="T46" fmla="*/ 8 w 272"/>
              <a:gd name="T47" fmla="*/ 40 h 186"/>
              <a:gd name="T48" fmla="*/ 14 w 272"/>
              <a:gd name="T49" fmla="*/ 50 h 186"/>
              <a:gd name="T50" fmla="*/ 12 w 272"/>
              <a:gd name="T51" fmla="*/ 66 h 186"/>
              <a:gd name="T52" fmla="*/ 2 w 272"/>
              <a:gd name="T53" fmla="*/ 76 h 186"/>
              <a:gd name="T54" fmla="*/ 4 w 272"/>
              <a:gd name="T55" fmla="*/ 86 h 186"/>
              <a:gd name="T56" fmla="*/ 6 w 272"/>
              <a:gd name="T57" fmla="*/ 96 h 186"/>
              <a:gd name="T58" fmla="*/ 0 w 272"/>
              <a:gd name="T59" fmla="*/ 114 h 186"/>
              <a:gd name="T60" fmla="*/ 10 w 272"/>
              <a:gd name="T61" fmla="*/ 132 h 186"/>
              <a:gd name="T62" fmla="*/ 18 w 272"/>
              <a:gd name="T63" fmla="*/ 142 h 186"/>
              <a:gd name="T64" fmla="*/ 30 w 272"/>
              <a:gd name="T65" fmla="*/ 144 h 186"/>
              <a:gd name="T66" fmla="*/ 36 w 272"/>
              <a:gd name="T67" fmla="*/ 148 h 186"/>
              <a:gd name="T68" fmla="*/ 52 w 272"/>
              <a:gd name="T69" fmla="*/ 158 h 186"/>
              <a:gd name="T70" fmla="*/ 60 w 272"/>
              <a:gd name="T71" fmla="*/ 148 h 186"/>
              <a:gd name="T72" fmla="*/ 66 w 272"/>
              <a:gd name="T73" fmla="*/ 136 h 186"/>
              <a:gd name="T74" fmla="*/ 76 w 272"/>
              <a:gd name="T75" fmla="*/ 138 h 186"/>
              <a:gd name="T76" fmla="*/ 72 w 272"/>
              <a:gd name="T77" fmla="*/ 148 h 186"/>
              <a:gd name="T78" fmla="*/ 70 w 272"/>
              <a:gd name="T79" fmla="*/ 158 h 186"/>
              <a:gd name="T80" fmla="*/ 82 w 272"/>
              <a:gd name="T81" fmla="*/ 162 h 186"/>
              <a:gd name="T82" fmla="*/ 94 w 272"/>
              <a:gd name="T83" fmla="*/ 164 h 186"/>
              <a:gd name="T84" fmla="*/ 104 w 272"/>
              <a:gd name="T85" fmla="*/ 162 h 186"/>
              <a:gd name="T86" fmla="*/ 112 w 272"/>
              <a:gd name="T87" fmla="*/ 150 h 186"/>
              <a:gd name="T88" fmla="*/ 114 w 272"/>
              <a:gd name="T89" fmla="*/ 140 h 186"/>
              <a:gd name="T90" fmla="*/ 122 w 272"/>
              <a:gd name="T91" fmla="*/ 136 h 186"/>
              <a:gd name="T92" fmla="*/ 156 w 272"/>
              <a:gd name="T93" fmla="*/ 130 h 186"/>
              <a:gd name="T94" fmla="*/ 160 w 272"/>
              <a:gd name="T95" fmla="*/ 138 h 186"/>
              <a:gd name="T96" fmla="*/ 176 w 272"/>
              <a:gd name="T97" fmla="*/ 138 h 186"/>
              <a:gd name="T98" fmla="*/ 188 w 272"/>
              <a:gd name="T99" fmla="*/ 142 h 186"/>
              <a:gd name="T100" fmla="*/ 184 w 272"/>
              <a:gd name="T101" fmla="*/ 148 h 186"/>
              <a:gd name="T102" fmla="*/ 190 w 272"/>
              <a:gd name="T103" fmla="*/ 160 h 186"/>
              <a:gd name="T104" fmla="*/ 192 w 272"/>
              <a:gd name="T105" fmla="*/ 166 h 186"/>
              <a:gd name="T106" fmla="*/ 192 w 272"/>
              <a:gd name="T107" fmla="*/ 174 h 186"/>
              <a:gd name="T108" fmla="*/ 212 w 272"/>
              <a:gd name="T109" fmla="*/ 182 h 186"/>
              <a:gd name="T110" fmla="*/ 224 w 272"/>
              <a:gd name="T111" fmla="*/ 184 h 186"/>
              <a:gd name="T112" fmla="*/ 240 w 272"/>
              <a:gd name="T113" fmla="*/ 170 h 186"/>
              <a:gd name="T114" fmla="*/ 230 w 272"/>
              <a:gd name="T115" fmla="*/ 154 h 186"/>
              <a:gd name="T116" fmla="*/ 240 w 272"/>
              <a:gd name="T117" fmla="*/ 136 h 186"/>
              <a:gd name="T118" fmla="*/ 246 w 272"/>
              <a:gd name="T119" fmla="*/ 128 h 186"/>
              <a:gd name="T120" fmla="*/ 254 w 272"/>
              <a:gd name="T121" fmla="*/ 130 h 186"/>
              <a:gd name="T122" fmla="*/ 268 w 272"/>
              <a:gd name="T123" fmla="*/ 130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2" h="186">
                <a:moveTo>
                  <a:pt x="270" y="126"/>
                </a:moveTo>
                <a:lnTo>
                  <a:pt x="270" y="122"/>
                </a:lnTo>
                <a:lnTo>
                  <a:pt x="270" y="122"/>
                </a:lnTo>
                <a:lnTo>
                  <a:pt x="270" y="120"/>
                </a:lnTo>
                <a:lnTo>
                  <a:pt x="272" y="120"/>
                </a:lnTo>
                <a:lnTo>
                  <a:pt x="272" y="118"/>
                </a:lnTo>
                <a:lnTo>
                  <a:pt x="270" y="118"/>
                </a:lnTo>
                <a:lnTo>
                  <a:pt x="270" y="116"/>
                </a:lnTo>
                <a:lnTo>
                  <a:pt x="270" y="110"/>
                </a:lnTo>
                <a:lnTo>
                  <a:pt x="264" y="106"/>
                </a:lnTo>
                <a:lnTo>
                  <a:pt x="260" y="104"/>
                </a:lnTo>
                <a:lnTo>
                  <a:pt x="250" y="100"/>
                </a:lnTo>
                <a:lnTo>
                  <a:pt x="246" y="96"/>
                </a:lnTo>
                <a:lnTo>
                  <a:pt x="244" y="94"/>
                </a:lnTo>
                <a:lnTo>
                  <a:pt x="244" y="94"/>
                </a:lnTo>
                <a:lnTo>
                  <a:pt x="240" y="94"/>
                </a:lnTo>
                <a:lnTo>
                  <a:pt x="240" y="94"/>
                </a:lnTo>
                <a:lnTo>
                  <a:pt x="238" y="92"/>
                </a:lnTo>
                <a:lnTo>
                  <a:pt x="238" y="90"/>
                </a:lnTo>
                <a:lnTo>
                  <a:pt x="238" y="88"/>
                </a:lnTo>
                <a:lnTo>
                  <a:pt x="238" y="88"/>
                </a:lnTo>
                <a:lnTo>
                  <a:pt x="230" y="82"/>
                </a:lnTo>
                <a:lnTo>
                  <a:pt x="216" y="64"/>
                </a:lnTo>
                <a:lnTo>
                  <a:pt x="206" y="64"/>
                </a:lnTo>
                <a:lnTo>
                  <a:pt x="202" y="62"/>
                </a:lnTo>
                <a:lnTo>
                  <a:pt x="198" y="58"/>
                </a:lnTo>
                <a:lnTo>
                  <a:pt x="200" y="58"/>
                </a:lnTo>
                <a:lnTo>
                  <a:pt x="200" y="56"/>
                </a:lnTo>
                <a:lnTo>
                  <a:pt x="202" y="56"/>
                </a:lnTo>
                <a:lnTo>
                  <a:pt x="198" y="52"/>
                </a:lnTo>
                <a:lnTo>
                  <a:pt x="192" y="52"/>
                </a:lnTo>
                <a:lnTo>
                  <a:pt x="180" y="52"/>
                </a:lnTo>
                <a:lnTo>
                  <a:pt x="176" y="52"/>
                </a:lnTo>
                <a:lnTo>
                  <a:pt x="174" y="50"/>
                </a:lnTo>
                <a:lnTo>
                  <a:pt x="170" y="50"/>
                </a:lnTo>
                <a:lnTo>
                  <a:pt x="168" y="46"/>
                </a:lnTo>
                <a:lnTo>
                  <a:pt x="166" y="44"/>
                </a:lnTo>
                <a:lnTo>
                  <a:pt x="162" y="40"/>
                </a:lnTo>
                <a:lnTo>
                  <a:pt x="160" y="40"/>
                </a:lnTo>
                <a:lnTo>
                  <a:pt x="146" y="42"/>
                </a:lnTo>
                <a:lnTo>
                  <a:pt x="140" y="38"/>
                </a:lnTo>
                <a:lnTo>
                  <a:pt x="136" y="38"/>
                </a:lnTo>
                <a:lnTo>
                  <a:pt x="132" y="38"/>
                </a:lnTo>
                <a:lnTo>
                  <a:pt x="124" y="36"/>
                </a:lnTo>
                <a:lnTo>
                  <a:pt x="118" y="32"/>
                </a:lnTo>
                <a:lnTo>
                  <a:pt x="116" y="28"/>
                </a:lnTo>
                <a:lnTo>
                  <a:pt x="116" y="28"/>
                </a:lnTo>
                <a:lnTo>
                  <a:pt x="114" y="30"/>
                </a:lnTo>
                <a:lnTo>
                  <a:pt x="112" y="30"/>
                </a:lnTo>
                <a:lnTo>
                  <a:pt x="112" y="32"/>
                </a:lnTo>
                <a:lnTo>
                  <a:pt x="112" y="34"/>
                </a:lnTo>
                <a:lnTo>
                  <a:pt x="112" y="34"/>
                </a:lnTo>
                <a:lnTo>
                  <a:pt x="112" y="34"/>
                </a:lnTo>
                <a:lnTo>
                  <a:pt x="114" y="34"/>
                </a:lnTo>
                <a:lnTo>
                  <a:pt x="110" y="34"/>
                </a:lnTo>
                <a:lnTo>
                  <a:pt x="106" y="34"/>
                </a:lnTo>
                <a:lnTo>
                  <a:pt x="104" y="36"/>
                </a:lnTo>
                <a:lnTo>
                  <a:pt x="102" y="38"/>
                </a:lnTo>
                <a:lnTo>
                  <a:pt x="102" y="34"/>
                </a:lnTo>
                <a:lnTo>
                  <a:pt x="100" y="32"/>
                </a:lnTo>
                <a:lnTo>
                  <a:pt x="98" y="32"/>
                </a:lnTo>
                <a:lnTo>
                  <a:pt x="96" y="34"/>
                </a:lnTo>
                <a:lnTo>
                  <a:pt x="94" y="36"/>
                </a:lnTo>
                <a:lnTo>
                  <a:pt x="92" y="34"/>
                </a:lnTo>
                <a:lnTo>
                  <a:pt x="86" y="28"/>
                </a:lnTo>
                <a:lnTo>
                  <a:pt x="84" y="28"/>
                </a:lnTo>
                <a:lnTo>
                  <a:pt x="82" y="28"/>
                </a:lnTo>
                <a:lnTo>
                  <a:pt x="82" y="24"/>
                </a:lnTo>
                <a:lnTo>
                  <a:pt x="82" y="20"/>
                </a:lnTo>
                <a:lnTo>
                  <a:pt x="82" y="18"/>
                </a:lnTo>
                <a:lnTo>
                  <a:pt x="82" y="16"/>
                </a:lnTo>
                <a:lnTo>
                  <a:pt x="82" y="14"/>
                </a:lnTo>
                <a:lnTo>
                  <a:pt x="80" y="12"/>
                </a:lnTo>
                <a:lnTo>
                  <a:pt x="72" y="8"/>
                </a:lnTo>
                <a:lnTo>
                  <a:pt x="70" y="6"/>
                </a:lnTo>
                <a:lnTo>
                  <a:pt x="68" y="8"/>
                </a:lnTo>
                <a:lnTo>
                  <a:pt x="66" y="10"/>
                </a:lnTo>
                <a:lnTo>
                  <a:pt x="66" y="10"/>
                </a:lnTo>
                <a:lnTo>
                  <a:pt x="64" y="14"/>
                </a:lnTo>
                <a:lnTo>
                  <a:pt x="62" y="14"/>
                </a:lnTo>
                <a:lnTo>
                  <a:pt x="60" y="16"/>
                </a:lnTo>
                <a:lnTo>
                  <a:pt x="58" y="16"/>
                </a:lnTo>
                <a:lnTo>
                  <a:pt x="56" y="16"/>
                </a:lnTo>
                <a:lnTo>
                  <a:pt x="56" y="14"/>
                </a:lnTo>
                <a:lnTo>
                  <a:pt x="56" y="12"/>
                </a:lnTo>
                <a:lnTo>
                  <a:pt x="58" y="10"/>
                </a:lnTo>
                <a:lnTo>
                  <a:pt x="58" y="8"/>
                </a:lnTo>
                <a:lnTo>
                  <a:pt x="58" y="6"/>
                </a:lnTo>
                <a:lnTo>
                  <a:pt x="54" y="8"/>
                </a:lnTo>
                <a:lnTo>
                  <a:pt x="54" y="6"/>
                </a:lnTo>
                <a:lnTo>
                  <a:pt x="54" y="2"/>
                </a:lnTo>
                <a:lnTo>
                  <a:pt x="54" y="0"/>
                </a:lnTo>
                <a:lnTo>
                  <a:pt x="40" y="4"/>
                </a:lnTo>
                <a:lnTo>
                  <a:pt x="36" y="4"/>
                </a:lnTo>
                <a:lnTo>
                  <a:pt x="32" y="2"/>
                </a:lnTo>
                <a:lnTo>
                  <a:pt x="20" y="0"/>
                </a:lnTo>
                <a:lnTo>
                  <a:pt x="12" y="2"/>
                </a:lnTo>
                <a:lnTo>
                  <a:pt x="8" y="4"/>
                </a:lnTo>
                <a:lnTo>
                  <a:pt x="8" y="4"/>
                </a:lnTo>
                <a:lnTo>
                  <a:pt x="10" y="8"/>
                </a:lnTo>
                <a:lnTo>
                  <a:pt x="10" y="10"/>
                </a:lnTo>
                <a:lnTo>
                  <a:pt x="10" y="12"/>
                </a:lnTo>
                <a:lnTo>
                  <a:pt x="10" y="14"/>
                </a:lnTo>
                <a:lnTo>
                  <a:pt x="8" y="14"/>
                </a:lnTo>
                <a:lnTo>
                  <a:pt x="8" y="16"/>
                </a:lnTo>
                <a:lnTo>
                  <a:pt x="6" y="18"/>
                </a:lnTo>
                <a:lnTo>
                  <a:pt x="0" y="24"/>
                </a:lnTo>
                <a:lnTo>
                  <a:pt x="0" y="26"/>
                </a:lnTo>
                <a:lnTo>
                  <a:pt x="2" y="28"/>
                </a:lnTo>
                <a:lnTo>
                  <a:pt x="4" y="28"/>
                </a:lnTo>
                <a:lnTo>
                  <a:pt x="4" y="28"/>
                </a:lnTo>
                <a:lnTo>
                  <a:pt x="6" y="26"/>
                </a:lnTo>
                <a:lnTo>
                  <a:pt x="8" y="26"/>
                </a:lnTo>
                <a:lnTo>
                  <a:pt x="8" y="28"/>
                </a:lnTo>
                <a:lnTo>
                  <a:pt x="10" y="30"/>
                </a:lnTo>
                <a:lnTo>
                  <a:pt x="10" y="32"/>
                </a:lnTo>
                <a:lnTo>
                  <a:pt x="8" y="34"/>
                </a:lnTo>
                <a:lnTo>
                  <a:pt x="8" y="38"/>
                </a:lnTo>
                <a:lnTo>
                  <a:pt x="6" y="40"/>
                </a:lnTo>
                <a:lnTo>
                  <a:pt x="8" y="40"/>
                </a:lnTo>
                <a:lnTo>
                  <a:pt x="10" y="42"/>
                </a:lnTo>
                <a:lnTo>
                  <a:pt x="12" y="44"/>
                </a:lnTo>
                <a:lnTo>
                  <a:pt x="12" y="46"/>
                </a:lnTo>
                <a:lnTo>
                  <a:pt x="12" y="48"/>
                </a:lnTo>
                <a:lnTo>
                  <a:pt x="14" y="50"/>
                </a:lnTo>
                <a:lnTo>
                  <a:pt x="14" y="50"/>
                </a:lnTo>
                <a:lnTo>
                  <a:pt x="12" y="56"/>
                </a:lnTo>
                <a:lnTo>
                  <a:pt x="12" y="62"/>
                </a:lnTo>
                <a:lnTo>
                  <a:pt x="12" y="64"/>
                </a:lnTo>
                <a:lnTo>
                  <a:pt x="12" y="66"/>
                </a:lnTo>
                <a:lnTo>
                  <a:pt x="12" y="68"/>
                </a:lnTo>
                <a:lnTo>
                  <a:pt x="8" y="74"/>
                </a:lnTo>
                <a:lnTo>
                  <a:pt x="8" y="74"/>
                </a:lnTo>
                <a:lnTo>
                  <a:pt x="4" y="74"/>
                </a:lnTo>
                <a:lnTo>
                  <a:pt x="2" y="76"/>
                </a:lnTo>
                <a:lnTo>
                  <a:pt x="2" y="78"/>
                </a:lnTo>
                <a:lnTo>
                  <a:pt x="2" y="78"/>
                </a:lnTo>
                <a:lnTo>
                  <a:pt x="4" y="80"/>
                </a:lnTo>
                <a:lnTo>
                  <a:pt x="4" y="82"/>
                </a:lnTo>
                <a:lnTo>
                  <a:pt x="4" y="86"/>
                </a:lnTo>
                <a:lnTo>
                  <a:pt x="4" y="88"/>
                </a:lnTo>
                <a:lnTo>
                  <a:pt x="4" y="90"/>
                </a:lnTo>
                <a:lnTo>
                  <a:pt x="6" y="92"/>
                </a:lnTo>
                <a:lnTo>
                  <a:pt x="6" y="94"/>
                </a:lnTo>
                <a:lnTo>
                  <a:pt x="6" y="96"/>
                </a:lnTo>
                <a:lnTo>
                  <a:pt x="6" y="98"/>
                </a:lnTo>
                <a:lnTo>
                  <a:pt x="6" y="102"/>
                </a:lnTo>
                <a:lnTo>
                  <a:pt x="4" y="110"/>
                </a:lnTo>
                <a:lnTo>
                  <a:pt x="2" y="112"/>
                </a:lnTo>
                <a:lnTo>
                  <a:pt x="0" y="114"/>
                </a:lnTo>
                <a:lnTo>
                  <a:pt x="0" y="114"/>
                </a:lnTo>
                <a:lnTo>
                  <a:pt x="6" y="124"/>
                </a:lnTo>
                <a:lnTo>
                  <a:pt x="6" y="126"/>
                </a:lnTo>
                <a:lnTo>
                  <a:pt x="8" y="130"/>
                </a:lnTo>
                <a:lnTo>
                  <a:pt x="10" y="132"/>
                </a:lnTo>
                <a:lnTo>
                  <a:pt x="12" y="134"/>
                </a:lnTo>
                <a:lnTo>
                  <a:pt x="14" y="136"/>
                </a:lnTo>
                <a:lnTo>
                  <a:pt x="14" y="138"/>
                </a:lnTo>
                <a:lnTo>
                  <a:pt x="16" y="140"/>
                </a:lnTo>
                <a:lnTo>
                  <a:pt x="18" y="142"/>
                </a:lnTo>
                <a:lnTo>
                  <a:pt x="20" y="144"/>
                </a:lnTo>
                <a:lnTo>
                  <a:pt x="22" y="144"/>
                </a:lnTo>
                <a:lnTo>
                  <a:pt x="24" y="144"/>
                </a:lnTo>
                <a:lnTo>
                  <a:pt x="28" y="144"/>
                </a:lnTo>
                <a:lnTo>
                  <a:pt x="30" y="144"/>
                </a:lnTo>
                <a:lnTo>
                  <a:pt x="32" y="144"/>
                </a:lnTo>
                <a:lnTo>
                  <a:pt x="34" y="144"/>
                </a:lnTo>
                <a:lnTo>
                  <a:pt x="34" y="144"/>
                </a:lnTo>
                <a:lnTo>
                  <a:pt x="36" y="146"/>
                </a:lnTo>
                <a:lnTo>
                  <a:pt x="36" y="148"/>
                </a:lnTo>
                <a:lnTo>
                  <a:pt x="38" y="148"/>
                </a:lnTo>
                <a:lnTo>
                  <a:pt x="38" y="150"/>
                </a:lnTo>
                <a:lnTo>
                  <a:pt x="40" y="160"/>
                </a:lnTo>
                <a:lnTo>
                  <a:pt x="46" y="162"/>
                </a:lnTo>
                <a:lnTo>
                  <a:pt x="52" y="158"/>
                </a:lnTo>
                <a:lnTo>
                  <a:pt x="58" y="156"/>
                </a:lnTo>
                <a:lnTo>
                  <a:pt x="60" y="154"/>
                </a:lnTo>
                <a:lnTo>
                  <a:pt x="62" y="150"/>
                </a:lnTo>
                <a:lnTo>
                  <a:pt x="62" y="148"/>
                </a:lnTo>
                <a:lnTo>
                  <a:pt x="60" y="148"/>
                </a:lnTo>
                <a:lnTo>
                  <a:pt x="60" y="146"/>
                </a:lnTo>
                <a:lnTo>
                  <a:pt x="62" y="144"/>
                </a:lnTo>
                <a:lnTo>
                  <a:pt x="62" y="142"/>
                </a:lnTo>
                <a:lnTo>
                  <a:pt x="64" y="140"/>
                </a:lnTo>
                <a:lnTo>
                  <a:pt x="66" y="136"/>
                </a:lnTo>
                <a:lnTo>
                  <a:pt x="68" y="134"/>
                </a:lnTo>
                <a:lnTo>
                  <a:pt x="72" y="134"/>
                </a:lnTo>
                <a:lnTo>
                  <a:pt x="74" y="136"/>
                </a:lnTo>
                <a:lnTo>
                  <a:pt x="76" y="136"/>
                </a:lnTo>
                <a:lnTo>
                  <a:pt x="76" y="138"/>
                </a:lnTo>
                <a:lnTo>
                  <a:pt x="76" y="140"/>
                </a:lnTo>
                <a:lnTo>
                  <a:pt x="78" y="142"/>
                </a:lnTo>
                <a:lnTo>
                  <a:pt x="76" y="144"/>
                </a:lnTo>
                <a:lnTo>
                  <a:pt x="76" y="146"/>
                </a:lnTo>
                <a:lnTo>
                  <a:pt x="72" y="148"/>
                </a:lnTo>
                <a:lnTo>
                  <a:pt x="72" y="150"/>
                </a:lnTo>
                <a:lnTo>
                  <a:pt x="72" y="152"/>
                </a:lnTo>
                <a:lnTo>
                  <a:pt x="70" y="154"/>
                </a:lnTo>
                <a:lnTo>
                  <a:pt x="70" y="156"/>
                </a:lnTo>
                <a:lnTo>
                  <a:pt x="70" y="158"/>
                </a:lnTo>
                <a:lnTo>
                  <a:pt x="72" y="160"/>
                </a:lnTo>
                <a:lnTo>
                  <a:pt x="74" y="160"/>
                </a:lnTo>
                <a:lnTo>
                  <a:pt x="76" y="160"/>
                </a:lnTo>
                <a:lnTo>
                  <a:pt x="80" y="162"/>
                </a:lnTo>
                <a:lnTo>
                  <a:pt x="82" y="162"/>
                </a:lnTo>
                <a:lnTo>
                  <a:pt x="84" y="164"/>
                </a:lnTo>
                <a:lnTo>
                  <a:pt x="86" y="166"/>
                </a:lnTo>
                <a:lnTo>
                  <a:pt x="86" y="166"/>
                </a:lnTo>
                <a:lnTo>
                  <a:pt x="88" y="164"/>
                </a:lnTo>
                <a:lnTo>
                  <a:pt x="94" y="164"/>
                </a:lnTo>
                <a:lnTo>
                  <a:pt x="100" y="166"/>
                </a:lnTo>
                <a:lnTo>
                  <a:pt x="104" y="166"/>
                </a:lnTo>
                <a:lnTo>
                  <a:pt x="104" y="164"/>
                </a:lnTo>
                <a:lnTo>
                  <a:pt x="104" y="164"/>
                </a:lnTo>
                <a:lnTo>
                  <a:pt x="104" y="162"/>
                </a:lnTo>
                <a:lnTo>
                  <a:pt x="106" y="160"/>
                </a:lnTo>
                <a:lnTo>
                  <a:pt x="108" y="156"/>
                </a:lnTo>
                <a:lnTo>
                  <a:pt x="110" y="154"/>
                </a:lnTo>
                <a:lnTo>
                  <a:pt x="110" y="152"/>
                </a:lnTo>
                <a:lnTo>
                  <a:pt x="112" y="150"/>
                </a:lnTo>
                <a:lnTo>
                  <a:pt x="112" y="150"/>
                </a:lnTo>
                <a:lnTo>
                  <a:pt x="114" y="148"/>
                </a:lnTo>
                <a:lnTo>
                  <a:pt x="114" y="148"/>
                </a:lnTo>
                <a:lnTo>
                  <a:pt x="114" y="144"/>
                </a:lnTo>
                <a:lnTo>
                  <a:pt x="114" y="140"/>
                </a:lnTo>
                <a:lnTo>
                  <a:pt x="116" y="138"/>
                </a:lnTo>
                <a:lnTo>
                  <a:pt x="116" y="136"/>
                </a:lnTo>
                <a:lnTo>
                  <a:pt x="116" y="136"/>
                </a:lnTo>
                <a:lnTo>
                  <a:pt x="120" y="138"/>
                </a:lnTo>
                <a:lnTo>
                  <a:pt x="122" y="136"/>
                </a:lnTo>
                <a:lnTo>
                  <a:pt x="126" y="134"/>
                </a:lnTo>
                <a:lnTo>
                  <a:pt x="130" y="132"/>
                </a:lnTo>
                <a:lnTo>
                  <a:pt x="134" y="130"/>
                </a:lnTo>
                <a:lnTo>
                  <a:pt x="146" y="128"/>
                </a:lnTo>
                <a:lnTo>
                  <a:pt x="156" y="130"/>
                </a:lnTo>
                <a:lnTo>
                  <a:pt x="158" y="130"/>
                </a:lnTo>
                <a:lnTo>
                  <a:pt x="158" y="132"/>
                </a:lnTo>
                <a:lnTo>
                  <a:pt x="160" y="134"/>
                </a:lnTo>
                <a:lnTo>
                  <a:pt x="160" y="136"/>
                </a:lnTo>
                <a:lnTo>
                  <a:pt x="160" y="138"/>
                </a:lnTo>
                <a:lnTo>
                  <a:pt x="160" y="140"/>
                </a:lnTo>
                <a:lnTo>
                  <a:pt x="162" y="140"/>
                </a:lnTo>
                <a:lnTo>
                  <a:pt x="164" y="142"/>
                </a:lnTo>
                <a:lnTo>
                  <a:pt x="166" y="142"/>
                </a:lnTo>
                <a:lnTo>
                  <a:pt x="176" y="138"/>
                </a:lnTo>
                <a:lnTo>
                  <a:pt x="180" y="138"/>
                </a:lnTo>
                <a:lnTo>
                  <a:pt x="182" y="138"/>
                </a:lnTo>
                <a:lnTo>
                  <a:pt x="186" y="140"/>
                </a:lnTo>
                <a:lnTo>
                  <a:pt x="188" y="140"/>
                </a:lnTo>
                <a:lnTo>
                  <a:pt x="188" y="142"/>
                </a:lnTo>
                <a:lnTo>
                  <a:pt x="188" y="144"/>
                </a:lnTo>
                <a:lnTo>
                  <a:pt x="188" y="146"/>
                </a:lnTo>
                <a:lnTo>
                  <a:pt x="186" y="146"/>
                </a:lnTo>
                <a:lnTo>
                  <a:pt x="184" y="148"/>
                </a:lnTo>
                <a:lnTo>
                  <a:pt x="184" y="148"/>
                </a:lnTo>
                <a:lnTo>
                  <a:pt x="184" y="150"/>
                </a:lnTo>
                <a:lnTo>
                  <a:pt x="184" y="152"/>
                </a:lnTo>
                <a:lnTo>
                  <a:pt x="184" y="154"/>
                </a:lnTo>
                <a:lnTo>
                  <a:pt x="186" y="156"/>
                </a:lnTo>
                <a:lnTo>
                  <a:pt x="190" y="160"/>
                </a:lnTo>
                <a:lnTo>
                  <a:pt x="192" y="162"/>
                </a:lnTo>
                <a:lnTo>
                  <a:pt x="192" y="164"/>
                </a:lnTo>
                <a:lnTo>
                  <a:pt x="192" y="164"/>
                </a:lnTo>
                <a:lnTo>
                  <a:pt x="192" y="166"/>
                </a:lnTo>
                <a:lnTo>
                  <a:pt x="192" y="166"/>
                </a:lnTo>
                <a:lnTo>
                  <a:pt x="192" y="166"/>
                </a:lnTo>
                <a:lnTo>
                  <a:pt x="190" y="168"/>
                </a:lnTo>
                <a:lnTo>
                  <a:pt x="190" y="168"/>
                </a:lnTo>
                <a:lnTo>
                  <a:pt x="190" y="170"/>
                </a:lnTo>
                <a:lnTo>
                  <a:pt x="192" y="174"/>
                </a:lnTo>
                <a:lnTo>
                  <a:pt x="192" y="176"/>
                </a:lnTo>
                <a:lnTo>
                  <a:pt x="194" y="178"/>
                </a:lnTo>
                <a:lnTo>
                  <a:pt x="204" y="180"/>
                </a:lnTo>
                <a:lnTo>
                  <a:pt x="208" y="180"/>
                </a:lnTo>
                <a:lnTo>
                  <a:pt x="212" y="182"/>
                </a:lnTo>
                <a:lnTo>
                  <a:pt x="214" y="184"/>
                </a:lnTo>
                <a:lnTo>
                  <a:pt x="216" y="186"/>
                </a:lnTo>
                <a:lnTo>
                  <a:pt x="218" y="186"/>
                </a:lnTo>
                <a:lnTo>
                  <a:pt x="222" y="186"/>
                </a:lnTo>
                <a:lnTo>
                  <a:pt x="224" y="184"/>
                </a:lnTo>
                <a:lnTo>
                  <a:pt x="226" y="184"/>
                </a:lnTo>
                <a:lnTo>
                  <a:pt x="230" y="182"/>
                </a:lnTo>
                <a:lnTo>
                  <a:pt x="232" y="180"/>
                </a:lnTo>
                <a:lnTo>
                  <a:pt x="240" y="176"/>
                </a:lnTo>
                <a:lnTo>
                  <a:pt x="240" y="170"/>
                </a:lnTo>
                <a:lnTo>
                  <a:pt x="242" y="170"/>
                </a:lnTo>
                <a:lnTo>
                  <a:pt x="240" y="164"/>
                </a:lnTo>
                <a:lnTo>
                  <a:pt x="232" y="158"/>
                </a:lnTo>
                <a:lnTo>
                  <a:pt x="232" y="156"/>
                </a:lnTo>
                <a:lnTo>
                  <a:pt x="230" y="154"/>
                </a:lnTo>
                <a:lnTo>
                  <a:pt x="230" y="152"/>
                </a:lnTo>
                <a:lnTo>
                  <a:pt x="230" y="150"/>
                </a:lnTo>
                <a:lnTo>
                  <a:pt x="232" y="148"/>
                </a:lnTo>
                <a:lnTo>
                  <a:pt x="232" y="146"/>
                </a:lnTo>
                <a:lnTo>
                  <a:pt x="240" y="136"/>
                </a:lnTo>
                <a:lnTo>
                  <a:pt x="242" y="134"/>
                </a:lnTo>
                <a:lnTo>
                  <a:pt x="244" y="132"/>
                </a:lnTo>
                <a:lnTo>
                  <a:pt x="244" y="130"/>
                </a:lnTo>
                <a:lnTo>
                  <a:pt x="244" y="130"/>
                </a:lnTo>
                <a:lnTo>
                  <a:pt x="246" y="128"/>
                </a:lnTo>
                <a:lnTo>
                  <a:pt x="248" y="128"/>
                </a:lnTo>
                <a:lnTo>
                  <a:pt x="250" y="128"/>
                </a:lnTo>
                <a:lnTo>
                  <a:pt x="252" y="130"/>
                </a:lnTo>
                <a:lnTo>
                  <a:pt x="254" y="130"/>
                </a:lnTo>
                <a:lnTo>
                  <a:pt x="254" y="130"/>
                </a:lnTo>
                <a:lnTo>
                  <a:pt x="258" y="128"/>
                </a:lnTo>
                <a:lnTo>
                  <a:pt x="260" y="128"/>
                </a:lnTo>
                <a:lnTo>
                  <a:pt x="262" y="128"/>
                </a:lnTo>
                <a:lnTo>
                  <a:pt x="266" y="130"/>
                </a:lnTo>
                <a:lnTo>
                  <a:pt x="268" y="130"/>
                </a:lnTo>
                <a:lnTo>
                  <a:pt x="270" y="130"/>
                </a:lnTo>
                <a:lnTo>
                  <a:pt x="272" y="128"/>
                </a:lnTo>
                <a:lnTo>
                  <a:pt x="272" y="128"/>
                </a:lnTo>
                <a:lnTo>
                  <a:pt x="270" y="126"/>
                </a:ln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7" name="Freeform 7">
            <a:extLst>
              <a:ext uri="{FF2B5EF4-FFF2-40B4-BE49-F238E27FC236}">
                <a16:creationId xmlns:a16="http://schemas.microsoft.com/office/drawing/2014/main" id="{78888253-8F81-46FB-86CF-107FE24CBC01}"/>
              </a:ext>
            </a:extLst>
          </p:cNvPr>
          <p:cNvSpPr>
            <a:spLocks noEditPoints="1"/>
          </p:cNvSpPr>
          <p:nvPr/>
        </p:nvSpPr>
        <p:spPr bwMode="auto">
          <a:xfrm rot="20173231">
            <a:off x="3431085" y="1860265"/>
            <a:ext cx="668520" cy="724901"/>
          </a:xfrm>
          <a:custGeom>
            <a:avLst/>
            <a:gdLst>
              <a:gd name="T0" fmla="*/ 252 w 332"/>
              <a:gd name="T1" fmla="*/ 232 h 360"/>
              <a:gd name="T2" fmla="*/ 266 w 332"/>
              <a:gd name="T3" fmla="*/ 216 h 360"/>
              <a:gd name="T4" fmla="*/ 258 w 332"/>
              <a:gd name="T5" fmla="*/ 222 h 360"/>
              <a:gd name="T6" fmla="*/ 270 w 332"/>
              <a:gd name="T7" fmla="*/ 222 h 360"/>
              <a:gd name="T8" fmla="*/ 280 w 332"/>
              <a:gd name="T9" fmla="*/ 86 h 360"/>
              <a:gd name="T10" fmla="*/ 256 w 332"/>
              <a:gd name="T11" fmla="*/ 78 h 360"/>
              <a:gd name="T12" fmla="*/ 226 w 332"/>
              <a:gd name="T13" fmla="*/ 56 h 360"/>
              <a:gd name="T14" fmla="*/ 214 w 332"/>
              <a:gd name="T15" fmla="*/ 72 h 360"/>
              <a:gd name="T16" fmla="*/ 192 w 332"/>
              <a:gd name="T17" fmla="*/ 56 h 360"/>
              <a:gd name="T18" fmla="*/ 200 w 332"/>
              <a:gd name="T19" fmla="*/ 12 h 360"/>
              <a:gd name="T20" fmla="*/ 174 w 332"/>
              <a:gd name="T21" fmla="*/ 12 h 360"/>
              <a:gd name="T22" fmla="*/ 162 w 332"/>
              <a:gd name="T23" fmla="*/ 10 h 360"/>
              <a:gd name="T24" fmla="*/ 150 w 332"/>
              <a:gd name="T25" fmla="*/ 2 h 360"/>
              <a:gd name="T26" fmla="*/ 136 w 332"/>
              <a:gd name="T27" fmla="*/ 6 h 360"/>
              <a:gd name="T28" fmla="*/ 120 w 332"/>
              <a:gd name="T29" fmla="*/ 22 h 360"/>
              <a:gd name="T30" fmla="*/ 112 w 332"/>
              <a:gd name="T31" fmla="*/ 24 h 360"/>
              <a:gd name="T32" fmla="*/ 110 w 332"/>
              <a:gd name="T33" fmla="*/ 40 h 360"/>
              <a:gd name="T34" fmla="*/ 92 w 332"/>
              <a:gd name="T35" fmla="*/ 62 h 360"/>
              <a:gd name="T36" fmla="*/ 86 w 332"/>
              <a:gd name="T37" fmla="*/ 82 h 360"/>
              <a:gd name="T38" fmla="*/ 68 w 332"/>
              <a:gd name="T39" fmla="*/ 94 h 360"/>
              <a:gd name="T40" fmla="*/ 52 w 332"/>
              <a:gd name="T41" fmla="*/ 96 h 360"/>
              <a:gd name="T42" fmla="*/ 48 w 332"/>
              <a:gd name="T43" fmla="*/ 122 h 360"/>
              <a:gd name="T44" fmla="*/ 34 w 332"/>
              <a:gd name="T45" fmla="*/ 148 h 360"/>
              <a:gd name="T46" fmla="*/ 38 w 332"/>
              <a:gd name="T47" fmla="*/ 168 h 360"/>
              <a:gd name="T48" fmla="*/ 22 w 332"/>
              <a:gd name="T49" fmla="*/ 170 h 360"/>
              <a:gd name="T50" fmla="*/ 8 w 332"/>
              <a:gd name="T51" fmla="*/ 174 h 360"/>
              <a:gd name="T52" fmla="*/ 2 w 332"/>
              <a:gd name="T53" fmla="*/ 186 h 360"/>
              <a:gd name="T54" fmla="*/ 18 w 332"/>
              <a:gd name="T55" fmla="*/ 184 h 360"/>
              <a:gd name="T56" fmla="*/ 28 w 332"/>
              <a:gd name="T57" fmla="*/ 214 h 360"/>
              <a:gd name="T58" fmla="*/ 58 w 332"/>
              <a:gd name="T59" fmla="*/ 224 h 360"/>
              <a:gd name="T60" fmla="*/ 80 w 332"/>
              <a:gd name="T61" fmla="*/ 230 h 360"/>
              <a:gd name="T62" fmla="*/ 120 w 332"/>
              <a:gd name="T63" fmla="*/ 262 h 360"/>
              <a:gd name="T64" fmla="*/ 132 w 332"/>
              <a:gd name="T65" fmla="*/ 272 h 360"/>
              <a:gd name="T66" fmla="*/ 154 w 332"/>
              <a:gd name="T67" fmla="*/ 292 h 360"/>
              <a:gd name="T68" fmla="*/ 152 w 332"/>
              <a:gd name="T69" fmla="*/ 302 h 360"/>
              <a:gd name="T70" fmla="*/ 136 w 332"/>
              <a:gd name="T71" fmla="*/ 302 h 360"/>
              <a:gd name="T72" fmla="*/ 126 w 332"/>
              <a:gd name="T73" fmla="*/ 304 h 360"/>
              <a:gd name="T74" fmla="*/ 112 w 332"/>
              <a:gd name="T75" fmla="*/ 326 h 360"/>
              <a:gd name="T76" fmla="*/ 126 w 332"/>
              <a:gd name="T77" fmla="*/ 338 h 360"/>
              <a:gd name="T78" fmla="*/ 144 w 332"/>
              <a:gd name="T79" fmla="*/ 344 h 360"/>
              <a:gd name="T80" fmla="*/ 160 w 332"/>
              <a:gd name="T81" fmla="*/ 346 h 360"/>
              <a:gd name="T82" fmla="*/ 174 w 332"/>
              <a:gd name="T83" fmla="*/ 358 h 360"/>
              <a:gd name="T84" fmla="*/ 190 w 332"/>
              <a:gd name="T85" fmla="*/ 356 h 360"/>
              <a:gd name="T86" fmla="*/ 206 w 332"/>
              <a:gd name="T87" fmla="*/ 358 h 360"/>
              <a:gd name="T88" fmla="*/ 218 w 332"/>
              <a:gd name="T89" fmla="*/ 336 h 360"/>
              <a:gd name="T90" fmla="*/ 218 w 332"/>
              <a:gd name="T91" fmla="*/ 320 h 360"/>
              <a:gd name="T92" fmla="*/ 210 w 332"/>
              <a:gd name="T93" fmla="*/ 308 h 360"/>
              <a:gd name="T94" fmla="*/ 208 w 332"/>
              <a:gd name="T95" fmla="*/ 290 h 360"/>
              <a:gd name="T96" fmla="*/ 206 w 332"/>
              <a:gd name="T97" fmla="*/ 274 h 360"/>
              <a:gd name="T98" fmla="*/ 220 w 332"/>
              <a:gd name="T99" fmla="*/ 248 h 360"/>
              <a:gd name="T100" fmla="*/ 218 w 332"/>
              <a:gd name="T101" fmla="*/ 236 h 360"/>
              <a:gd name="T102" fmla="*/ 232 w 332"/>
              <a:gd name="T103" fmla="*/ 210 h 360"/>
              <a:gd name="T104" fmla="*/ 234 w 332"/>
              <a:gd name="T105" fmla="*/ 196 h 360"/>
              <a:gd name="T106" fmla="*/ 246 w 332"/>
              <a:gd name="T107" fmla="*/ 192 h 360"/>
              <a:gd name="T108" fmla="*/ 252 w 332"/>
              <a:gd name="T109" fmla="*/ 180 h 360"/>
              <a:gd name="T110" fmla="*/ 268 w 332"/>
              <a:gd name="T111" fmla="*/ 172 h 360"/>
              <a:gd name="T112" fmla="*/ 278 w 332"/>
              <a:gd name="T113" fmla="*/ 162 h 360"/>
              <a:gd name="T114" fmla="*/ 302 w 332"/>
              <a:gd name="T115" fmla="*/ 146 h 360"/>
              <a:gd name="T116" fmla="*/ 312 w 332"/>
              <a:gd name="T117" fmla="*/ 124 h 360"/>
              <a:gd name="T118" fmla="*/ 320 w 332"/>
              <a:gd name="T119" fmla="*/ 104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32" h="360">
                <a:moveTo>
                  <a:pt x="250" y="226"/>
                </a:moveTo>
                <a:lnTo>
                  <a:pt x="248" y="226"/>
                </a:lnTo>
                <a:lnTo>
                  <a:pt x="246" y="228"/>
                </a:lnTo>
                <a:lnTo>
                  <a:pt x="246" y="232"/>
                </a:lnTo>
                <a:lnTo>
                  <a:pt x="248" y="234"/>
                </a:lnTo>
                <a:lnTo>
                  <a:pt x="250" y="234"/>
                </a:lnTo>
                <a:lnTo>
                  <a:pt x="252" y="232"/>
                </a:lnTo>
                <a:lnTo>
                  <a:pt x="254" y="228"/>
                </a:lnTo>
                <a:lnTo>
                  <a:pt x="254" y="226"/>
                </a:lnTo>
                <a:lnTo>
                  <a:pt x="252" y="224"/>
                </a:lnTo>
                <a:lnTo>
                  <a:pt x="250" y="226"/>
                </a:lnTo>
                <a:close/>
                <a:moveTo>
                  <a:pt x="268" y="220"/>
                </a:moveTo>
                <a:lnTo>
                  <a:pt x="266" y="218"/>
                </a:lnTo>
                <a:lnTo>
                  <a:pt x="266" y="216"/>
                </a:lnTo>
                <a:lnTo>
                  <a:pt x="264" y="214"/>
                </a:lnTo>
                <a:lnTo>
                  <a:pt x="264" y="214"/>
                </a:lnTo>
                <a:lnTo>
                  <a:pt x="262" y="214"/>
                </a:lnTo>
                <a:lnTo>
                  <a:pt x="260" y="216"/>
                </a:lnTo>
                <a:lnTo>
                  <a:pt x="260" y="218"/>
                </a:lnTo>
                <a:lnTo>
                  <a:pt x="258" y="220"/>
                </a:lnTo>
                <a:lnTo>
                  <a:pt x="258" y="222"/>
                </a:lnTo>
                <a:lnTo>
                  <a:pt x="260" y="224"/>
                </a:lnTo>
                <a:lnTo>
                  <a:pt x="264" y="226"/>
                </a:lnTo>
                <a:lnTo>
                  <a:pt x="268" y="226"/>
                </a:lnTo>
                <a:lnTo>
                  <a:pt x="270" y="226"/>
                </a:lnTo>
                <a:lnTo>
                  <a:pt x="270" y="226"/>
                </a:lnTo>
                <a:lnTo>
                  <a:pt x="270" y="222"/>
                </a:lnTo>
                <a:lnTo>
                  <a:pt x="270" y="222"/>
                </a:lnTo>
                <a:lnTo>
                  <a:pt x="268" y="220"/>
                </a:lnTo>
                <a:close/>
                <a:moveTo>
                  <a:pt x="330" y="94"/>
                </a:moveTo>
                <a:lnTo>
                  <a:pt x="324" y="92"/>
                </a:lnTo>
                <a:lnTo>
                  <a:pt x="310" y="94"/>
                </a:lnTo>
                <a:lnTo>
                  <a:pt x="294" y="94"/>
                </a:lnTo>
                <a:lnTo>
                  <a:pt x="288" y="92"/>
                </a:lnTo>
                <a:lnTo>
                  <a:pt x="280" y="86"/>
                </a:lnTo>
                <a:lnTo>
                  <a:pt x="278" y="84"/>
                </a:lnTo>
                <a:lnTo>
                  <a:pt x="276" y="82"/>
                </a:lnTo>
                <a:lnTo>
                  <a:pt x="268" y="82"/>
                </a:lnTo>
                <a:lnTo>
                  <a:pt x="268" y="80"/>
                </a:lnTo>
                <a:lnTo>
                  <a:pt x="264" y="78"/>
                </a:lnTo>
                <a:lnTo>
                  <a:pt x="262" y="78"/>
                </a:lnTo>
                <a:lnTo>
                  <a:pt x="256" y="78"/>
                </a:lnTo>
                <a:lnTo>
                  <a:pt x="250" y="74"/>
                </a:lnTo>
                <a:lnTo>
                  <a:pt x="242" y="70"/>
                </a:lnTo>
                <a:lnTo>
                  <a:pt x="232" y="68"/>
                </a:lnTo>
                <a:lnTo>
                  <a:pt x="228" y="66"/>
                </a:lnTo>
                <a:lnTo>
                  <a:pt x="224" y="62"/>
                </a:lnTo>
                <a:lnTo>
                  <a:pt x="224" y="58"/>
                </a:lnTo>
                <a:lnTo>
                  <a:pt x="226" y="56"/>
                </a:lnTo>
                <a:lnTo>
                  <a:pt x="230" y="52"/>
                </a:lnTo>
                <a:lnTo>
                  <a:pt x="226" y="50"/>
                </a:lnTo>
                <a:lnTo>
                  <a:pt x="220" y="52"/>
                </a:lnTo>
                <a:lnTo>
                  <a:pt x="218" y="56"/>
                </a:lnTo>
                <a:lnTo>
                  <a:pt x="216" y="60"/>
                </a:lnTo>
                <a:lnTo>
                  <a:pt x="216" y="68"/>
                </a:lnTo>
                <a:lnTo>
                  <a:pt x="214" y="72"/>
                </a:lnTo>
                <a:lnTo>
                  <a:pt x="212" y="72"/>
                </a:lnTo>
                <a:lnTo>
                  <a:pt x="206" y="72"/>
                </a:lnTo>
                <a:lnTo>
                  <a:pt x="202" y="70"/>
                </a:lnTo>
                <a:lnTo>
                  <a:pt x="198" y="68"/>
                </a:lnTo>
                <a:lnTo>
                  <a:pt x="194" y="64"/>
                </a:lnTo>
                <a:lnTo>
                  <a:pt x="192" y="58"/>
                </a:lnTo>
                <a:lnTo>
                  <a:pt x="192" y="56"/>
                </a:lnTo>
                <a:lnTo>
                  <a:pt x="200" y="48"/>
                </a:lnTo>
                <a:lnTo>
                  <a:pt x="202" y="44"/>
                </a:lnTo>
                <a:lnTo>
                  <a:pt x="206" y="36"/>
                </a:lnTo>
                <a:lnTo>
                  <a:pt x="208" y="26"/>
                </a:lnTo>
                <a:lnTo>
                  <a:pt x="208" y="16"/>
                </a:lnTo>
                <a:lnTo>
                  <a:pt x="202" y="12"/>
                </a:lnTo>
                <a:lnTo>
                  <a:pt x="200" y="12"/>
                </a:lnTo>
                <a:lnTo>
                  <a:pt x="198" y="12"/>
                </a:lnTo>
                <a:lnTo>
                  <a:pt x="196" y="12"/>
                </a:lnTo>
                <a:lnTo>
                  <a:pt x="188" y="8"/>
                </a:lnTo>
                <a:lnTo>
                  <a:pt x="182" y="6"/>
                </a:lnTo>
                <a:lnTo>
                  <a:pt x="178" y="6"/>
                </a:lnTo>
                <a:lnTo>
                  <a:pt x="174" y="8"/>
                </a:lnTo>
                <a:lnTo>
                  <a:pt x="174" y="12"/>
                </a:lnTo>
                <a:lnTo>
                  <a:pt x="172" y="14"/>
                </a:lnTo>
                <a:lnTo>
                  <a:pt x="170" y="16"/>
                </a:lnTo>
                <a:lnTo>
                  <a:pt x="168" y="16"/>
                </a:lnTo>
                <a:lnTo>
                  <a:pt x="166" y="16"/>
                </a:lnTo>
                <a:lnTo>
                  <a:pt x="164" y="14"/>
                </a:lnTo>
                <a:lnTo>
                  <a:pt x="162" y="14"/>
                </a:lnTo>
                <a:lnTo>
                  <a:pt x="162" y="10"/>
                </a:lnTo>
                <a:lnTo>
                  <a:pt x="160" y="6"/>
                </a:lnTo>
                <a:lnTo>
                  <a:pt x="162" y="6"/>
                </a:lnTo>
                <a:lnTo>
                  <a:pt x="162" y="4"/>
                </a:lnTo>
                <a:lnTo>
                  <a:pt x="160" y="2"/>
                </a:lnTo>
                <a:lnTo>
                  <a:pt x="156" y="0"/>
                </a:lnTo>
                <a:lnTo>
                  <a:pt x="154" y="0"/>
                </a:lnTo>
                <a:lnTo>
                  <a:pt x="150" y="2"/>
                </a:lnTo>
                <a:lnTo>
                  <a:pt x="146" y="2"/>
                </a:lnTo>
                <a:lnTo>
                  <a:pt x="144" y="4"/>
                </a:lnTo>
                <a:lnTo>
                  <a:pt x="142" y="4"/>
                </a:lnTo>
                <a:lnTo>
                  <a:pt x="142" y="4"/>
                </a:lnTo>
                <a:lnTo>
                  <a:pt x="142" y="4"/>
                </a:lnTo>
                <a:lnTo>
                  <a:pt x="138" y="4"/>
                </a:lnTo>
                <a:lnTo>
                  <a:pt x="136" y="6"/>
                </a:lnTo>
                <a:lnTo>
                  <a:pt x="134" y="8"/>
                </a:lnTo>
                <a:lnTo>
                  <a:pt x="130" y="14"/>
                </a:lnTo>
                <a:lnTo>
                  <a:pt x="128" y="18"/>
                </a:lnTo>
                <a:lnTo>
                  <a:pt x="126" y="20"/>
                </a:lnTo>
                <a:lnTo>
                  <a:pt x="124" y="22"/>
                </a:lnTo>
                <a:lnTo>
                  <a:pt x="122" y="22"/>
                </a:lnTo>
                <a:lnTo>
                  <a:pt x="120" y="22"/>
                </a:lnTo>
                <a:lnTo>
                  <a:pt x="118" y="20"/>
                </a:lnTo>
                <a:lnTo>
                  <a:pt x="118" y="22"/>
                </a:lnTo>
                <a:lnTo>
                  <a:pt x="116" y="22"/>
                </a:lnTo>
                <a:lnTo>
                  <a:pt x="116" y="24"/>
                </a:lnTo>
                <a:lnTo>
                  <a:pt x="116" y="24"/>
                </a:lnTo>
                <a:lnTo>
                  <a:pt x="116" y="24"/>
                </a:lnTo>
                <a:lnTo>
                  <a:pt x="112" y="24"/>
                </a:lnTo>
                <a:lnTo>
                  <a:pt x="112" y="24"/>
                </a:lnTo>
                <a:lnTo>
                  <a:pt x="110" y="24"/>
                </a:lnTo>
                <a:lnTo>
                  <a:pt x="110" y="30"/>
                </a:lnTo>
                <a:lnTo>
                  <a:pt x="110" y="32"/>
                </a:lnTo>
                <a:lnTo>
                  <a:pt x="110" y="36"/>
                </a:lnTo>
                <a:lnTo>
                  <a:pt x="110" y="38"/>
                </a:lnTo>
                <a:lnTo>
                  <a:pt x="110" y="40"/>
                </a:lnTo>
                <a:lnTo>
                  <a:pt x="110" y="42"/>
                </a:lnTo>
                <a:lnTo>
                  <a:pt x="110" y="44"/>
                </a:lnTo>
                <a:lnTo>
                  <a:pt x="108" y="50"/>
                </a:lnTo>
                <a:lnTo>
                  <a:pt x="106" y="52"/>
                </a:lnTo>
                <a:lnTo>
                  <a:pt x="104" y="54"/>
                </a:lnTo>
                <a:lnTo>
                  <a:pt x="100" y="56"/>
                </a:lnTo>
                <a:lnTo>
                  <a:pt x="92" y="62"/>
                </a:lnTo>
                <a:lnTo>
                  <a:pt x="88" y="68"/>
                </a:lnTo>
                <a:lnTo>
                  <a:pt x="88" y="70"/>
                </a:lnTo>
                <a:lnTo>
                  <a:pt x="86" y="72"/>
                </a:lnTo>
                <a:lnTo>
                  <a:pt x="86" y="74"/>
                </a:lnTo>
                <a:lnTo>
                  <a:pt x="86" y="76"/>
                </a:lnTo>
                <a:lnTo>
                  <a:pt x="86" y="78"/>
                </a:lnTo>
                <a:lnTo>
                  <a:pt x="86" y="82"/>
                </a:lnTo>
                <a:lnTo>
                  <a:pt x="84" y="82"/>
                </a:lnTo>
                <a:lnTo>
                  <a:pt x="84" y="84"/>
                </a:lnTo>
                <a:lnTo>
                  <a:pt x="78" y="86"/>
                </a:lnTo>
                <a:lnTo>
                  <a:pt x="76" y="86"/>
                </a:lnTo>
                <a:lnTo>
                  <a:pt x="72" y="92"/>
                </a:lnTo>
                <a:lnTo>
                  <a:pt x="70" y="92"/>
                </a:lnTo>
                <a:lnTo>
                  <a:pt x="68" y="94"/>
                </a:lnTo>
                <a:lnTo>
                  <a:pt x="66" y="94"/>
                </a:lnTo>
                <a:lnTo>
                  <a:pt x="64" y="94"/>
                </a:lnTo>
                <a:lnTo>
                  <a:pt x="62" y="94"/>
                </a:lnTo>
                <a:lnTo>
                  <a:pt x="60" y="94"/>
                </a:lnTo>
                <a:lnTo>
                  <a:pt x="56" y="92"/>
                </a:lnTo>
                <a:lnTo>
                  <a:pt x="54" y="92"/>
                </a:lnTo>
                <a:lnTo>
                  <a:pt x="52" y="96"/>
                </a:lnTo>
                <a:lnTo>
                  <a:pt x="50" y="96"/>
                </a:lnTo>
                <a:lnTo>
                  <a:pt x="50" y="98"/>
                </a:lnTo>
                <a:lnTo>
                  <a:pt x="50" y="100"/>
                </a:lnTo>
                <a:lnTo>
                  <a:pt x="46" y="106"/>
                </a:lnTo>
                <a:lnTo>
                  <a:pt x="48" y="116"/>
                </a:lnTo>
                <a:lnTo>
                  <a:pt x="48" y="118"/>
                </a:lnTo>
                <a:lnTo>
                  <a:pt x="48" y="122"/>
                </a:lnTo>
                <a:lnTo>
                  <a:pt x="44" y="128"/>
                </a:lnTo>
                <a:lnTo>
                  <a:pt x="42" y="134"/>
                </a:lnTo>
                <a:lnTo>
                  <a:pt x="42" y="138"/>
                </a:lnTo>
                <a:lnTo>
                  <a:pt x="42" y="142"/>
                </a:lnTo>
                <a:lnTo>
                  <a:pt x="42" y="144"/>
                </a:lnTo>
                <a:lnTo>
                  <a:pt x="40" y="146"/>
                </a:lnTo>
                <a:lnTo>
                  <a:pt x="34" y="148"/>
                </a:lnTo>
                <a:lnTo>
                  <a:pt x="34" y="150"/>
                </a:lnTo>
                <a:lnTo>
                  <a:pt x="34" y="152"/>
                </a:lnTo>
                <a:lnTo>
                  <a:pt x="34" y="162"/>
                </a:lnTo>
                <a:lnTo>
                  <a:pt x="36" y="162"/>
                </a:lnTo>
                <a:lnTo>
                  <a:pt x="38" y="164"/>
                </a:lnTo>
                <a:lnTo>
                  <a:pt x="38" y="164"/>
                </a:lnTo>
                <a:lnTo>
                  <a:pt x="38" y="168"/>
                </a:lnTo>
                <a:lnTo>
                  <a:pt x="38" y="168"/>
                </a:lnTo>
                <a:lnTo>
                  <a:pt x="32" y="172"/>
                </a:lnTo>
                <a:lnTo>
                  <a:pt x="30" y="174"/>
                </a:lnTo>
                <a:lnTo>
                  <a:pt x="28" y="174"/>
                </a:lnTo>
                <a:lnTo>
                  <a:pt x="24" y="174"/>
                </a:lnTo>
                <a:lnTo>
                  <a:pt x="24" y="172"/>
                </a:lnTo>
                <a:lnTo>
                  <a:pt x="22" y="170"/>
                </a:lnTo>
                <a:lnTo>
                  <a:pt x="22" y="168"/>
                </a:lnTo>
                <a:lnTo>
                  <a:pt x="20" y="168"/>
                </a:lnTo>
                <a:lnTo>
                  <a:pt x="18" y="168"/>
                </a:lnTo>
                <a:lnTo>
                  <a:pt x="16" y="168"/>
                </a:lnTo>
                <a:lnTo>
                  <a:pt x="14" y="168"/>
                </a:lnTo>
                <a:lnTo>
                  <a:pt x="12" y="172"/>
                </a:lnTo>
                <a:lnTo>
                  <a:pt x="8" y="174"/>
                </a:lnTo>
                <a:lnTo>
                  <a:pt x="4" y="178"/>
                </a:lnTo>
                <a:lnTo>
                  <a:pt x="4" y="178"/>
                </a:lnTo>
                <a:lnTo>
                  <a:pt x="0" y="180"/>
                </a:lnTo>
                <a:lnTo>
                  <a:pt x="0" y="182"/>
                </a:lnTo>
                <a:lnTo>
                  <a:pt x="0" y="184"/>
                </a:lnTo>
                <a:lnTo>
                  <a:pt x="2" y="186"/>
                </a:lnTo>
                <a:lnTo>
                  <a:pt x="2" y="186"/>
                </a:lnTo>
                <a:lnTo>
                  <a:pt x="4" y="188"/>
                </a:lnTo>
                <a:lnTo>
                  <a:pt x="8" y="188"/>
                </a:lnTo>
                <a:lnTo>
                  <a:pt x="8" y="190"/>
                </a:lnTo>
                <a:lnTo>
                  <a:pt x="10" y="188"/>
                </a:lnTo>
                <a:lnTo>
                  <a:pt x="14" y="184"/>
                </a:lnTo>
                <a:lnTo>
                  <a:pt x="16" y="184"/>
                </a:lnTo>
                <a:lnTo>
                  <a:pt x="18" y="184"/>
                </a:lnTo>
                <a:lnTo>
                  <a:pt x="18" y="186"/>
                </a:lnTo>
                <a:lnTo>
                  <a:pt x="18" y="188"/>
                </a:lnTo>
                <a:lnTo>
                  <a:pt x="20" y="192"/>
                </a:lnTo>
                <a:lnTo>
                  <a:pt x="18" y="206"/>
                </a:lnTo>
                <a:lnTo>
                  <a:pt x="18" y="210"/>
                </a:lnTo>
                <a:lnTo>
                  <a:pt x="22" y="210"/>
                </a:lnTo>
                <a:lnTo>
                  <a:pt x="28" y="214"/>
                </a:lnTo>
                <a:lnTo>
                  <a:pt x="42" y="212"/>
                </a:lnTo>
                <a:lnTo>
                  <a:pt x="44" y="212"/>
                </a:lnTo>
                <a:lnTo>
                  <a:pt x="48" y="216"/>
                </a:lnTo>
                <a:lnTo>
                  <a:pt x="50" y="218"/>
                </a:lnTo>
                <a:lnTo>
                  <a:pt x="52" y="222"/>
                </a:lnTo>
                <a:lnTo>
                  <a:pt x="56" y="222"/>
                </a:lnTo>
                <a:lnTo>
                  <a:pt x="58" y="224"/>
                </a:lnTo>
                <a:lnTo>
                  <a:pt x="62" y="224"/>
                </a:lnTo>
                <a:lnTo>
                  <a:pt x="74" y="224"/>
                </a:lnTo>
                <a:lnTo>
                  <a:pt x="80" y="224"/>
                </a:lnTo>
                <a:lnTo>
                  <a:pt x="84" y="228"/>
                </a:lnTo>
                <a:lnTo>
                  <a:pt x="82" y="228"/>
                </a:lnTo>
                <a:lnTo>
                  <a:pt x="82" y="230"/>
                </a:lnTo>
                <a:lnTo>
                  <a:pt x="80" y="230"/>
                </a:lnTo>
                <a:lnTo>
                  <a:pt x="84" y="234"/>
                </a:lnTo>
                <a:lnTo>
                  <a:pt x="88" y="236"/>
                </a:lnTo>
                <a:lnTo>
                  <a:pt x="98" y="236"/>
                </a:lnTo>
                <a:lnTo>
                  <a:pt x="112" y="254"/>
                </a:lnTo>
                <a:lnTo>
                  <a:pt x="120" y="260"/>
                </a:lnTo>
                <a:lnTo>
                  <a:pt x="120" y="260"/>
                </a:lnTo>
                <a:lnTo>
                  <a:pt x="120" y="262"/>
                </a:lnTo>
                <a:lnTo>
                  <a:pt x="120" y="264"/>
                </a:lnTo>
                <a:lnTo>
                  <a:pt x="122" y="266"/>
                </a:lnTo>
                <a:lnTo>
                  <a:pt x="122" y="266"/>
                </a:lnTo>
                <a:lnTo>
                  <a:pt x="126" y="266"/>
                </a:lnTo>
                <a:lnTo>
                  <a:pt x="126" y="266"/>
                </a:lnTo>
                <a:lnTo>
                  <a:pt x="128" y="268"/>
                </a:lnTo>
                <a:lnTo>
                  <a:pt x="132" y="272"/>
                </a:lnTo>
                <a:lnTo>
                  <a:pt x="142" y="276"/>
                </a:lnTo>
                <a:lnTo>
                  <a:pt x="146" y="278"/>
                </a:lnTo>
                <a:lnTo>
                  <a:pt x="152" y="282"/>
                </a:lnTo>
                <a:lnTo>
                  <a:pt x="152" y="288"/>
                </a:lnTo>
                <a:lnTo>
                  <a:pt x="152" y="290"/>
                </a:lnTo>
                <a:lnTo>
                  <a:pt x="154" y="290"/>
                </a:lnTo>
                <a:lnTo>
                  <a:pt x="154" y="292"/>
                </a:lnTo>
                <a:lnTo>
                  <a:pt x="152" y="292"/>
                </a:lnTo>
                <a:lnTo>
                  <a:pt x="152" y="294"/>
                </a:lnTo>
                <a:lnTo>
                  <a:pt x="152" y="294"/>
                </a:lnTo>
                <a:lnTo>
                  <a:pt x="152" y="298"/>
                </a:lnTo>
                <a:lnTo>
                  <a:pt x="154" y="300"/>
                </a:lnTo>
                <a:lnTo>
                  <a:pt x="154" y="300"/>
                </a:lnTo>
                <a:lnTo>
                  <a:pt x="152" y="302"/>
                </a:lnTo>
                <a:lnTo>
                  <a:pt x="150" y="302"/>
                </a:lnTo>
                <a:lnTo>
                  <a:pt x="148" y="302"/>
                </a:lnTo>
                <a:lnTo>
                  <a:pt x="144" y="300"/>
                </a:lnTo>
                <a:lnTo>
                  <a:pt x="142" y="300"/>
                </a:lnTo>
                <a:lnTo>
                  <a:pt x="140" y="300"/>
                </a:lnTo>
                <a:lnTo>
                  <a:pt x="136" y="302"/>
                </a:lnTo>
                <a:lnTo>
                  <a:pt x="136" y="302"/>
                </a:lnTo>
                <a:lnTo>
                  <a:pt x="134" y="302"/>
                </a:lnTo>
                <a:lnTo>
                  <a:pt x="132" y="300"/>
                </a:lnTo>
                <a:lnTo>
                  <a:pt x="130" y="300"/>
                </a:lnTo>
                <a:lnTo>
                  <a:pt x="128" y="300"/>
                </a:lnTo>
                <a:lnTo>
                  <a:pt x="126" y="302"/>
                </a:lnTo>
                <a:lnTo>
                  <a:pt x="126" y="302"/>
                </a:lnTo>
                <a:lnTo>
                  <a:pt x="126" y="304"/>
                </a:lnTo>
                <a:lnTo>
                  <a:pt x="124" y="306"/>
                </a:lnTo>
                <a:lnTo>
                  <a:pt x="122" y="308"/>
                </a:lnTo>
                <a:lnTo>
                  <a:pt x="114" y="318"/>
                </a:lnTo>
                <a:lnTo>
                  <a:pt x="114" y="320"/>
                </a:lnTo>
                <a:lnTo>
                  <a:pt x="112" y="322"/>
                </a:lnTo>
                <a:lnTo>
                  <a:pt x="112" y="324"/>
                </a:lnTo>
                <a:lnTo>
                  <a:pt x="112" y="326"/>
                </a:lnTo>
                <a:lnTo>
                  <a:pt x="114" y="328"/>
                </a:lnTo>
                <a:lnTo>
                  <a:pt x="114" y="330"/>
                </a:lnTo>
                <a:lnTo>
                  <a:pt x="122" y="336"/>
                </a:lnTo>
                <a:lnTo>
                  <a:pt x="124" y="336"/>
                </a:lnTo>
                <a:lnTo>
                  <a:pt x="124" y="336"/>
                </a:lnTo>
                <a:lnTo>
                  <a:pt x="126" y="338"/>
                </a:lnTo>
                <a:lnTo>
                  <a:pt x="126" y="338"/>
                </a:lnTo>
                <a:lnTo>
                  <a:pt x="128" y="338"/>
                </a:lnTo>
                <a:lnTo>
                  <a:pt x="130" y="338"/>
                </a:lnTo>
                <a:lnTo>
                  <a:pt x="136" y="338"/>
                </a:lnTo>
                <a:lnTo>
                  <a:pt x="138" y="340"/>
                </a:lnTo>
                <a:lnTo>
                  <a:pt x="140" y="340"/>
                </a:lnTo>
                <a:lnTo>
                  <a:pt x="142" y="342"/>
                </a:lnTo>
                <a:lnTo>
                  <a:pt x="144" y="344"/>
                </a:lnTo>
                <a:lnTo>
                  <a:pt x="144" y="346"/>
                </a:lnTo>
                <a:lnTo>
                  <a:pt x="146" y="348"/>
                </a:lnTo>
                <a:lnTo>
                  <a:pt x="150" y="348"/>
                </a:lnTo>
                <a:lnTo>
                  <a:pt x="152" y="350"/>
                </a:lnTo>
                <a:lnTo>
                  <a:pt x="154" y="348"/>
                </a:lnTo>
                <a:lnTo>
                  <a:pt x="158" y="348"/>
                </a:lnTo>
                <a:lnTo>
                  <a:pt x="160" y="346"/>
                </a:lnTo>
                <a:lnTo>
                  <a:pt x="162" y="348"/>
                </a:lnTo>
                <a:lnTo>
                  <a:pt x="166" y="350"/>
                </a:lnTo>
                <a:lnTo>
                  <a:pt x="168" y="350"/>
                </a:lnTo>
                <a:lnTo>
                  <a:pt x="168" y="352"/>
                </a:lnTo>
                <a:lnTo>
                  <a:pt x="170" y="354"/>
                </a:lnTo>
                <a:lnTo>
                  <a:pt x="172" y="356"/>
                </a:lnTo>
                <a:lnTo>
                  <a:pt x="174" y="358"/>
                </a:lnTo>
                <a:lnTo>
                  <a:pt x="178" y="360"/>
                </a:lnTo>
                <a:lnTo>
                  <a:pt x="180" y="360"/>
                </a:lnTo>
                <a:lnTo>
                  <a:pt x="182" y="360"/>
                </a:lnTo>
                <a:lnTo>
                  <a:pt x="186" y="360"/>
                </a:lnTo>
                <a:lnTo>
                  <a:pt x="188" y="358"/>
                </a:lnTo>
                <a:lnTo>
                  <a:pt x="190" y="358"/>
                </a:lnTo>
                <a:lnTo>
                  <a:pt x="190" y="356"/>
                </a:lnTo>
                <a:lnTo>
                  <a:pt x="192" y="356"/>
                </a:lnTo>
                <a:lnTo>
                  <a:pt x="198" y="358"/>
                </a:lnTo>
                <a:lnTo>
                  <a:pt x="200" y="358"/>
                </a:lnTo>
                <a:lnTo>
                  <a:pt x="202" y="360"/>
                </a:lnTo>
                <a:lnTo>
                  <a:pt x="204" y="360"/>
                </a:lnTo>
                <a:lnTo>
                  <a:pt x="206" y="360"/>
                </a:lnTo>
                <a:lnTo>
                  <a:pt x="206" y="358"/>
                </a:lnTo>
                <a:lnTo>
                  <a:pt x="208" y="356"/>
                </a:lnTo>
                <a:lnTo>
                  <a:pt x="208" y="354"/>
                </a:lnTo>
                <a:lnTo>
                  <a:pt x="212" y="352"/>
                </a:lnTo>
                <a:lnTo>
                  <a:pt x="212" y="350"/>
                </a:lnTo>
                <a:lnTo>
                  <a:pt x="212" y="348"/>
                </a:lnTo>
                <a:lnTo>
                  <a:pt x="216" y="342"/>
                </a:lnTo>
                <a:lnTo>
                  <a:pt x="218" y="336"/>
                </a:lnTo>
                <a:lnTo>
                  <a:pt x="222" y="330"/>
                </a:lnTo>
                <a:lnTo>
                  <a:pt x="224" y="328"/>
                </a:lnTo>
                <a:lnTo>
                  <a:pt x="224" y="324"/>
                </a:lnTo>
                <a:lnTo>
                  <a:pt x="224" y="322"/>
                </a:lnTo>
                <a:lnTo>
                  <a:pt x="222" y="320"/>
                </a:lnTo>
                <a:lnTo>
                  <a:pt x="220" y="320"/>
                </a:lnTo>
                <a:lnTo>
                  <a:pt x="218" y="320"/>
                </a:lnTo>
                <a:lnTo>
                  <a:pt x="218" y="318"/>
                </a:lnTo>
                <a:lnTo>
                  <a:pt x="216" y="318"/>
                </a:lnTo>
                <a:lnTo>
                  <a:pt x="216" y="316"/>
                </a:lnTo>
                <a:lnTo>
                  <a:pt x="214" y="314"/>
                </a:lnTo>
                <a:lnTo>
                  <a:pt x="214" y="312"/>
                </a:lnTo>
                <a:lnTo>
                  <a:pt x="212" y="310"/>
                </a:lnTo>
                <a:lnTo>
                  <a:pt x="210" y="308"/>
                </a:lnTo>
                <a:lnTo>
                  <a:pt x="210" y="306"/>
                </a:lnTo>
                <a:lnTo>
                  <a:pt x="208" y="304"/>
                </a:lnTo>
                <a:lnTo>
                  <a:pt x="210" y="300"/>
                </a:lnTo>
                <a:lnTo>
                  <a:pt x="208" y="298"/>
                </a:lnTo>
                <a:lnTo>
                  <a:pt x="208" y="294"/>
                </a:lnTo>
                <a:lnTo>
                  <a:pt x="208" y="292"/>
                </a:lnTo>
                <a:lnTo>
                  <a:pt x="208" y="290"/>
                </a:lnTo>
                <a:lnTo>
                  <a:pt x="206" y="288"/>
                </a:lnTo>
                <a:lnTo>
                  <a:pt x="206" y="286"/>
                </a:lnTo>
                <a:lnTo>
                  <a:pt x="204" y="284"/>
                </a:lnTo>
                <a:lnTo>
                  <a:pt x="204" y="282"/>
                </a:lnTo>
                <a:lnTo>
                  <a:pt x="204" y="280"/>
                </a:lnTo>
                <a:lnTo>
                  <a:pt x="206" y="278"/>
                </a:lnTo>
                <a:lnTo>
                  <a:pt x="206" y="274"/>
                </a:lnTo>
                <a:lnTo>
                  <a:pt x="208" y="272"/>
                </a:lnTo>
                <a:lnTo>
                  <a:pt x="208" y="268"/>
                </a:lnTo>
                <a:lnTo>
                  <a:pt x="208" y="266"/>
                </a:lnTo>
                <a:lnTo>
                  <a:pt x="210" y="264"/>
                </a:lnTo>
                <a:lnTo>
                  <a:pt x="210" y="260"/>
                </a:lnTo>
                <a:lnTo>
                  <a:pt x="214" y="254"/>
                </a:lnTo>
                <a:lnTo>
                  <a:pt x="220" y="248"/>
                </a:lnTo>
                <a:lnTo>
                  <a:pt x="220" y="246"/>
                </a:lnTo>
                <a:lnTo>
                  <a:pt x="220" y="244"/>
                </a:lnTo>
                <a:lnTo>
                  <a:pt x="220" y="242"/>
                </a:lnTo>
                <a:lnTo>
                  <a:pt x="218" y="242"/>
                </a:lnTo>
                <a:lnTo>
                  <a:pt x="218" y="240"/>
                </a:lnTo>
                <a:lnTo>
                  <a:pt x="218" y="238"/>
                </a:lnTo>
                <a:lnTo>
                  <a:pt x="218" y="236"/>
                </a:lnTo>
                <a:lnTo>
                  <a:pt x="218" y="230"/>
                </a:lnTo>
                <a:lnTo>
                  <a:pt x="222" y="224"/>
                </a:lnTo>
                <a:lnTo>
                  <a:pt x="228" y="220"/>
                </a:lnTo>
                <a:lnTo>
                  <a:pt x="230" y="214"/>
                </a:lnTo>
                <a:lnTo>
                  <a:pt x="232" y="212"/>
                </a:lnTo>
                <a:lnTo>
                  <a:pt x="232" y="210"/>
                </a:lnTo>
                <a:lnTo>
                  <a:pt x="232" y="210"/>
                </a:lnTo>
                <a:lnTo>
                  <a:pt x="230" y="208"/>
                </a:lnTo>
                <a:lnTo>
                  <a:pt x="230" y="206"/>
                </a:lnTo>
                <a:lnTo>
                  <a:pt x="230" y="204"/>
                </a:lnTo>
                <a:lnTo>
                  <a:pt x="230" y="202"/>
                </a:lnTo>
                <a:lnTo>
                  <a:pt x="230" y="200"/>
                </a:lnTo>
                <a:lnTo>
                  <a:pt x="232" y="198"/>
                </a:lnTo>
                <a:lnTo>
                  <a:pt x="234" y="196"/>
                </a:lnTo>
                <a:lnTo>
                  <a:pt x="234" y="196"/>
                </a:lnTo>
                <a:lnTo>
                  <a:pt x="238" y="196"/>
                </a:lnTo>
                <a:lnTo>
                  <a:pt x="240" y="196"/>
                </a:lnTo>
                <a:lnTo>
                  <a:pt x="242" y="196"/>
                </a:lnTo>
                <a:lnTo>
                  <a:pt x="244" y="196"/>
                </a:lnTo>
                <a:lnTo>
                  <a:pt x="244" y="194"/>
                </a:lnTo>
                <a:lnTo>
                  <a:pt x="246" y="192"/>
                </a:lnTo>
                <a:lnTo>
                  <a:pt x="246" y="190"/>
                </a:lnTo>
                <a:lnTo>
                  <a:pt x="248" y="188"/>
                </a:lnTo>
                <a:lnTo>
                  <a:pt x="254" y="184"/>
                </a:lnTo>
                <a:lnTo>
                  <a:pt x="254" y="182"/>
                </a:lnTo>
                <a:lnTo>
                  <a:pt x="254" y="182"/>
                </a:lnTo>
                <a:lnTo>
                  <a:pt x="252" y="180"/>
                </a:lnTo>
                <a:lnTo>
                  <a:pt x="252" y="180"/>
                </a:lnTo>
                <a:lnTo>
                  <a:pt x="252" y="180"/>
                </a:lnTo>
                <a:lnTo>
                  <a:pt x="254" y="178"/>
                </a:lnTo>
                <a:lnTo>
                  <a:pt x="254" y="178"/>
                </a:lnTo>
                <a:lnTo>
                  <a:pt x="254" y="176"/>
                </a:lnTo>
                <a:lnTo>
                  <a:pt x="254" y="174"/>
                </a:lnTo>
                <a:lnTo>
                  <a:pt x="256" y="172"/>
                </a:lnTo>
                <a:lnTo>
                  <a:pt x="268" y="172"/>
                </a:lnTo>
                <a:lnTo>
                  <a:pt x="270" y="172"/>
                </a:lnTo>
                <a:lnTo>
                  <a:pt x="274" y="172"/>
                </a:lnTo>
                <a:lnTo>
                  <a:pt x="276" y="170"/>
                </a:lnTo>
                <a:lnTo>
                  <a:pt x="276" y="168"/>
                </a:lnTo>
                <a:lnTo>
                  <a:pt x="278" y="166"/>
                </a:lnTo>
                <a:lnTo>
                  <a:pt x="278" y="164"/>
                </a:lnTo>
                <a:lnTo>
                  <a:pt x="278" y="162"/>
                </a:lnTo>
                <a:lnTo>
                  <a:pt x="278" y="160"/>
                </a:lnTo>
                <a:lnTo>
                  <a:pt x="280" y="158"/>
                </a:lnTo>
                <a:lnTo>
                  <a:pt x="288" y="156"/>
                </a:lnTo>
                <a:lnTo>
                  <a:pt x="290" y="154"/>
                </a:lnTo>
                <a:lnTo>
                  <a:pt x="292" y="154"/>
                </a:lnTo>
                <a:lnTo>
                  <a:pt x="298" y="148"/>
                </a:lnTo>
                <a:lnTo>
                  <a:pt x="302" y="146"/>
                </a:lnTo>
                <a:lnTo>
                  <a:pt x="304" y="144"/>
                </a:lnTo>
                <a:lnTo>
                  <a:pt x="304" y="142"/>
                </a:lnTo>
                <a:lnTo>
                  <a:pt x="306" y="142"/>
                </a:lnTo>
                <a:lnTo>
                  <a:pt x="308" y="140"/>
                </a:lnTo>
                <a:lnTo>
                  <a:pt x="310" y="136"/>
                </a:lnTo>
                <a:lnTo>
                  <a:pt x="312" y="128"/>
                </a:lnTo>
                <a:lnTo>
                  <a:pt x="312" y="124"/>
                </a:lnTo>
                <a:lnTo>
                  <a:pt x="312" y="122"/>
                </a:lnTo>
                <a:lnTo>
                  <a:pt x="312" y="118"/>
                </a:lnTo>
                <a:lnTo>
                  <a:pt x="318" y="112"/>
                </a:lnTo>
                <a:lnTo>
                  <a:pt x="318" y="110"/>
                </a:lnTo>
                <a:lnTo>
                  <a:pt x="318" y="108"/>
                </a:lnTo>
                <a:lnTo>
                  <a:pt x="320" y="106"/>
                </a:lnTo>
                <a:lnTo>
                  <a:pt x="320" y="104"/>
                </a:lnTo>
                <a:lnTo>
                  <a:pt x="328" y="102"/>
                </a:lnTo>
                <a:lnTo>
                  <a:pt x="332" y="100"/>
                </a:lnTo>
                <a:lnTo>
                  <a:pt x="332" y="100"/>
                </a:lnTo>
                <a:lnTo>
                  <a:pt x="330" y="94"/>
                </a:ln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8" name="Freeform 8">
            <a:extLst>
              <a:ext uri="{FF2B5EF4-FFF2-40B4-BE49-F238E27FC236}">
                <a16:creationId xmlns:a16="http://schemas.microsoft.com/office/drawing/2014/main" id="{19F4D645-6CF6-4261-BE76-49B86E79DA0A}"/>
              </a:ext>
            </a:extLst>
          </p:cNvPr>
          <p:cNvSpPr>
            <a:spLocks noEditPoints="1"/>
          </p:cNvSpPr>
          <p:nvPr/>
        </p:nvSpPr>
        <p:spPr bwMode="auto">
          <a:xfrm rot="20173231">
            <a:off x="4405721" y="3957257"/>
            <a:ext cx="624221" cy="664493"/>
          </a:xfrm>
          <a:custGeom>
            <a:avLst/>
            <a:gdLst>
              <a:gd name="T0" fmla="*/ 302 w 310"/>
              <a:gd name="T1" fmla="*/ 248 h 330"/>
              <a:gd name="T2" fmla="*/ 302 w 310"/>
              <a:gd name="T3" fmla="*/ 236 h 330"/>
              <a:gd name="T4" fmla="*/ 300 w 310"/>
              <a:gd name="T5" fmla="*/ 250 h 330"/>
              <a:gd name="T6" fmla="*/ 296 w 310"/>
              <a:gd name="T7" fmla="*/ 266 h 330"/>
              <a:gd name="T8" fmla="*/ 282 w 310"/>
              <a:gd name="T9" fmla="*/ 240 h 330"/>
              <a:gd name="T10" fmla="*/ 300 w 310"/>
              <a:gd name="T11" fmla="*/ 228 h 330"/>
              <a:gd name="T12" fmla="*/ 294 w 310"/>
              <a:gd name="T13" fmla="*/ 220 h 330"/>
              <a:gd name="T14" fmla="*/ 286 w 310"/>
              <a:gd name="T15" fmla="*/ 214 h 330"/>
              <a:gd name="T16" fmla="*/ 268 w 310"/>
              <a:gd name="T17" fmla="*/ 196 h 330"/>
              <a:gd name="T18" fmla="*/ 260 w 310"/>
              <a:gd name="T19" fmla="*/ 182 h 330"/>
              <a:gd name="T20" fmla="*/ 252 w 310"/>
              <a:gd name="T21" fmla="*/ 166 h 330"/>
              <a:gd name="T22" fmla="*/ 248 w 310"/>
              <a:gd name="T23" fmla="*/ 150 h 330"/>
              <a:gd name="T24" fmla="*/ 258 w 310"/>
              <a:gd name="T25" fmla="*/ 126 h 330"/>
              <a:gd name="T26" fmla="*/ 254 w 310"/>
              <a:gd name="T27" fmla="*/ 104 h 330"/>
              <a:gd name="T28" fmla="*/ 240 w 310"/>
              <a:gd name="T29" fmla="*/ 98 h 330"/>
              <a:gd name="T30" fmla="*/ 240 w 310"/>
              <a:gd name="T31" fmla="*/ 74 h 330"/>
              <a:gd name="T32" fmla="*/ 250 w 310"/>
              <a:gd name="T33" fmla="*/ 62 h 330"/>
              <a:gd name="T34" fmla="*/ 250 w 310"/>
              <a:gd name="T35" fmla="*/ 24 h 330"/>
              <a:gd name="T36" fmla="*/ 232 w 310"/>
              <a:gd name="T37" fmla="*/ 6 h 330"/>
              <a:gd name="T38" fmla="*/ 220 w 310"/>
              <a:gd name="T39" fmla="*/ 0 h 330"/>
              <a:gd name="T40" fmla="*/ 190 w 310"/>
              <a:gd name="T41" fmla="*/ 16 h 330"/>
              <a:gd name="T42" fmla="*/ 184 w 310"/>
              <a:gd name="T43" fmla="*/ 12 h 330"/>
              <a:gd name="T44" fmla="*/ 168 w 310"/>
              <a:gd name="T45" fmla="*/ 34 h 330"/>
              <a:gd name="T46" fmla="*/ 164 w 310"/>
              <a:gd name="T47" fmla="*/ 44 h 330"/>
              <a:gd name="T48" fmla="*/ 158 w 310"/>
              <a:gd name="T49" fmla="*/ 54 h 330"/>
              <a:gd name="T50" fmla="*/ 162 w 310"/>
              <a:gd name="T51" fmla="*/ 64 h 330"/>
              <a:gd name="T52" fmla="*/ 162 w 310"/>
              <a:gd name="T53" fmla="*/ 86 h 330"/>
              <a:gd name="T54" fmla="*/ 134 w 310"/>
              <a:gd name="T55" fmla="*/ 106 h 330"/>
              <a:gd name="T56" fmla="*/ 126 w 310"/>
              <a:gd name="T57" fmla="*/ 104 h 330"/>
              <a:gd name="T58" fmla="*/ 124 w 310"/>
              <a:gd name="T59" fmla="*/ 98 h 330"/>
              <a:gd name="T60" fmla="*/ 122 w 310"/>
              <a:gd name="T61" fmla="*/ 92 h 330"/>
              <a:gd name="T62" fmla="*/ 114 w 310"/>
              <a:gd name="T63" fmla="*/ 90 h 330"/>
              <a:gd name="T64" fmla="*/ 106 w 310"/>
              <a:gd name="T65" fmla="*/ 92 h 330"/>
              <a:gd name="T66" fmla="*/ 102 w 310"/>
              <a:gd name="T67" fmla="*/ 96 h 330"/>
              <a:gd name="T68" fmla="*/ 72 w 310"/>
              <a:gd name="T69" fmla="*/ 112 h 330"/>
              <a:gd name="T70" fmla="*/ 60 w 310"/>
              <a:gd name="T71" fmla="*/ 110 h 330"/>
              <a:gd name="T72" fmla="*/ 40 w 310"/>
              <a:gd name="T73" fmla="*/ 124 h 330"/>
              <a:gd name="T74" fmla="*/ 24 w 310"/>
              <a:gd name="T75" fmla="*/ 134 h 330"/>
              <a:gd name="T76" fmla="*/ 2 w 310"/>
              <a:gd name="T77" fmla="*/ 166 h 330"/>
              <a:gd name="T78" fmla="*/ 8 w 310"/>
              <a:gd name="T79" fmla="*/ 182 h 330"/>
              <a:gd name="T80" fmla="*/ 32 w 310"/>
              <a:gd name="T81" fmla="*/ 206 h 330"/>
              <a:gd name="T82" fmla="*/ 68 w 310"/>
              <a:gd name="T83" fmla="*/ 214 h 330"/>
              <a:gd name="T84" fmla="*/ 66 w 310"/>
              <a:gd name="T85" fmla="*/ 226 h 330"/>
              <a:gd name="T86" fmla="*/ 64 w 310"/>
              <a:gd name="T87" fmla="*/ 244 h 330"/>
              <a:gd name="T88" fmla="*/ 64 w 310"/>
              <a:gd name="T89" fmla="*/ 256 h 330"/>
              <a:gd name="T90" fmla="*/ 66 w 310"/>
              <a:gd name="T91" fmla="*/ 268 h 330"/>
              <a:gd name="T92" fmla="*/ 100 w 310"/>
              <a:gd name="T93" fmla="*/ 316 h 330"/>
              <a:gd name="T94" fmla="*/ 114 w 310"/>
              <a:gd name="T95" fmla="*/ 316 h 330"/>
              <a:gd name="T96" fmla="*/ 148 w 310"/>
              <a:gd name="T97" fmla="*/ 322 h 330"/>
              <a:gd name="T98" fmla="*/ 158 w 310"/>
              <a:gd name="T99" fmla="*/ 318 h 330"/>
              <a:gd name="T100" fmla="*/ 164 w 310"/>
              <a:gd name="T101" fmla="*/ 306 h 330"/>
              <a:gd name="T102" fmla="*/ 172 w 310"/>
              <a:gd name="T103" fmla="*/ 302 h 330"/>
              <a:gd name="T104" fmla="*/ 198 w 310"/>
              <a:gd name="T105" fmla="*/ 288 h 330"/>
              <a:gd name="T106" fmla="*/ 216 w 310"/>
              <a:gd name="T107" fmla="*/ 286 h 330"/>
              <a:gd name="T108" fmla="*/ 234 w 310"/>
              <a:gd name="T109" fmla="*/ 294 h 330"/>
              <a:gd name="T110" fmla="*/ 238 w 310"/>
              <a:gd name="T111" fmla="*/ 282 h 330"/>
              <a:gd name="T112" fmla="*/ 268 w 310"/>
              <a:gd name="T113" fmla="*/ 288 h 330"/>
              <a:gd name="T114" fmla="*/ 290 w 310"/>
              <a:gd name="T115" fmla="*/ 280 h 330"/>
              <a:gd name="T116" fmla="*/ 304 w 310"/>
              <a:gd name="T117" fmla="*/ 278 h 330"/>
              <a:gd name="T118" fmla="*/ 310 w 310"/>
              <a:gd name="T119" fmla="*/ 268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10" h="330">
                <a:moveTo>
                  <a:pt x="300" y="250"/>
                </a:moveTo>
                <a:lnTo>
                  <a:pt x="302" y="258"/>
                </a:lnTo>
                <a:lnTo>
                  <a:pt x="306" y="262"/>
                </a:lnTo>
                <a:lnTo>
                  <a:pt x="302" y="254"/>
                </a:lnTo>
                <a:lnTo>
                  <a:pt x="302" y="248"/>
                </a:lnTo>
                <a:lnTo>
                  <a:pt x="304" y="242"/>
                </a:lnTo>
                <a:lnTo>
                  <a:pt x="304" y="240"/>
                </a:lnTo>
                <a:lnTo>
                  <a:pt x="302" y="238"/>
                </a:lnTo>
                <a:lnTo>
                  <a:pt x="302" y="238"/>
                </a:lnTo>
                <a:lnTo>
                  <a:pt x="302" y="236"/>
                </a:lnTo>
                <a:lnTo>
                  <a:pt x="302" y="236"/>
                </a:lnTo>
                <a:lnTo>
                  <a:pt x="302" y="236"/>
                </a:lnTo>
                <a:lnTo>
                  <a:pt x="300" y="236"/>
                </a:lnTo>
                <a:lnTo>
                  <a:pt x="302" y="242"/>
                </a:lnTo>
                <a:lnTo>
                  <a:pt x="300" y="250"/>
                </a:lnTo>
                <a:close/>
                <a:moveTo>
                  <a:pt x="310" y="268"/>
                </a:moveTo>
                <a:lnTo>
                  <a:pt x="306" y="266"/>
                </a:lnTo>
                <a:lnTo>
                  <a:pt x="304" y="268"/>
                </a:lnTo>
                <a:lnTo>
                  <a:pt x="300" y="268"/>
                </a:lnTo>
                <a:lnTo>
                  <a:pt x="296" y="266"/>
                </a:lnTo>
                <a:lnTo>
                  <a:pt x="290" y="262"/>
                </a:lnTo>
                <a:lnTo>
                  <a:pt x="288" y="260"/>
                </a:lnTo>
                <a:lnTo>
                  <a:pt x="282" y="248"/>
                </a:lnTo>
                <a:lnTo>
                  <a:pt x="280" y="244"/>
                </a:lnTo>
                <a:lnTo>
                  <a:pt x="282" y="240"/>
                </a:lnTo>
                <a:lnTo>
                  <a:pt x="286" y="238"/>
                </a:lnTo>
                <a:lnTo>
                  <a:pt x="290" y="236"/>
                </a:lnTo>
                <a:lnTo>
                  <a:pt x="294" y="224"/>
                </a:lnTo>
                <a:lnTo>
                  <a:pt x="300" y="230"/>
                </a:lnTo>
                <a:lnTo>
                  <a:pt x="300" y="228"/>
                </a:lnTo>
                <a:lnTo>
                  <a:pt x="300" y="218"/>
                </a:lnTo>
                <a:lnTo>
                  <a:pt x="300" y="218"/>
                </a:lnTo>
                <a:lnTo>
                  <a:pt x="300" y="218"/>
                </a:lnTo>
                <a:lnTo>
                  <a:pt x="296" y="220"/>
                </a:lnTo>
                <a:lnTo>
                  <a:pt x="294" y="220"/>
                </a:lnTo>
                <a:lnTo>
                  <a:pt x="294" y="218"/>
                </a:lnTo>
                <a:lnTo>
                  <a:pt x="292" y="218"/>
                </a:lnTo>
                <a:lnTo>
                  <a:pt x="290" y="216"/>
                </a:lnTo>
                <a:lnTo>
                  <a:pt x="290" y="216"/>
                </a:lnTo>
                <a:lnTo>
                  <a:pt x="286" y="214"/>
                </a:lnTo>
                <a:lnTo>
                  <a:pt x="284" y="214"/>
                </a:lnTo>
                <a:lnTo>
                  <a:pt x="276" y="206"/>
                </a:lnTo>
                <a:lnTo>
                  <a:pt x="274" y="204"/>
                </a:lnTo>
                <a:lnTo>
                  <a:pt x="270" y="198"/>
                </a:lnTo>
                <a:lnTo>
                  <a:pt x="268" y="196"/>
                </a:lnTo>
                <a:lnTo>
                  <a:pt x="266" y="192"/>
                </a:lnTo>
                <a:lnTo>
                  <a:pt x="264" y="188"/>
                </a:lnTo>
                <a:lnTo>
                  <a:pt x="262" y="186"/>
                </a:lnTo>
                <a:lnTo>
                  <a:pt x="260" y="182"/>
                </a:lnTo>
                <a:lnTo>
                  <a:pt x="260" y="182"/>
                </a:lnTo>
                <a:lnTo>
                  <a:pt x="260" y="182"/>
                </a:lnTo>
                <a:lnTo>
                  <a:pt x="258" y="176"/>
                </a:lnTo>
                <a:lnTo>
                  <a:pt x="254" y="168"/>
                </a:lnTo>
                <a:lnTo>
                  <a:pt x="252" y="168"/>
                </a:lnTo>
                <a:lnTo>
                  <a:pt x="252" y="166"/>
                </a:lnTo>
                <a:lnTo>
                  <a:pt x="250" y="166"/>
                </a:lnTo>
                <a:lnTo>
                  <a:pt x="248" y="162"/>
                </a:lnTo>
                <a:lnTo>
                  <a:pt x="248" y="158"/>
                </a:lnTo>
                <a:lnTo>
                  <a:pt x="248" y="154"/>
                </a:lnTo>
                <a:lnTo>
                  <a:pt x="248" y="150"/>
                </a:lnTo>
                <a:lnTo>
                  <a:pt x="250" y="146"/>
                </a:lnTo>
                <a:lnTo>
                  <a:pt x="254" y="138"/>
                </a:lnTo>
                <a:lnTo>
                  <a:pt x="256" y="134"/>
                </a:lnTo>
                <a:lnTo>
                  <a:pt x="256" y="132"/>
                </a:lnTo>
                <a:lnTo>
                  <a:pt x="258" y="126"/>
                </a:lnTo>
                <a:lnTo>
                  <a:pt x="258" y="124"/>
                </a:lnTo>
                <a:lnTo>
                  <a:pt x="260" y="120"/>
                </a:lnTo>
                <a:lnTo>
                  <a:pt x="260" y="116"/>
                </a:lnTo>
                <a:lnTo>
                  <a:pt x="256" y="106"/>
                </a:lnTo>
                <a:lnTo>
                  <a:pt x="254" y="104"/>
                </a:lnTo>
                <a:lnTo>
                  <a:pt x="254" y="102"/>
                </a:lnTo>
                <a:lnTo>
                  <a:pt x="252" y="100"/>
                </a:lnTo>
                <a:lnTo>
                  <a:pt x="244" y="98"/>
                </a:lnTo>
                <a:lnTo>
                  <a:pt x="240" y="98"/>
                </a:lnTo>
                <a:lnTo>
                  <a:pt x="240" y="98"/>
                </a:lnTo>
                <a:lnTo>
                  <a:pt x="238" y="94"/>
                </a:lnTo>
                <a:lnTo>
                  <a:pt x="238" y="92"/>
                </a:lnTo>
                <a:lnTo>
                  <a:pt x="238" y="82"/>
                </a:lnTo>
                <a:lnTo>
                  <a:pt x="238" y="78"/>
                </a:lnTo>
                <a:lnTo>
                  <a:pt x="240" y="74"/>
                </a:lnTo>
                <a:lnTo>
                  <a:pt x="240" y="74"/>
                </a:lnTo>
                <a:lnTo>
                  <a:pt x="248" y="66"/>
                </a:lnTo>
                <a:lnTo>
                  <a:pt x="250" y="64"/>
                </a:lnTo>
                <a:lnTo>
                  <a:pt x="250" y="64"/>
                </a:lnTo>
                <a:lnTo>
                  <a:pt x="250" y="62"/>
                </a:lnTo>
                <a:lnTo>
                  <a:pt x="250" y="56"/>
                </a:lnTo>
                <a:lnTo>
                  <a:pt x="250" y="52"/>
                </a:lnTo>
                <a:lnTo>
                  <a:pt x="252" y="46"/>
                </a:lnTo>
                <a:lnTo>
                  <a:pt x="252" y="40"/>
                </a:lnTo>
                <a:lnTo>
                  <a:pt x="250" y="24"/>
                </a:lnTo>
                <a:lnTo>
                  <a:pt x="238" y="16"/>
                </a:lnTo>
                <a:lnTo>
                  <a:pt x="234" y="10"/>
                </a:lnTo>
                <a:lnTo>
                  <a:pt x="232" y="10"/>
                </a:lnTo>
                <a:lnTo>
                  <a:pt x="232" y="8"/>
                </a:lnTo>
                <a:lnTo>
                  <a:pt x="232" y="6"/>
                </a:lnTo>
                <a:lnTo>
                  <a:pt x="232" y="4"/>
                </a:lnTo>
                <a:lnTo>
                  <a:pt x="230" y="2"/>
                </a:lnTo>
                <a:lnTo>
                  <a:pt x="230" y="2"/>
                </a:lnTo>
                <a:lnTo>
                  <a:pt x="222" y="0"/>
                </a:lnTo>
                <a:lnTo>
                  <a:pt x="220" y="0"/>
                </a:lnTo>
                <a:lnTo>
                  <a:pt x="210" y="2"/>
                </a:lnTo>
                <a:lnTo>
                  <a:pt x="208" y="4"/>
                </a:lnTo>
                <a:lnTo>
                  <a:pt x="206" y="4"/>
                </a:lnTo>
                <a:lnTo>
                  <a:pt x="200" y="10"/>
                </a:lnTo>
                <a:lnTo>
                  <a:pt x="190" y="16"/>
                </a:lnTo>
                <a:lnTo>
                  <a:pt x="188" y="16"/>
                </a:lnTo>
                <a:lnTo>
                  <a:pt x="186" y="14"/>
                </a:lnTo>
                <a:lnTo>
                  <a:pt x="186" y="14"/>
                </a:lnTo>
                <a:lnTo>
                  <a:pt x="184" y="12"/>
                </a:lnTo>
                <a:lnTo>
                  <a:pt x="184" y="12"/>
                </a:lnTo>
                <a:lnTo>
                  <a:pt x="180" y="14"/>
                </a:lnTo>
                <a:lnTo>
                  <a:pt x="178" y="16"/>
                </a:lnTo>
                <a:lnTo>
                  <a:pt x="172" y="24"/>
                </a:lnTo>
                <a:lnTo>
                  <a:pt x="168" y="30"/>
                </a:lnTo>
                <a:lnTo>
                  <a:pt x="168" y="34"/>
                </a:lnTo>
                <a:lnTo>
                  <a:pt x="168" y="36"/>
                </a:lnTo>
                <a:lnTo>
                  <a:pt x="168" y="40"/>
                </a:lnTo>
                <a:lnTo>
                  <a:pt x="166" y="40"/>
                </a:lnTo>
                <a:lnTo>
                  <a:pt x="166" y="42"/>
                </a:lnTo>
                <a:lnTo>
                  <a:pt x="164" y="44"/>
                </a:lnTo>
                <a:lnTo>
                  <a:pt x="162" y="46"/>
                </a:lnTo>
                <a:lnTo>
                  <a:pt x="160" y="50"/>
                </a:lnTo>
                <a:lnTo>
                  <a:pt x="158" y="52"/>
                </a:lnTo>
                <a:lnTo>
                  <a:pt x="158" y="52"/>
                </a:lnTo>
                <a:lnTo>
                  <a:pt x="158" y="54"/>
                </a:lnTo>
                <a:lnTo>
                  <a:pt x="158" y="56"/>
                </a:lnTo>
                <a:lnTo>
                  <a:pt x="160" y="56"/>
                </a:lnTo>
                <a:lnTo>
                  <a:pt x="160" y="58"/>
                </a:lnTo>
                <a:lnTo>
                  <a:pt x="160" y="60"/>
                </a:lnTo>
                <a:lnTo>
                  <a:pt x="162" y="64"/>
                </a:lnTo>
                <a:lnTo>
                  <a:pt x="162" y="72"/>
                </a:lnTo>
                <a:lnTo>
                  <a:pt x="162" y="76"/>
                </a:lnTo>
                <a:lnTo>
                  <a:pt x="162" y="82"/>
                </a:lnTo>
                <a:lnTo>
                  <a:pt x="164" y="84"/>
                </a:lnTo>
                <a:lnTo>
                  <a:pt x="162" y="86"/>
                </a:lnTo>
                <a:lnTo>
                  <a:pt x="162" y="88"/>
                </a:lnTo>
                <a:lnTo>
                  <a:pt x="162" y="90"/>
                </a:lnTo>
                <a:lnTo>
                  <a:pt x="160" y="92"/>
                </a:lnTo>
                <a:lnTo>
                  <a:pt x="146" y="102"/>
                </a:lnTo>
                <a:lnTo>
                  <a:pt x="134" y="106"/>
                </a:lnTo>
                <a:lnTo>
                  <a:pt x="134" y="106"/>
                </a:lnTo>
                <a:lnTo>
                  <a:pt x="132" y="106"/>
                </a:lnTo>
                <a:lnTo>
                  <a:pt x="130" y="106"/>
                </a:lnTo>
                <a:lnTo>
                  <a:pt x="128" y="104"/>
                </a:lnTo>
                <a:lnTo>
                  <a:pt x="126" y="104"/>
                </a:lnTo>
                <a:lnTo>
                  <a:pt x="126" y="102"/>
                </a:lnTo>
                <a:lnTo>
                  <a:pt x="124" y="102"/>
                </a:lnTo>
                <a:lnTo>
                  <a:pt x="124" y="100"/>
                </a:lnTo>
                <a:lnTo>
                  <a:pt x="124" y="100"/>
                </a:lnTo>
                <a:lnTo>
                  <a:pt x="124" y="98"/>
                </a:lnTo>
                <a:lnTo>
                  <a:pt x="124" y="96"/>
                </a:lnTo>
                <a:lnTo>
                  <a:pt x="124" y="96"/>
                </a:lnTo>
                <a:lnTo>
                  <a:pt x="124" y="94"/>
                </a:lnTo>
                <a:lnTo>
                  <a:pt x="124" y="94"/>
                </a:lnTo>
                <a:lnTo>
                  <a:pt x="122" y="92"/>
                </a:lnTo>
                <a:lnTo>
                  <a:pt x="122" y="92"/>
                </a:lnTo>
                <a:lnTo>
                  <a:pt x="120" y="92"/>
                </a:lnTo>
                <a:lnTo>
                  <a:pt x="118" y="92"/>
                </a:lnTo>
                <a:lnTo>
                  <a:pt x="116" y="92"/>
                </a:lnTo>
                <a:lnTo>
                  <a:pt x="114" y="90"/>
                </a:lnTo>
                <a:lnTo>
                  <a:pt x="112" y="90"/>
                </a:lnTo>
                <a:lnTo>
                  <a:pt x="112" y="90"/>
                </a:lnTo>
                <a:lnTo>
                  <a:pt x="110" y="90"/>
                </a:lnTo>
                <a:lnTo>
                  <a:pt x="108" y="92"/>
                </a:lnTo>
                <a:lnTo>
                  <a:pt x="106" y="92"/>
                </a:lnTo>
                <a:lnTo>
                  <a:pt x="104" y="94"/>
                </a:lnTo>
                <a:lnTo>
                  <a:pt x="104" y="94"/>
                </a:lnTo>
                <a:lnTo>
                  <a:pt x="104" y="94"/>
                </a:lnTo>
                <a:lnTo>
                  <a:pt x="104" y="94"/>
                </a:lnTo>
                <a:lnTo>
                  <a:pt x="102" y="96"/>
                </a:lnTo>
                <a:lnTo>
                  <a:pt x="92" y="102"/>
                </a:lnTo>
                <a:lnTo>
                  <a:pt x="86" y="108"/>
                </a:lnTo>
                <a:lnTo>
                  <a:pt x="82" y="110"/>
                </a:lnTo>
                <a:lnTo>
                  <a:pt x="78" y="112"/>
                </a:lnTo>
                <a:lnTo>
                  <a:pt x="72" y="112"/>
                </a:lnTo>
                <a:lnTo>
                  <a:pt x="66" y="114"/>
                </a:lnTo>
                <a:lnTo>
                  <a:pt x="66" y="114"/>
                </a:lnTo>
                <a:lnTo>
                  <a:pt x="64" y="114"/>
                </a:lnTo>
                <a:lnTo>
                  <a:pt x="62" y="110"/>
                </a:lnTo>
                <a:lnTo>
                  <a:pt x="60" y="110"/>
                </a:lnTo>
                <a:lnTo>
                  <a:pt x="58" y="110"/>
                </a:lnTo>
                <a:lnTo>
                  <a:pt x="56" y="110"/>
                </a:lnTo>
                <a:lnTo>
                  <a:pt x="52" y="112"/>
                </a:lnTo>
                <a:lnTo>
                  <a:pt x="48" y="118"/>
                </a:lnTo>
                <a:lnTo>
                  <a:pt x="40" y="124"/>
                </a:lnTo>
                <a:lnTo>
                  <a:pt x="38" y="126"/>
                </a:lnTo>
                <a:lnTo>
                  <a:pt x="34" y="126"/>
                </a:lnTo>
                <a:lnTo>
                  <a:pt x="32" y="128"/>
                </a:lnTo>
                <a:lnTo>
                  <a:pt x="30" y="130"/>
                </a:lnTo>
                <a:lnTo>
                  <a:pt x="24" y="134"/>
                </a:lnTo>
                <a:lnTo>
                  <a:pt x="22" y="138"/>
                </a:lnTo>
                <a:lnTo>
                  <a:pt x="16" y="148"/>
                </a:lnTo>
                <a:lnTo>
                  <a:pt x="10" y="156"/>
                </a:lnTo>
                <a:lnTo>
                  <a:pt x="4" y="164"/>
                </a:lnTo>
                <a:lnTo>
                  <a:pt x="2" y="166"/>
                </a:lnTo>
                <a:lnTo>
                  <a:pt x="0" y="176"/>
                </a:lnTo>
                <a:lnTo>
                  <a:pt x="6" y="180"/>
                </a:lnTo>
                <a:lnTo>
                  <a:pt x="8" y="182"/>
                </a:lnTo>
                <a:lnTo>
                  <a:pt x="8" y="182"/>
                </a:lnTo>
                <a:lnTo>
                  <a:pt x="8" y="182"/>
                </a:lnTo>
                <a:lnTo>
                  <a:pt x="10" y="186"/>
                </a:lnTo>
                <a:lnTo>
                  <a:pt x="14" y="192"/>
                </a:lnTo>
                <a:lnTo>
                  <a:pt x="20" y="200"/>
                </a:lnTo>
                <a:lnTo>
                  <a:pt x="24" y="202"/>
                </a:lnTo>
                <a:lnTo>
                  <a:pt x="32" y="206"/>
                </a:lnTo>
                <a:lnTo>
                  <a:pt x="40" y="206"/>
                </a:lnTo>
                <a:lnTo>
                  <a:pt x="42" y="206"/>
                </a:lnTo>
                <a:lnTo>
                  <a:pt x="50" y="210"/>
                </a:lnTo>
                <a:lnTo>
                  <a:pt x="68" y="212"/>
                </a:lnTo>
                <a:lnTo>
                  <a:pt x="68" y="214"/>
                </a:lnTo>
                <a:lnTo>
                  <a:pt x="68" y="216"/>
                </a:lnTo>
                <a:lnTo>
                  <a:pt x="66" y="218"/>
                </a:lnTo>
                <a:lnTo>
                  <a:pt x="66" y="220"/>
                </a:lnTo>
                <a:lnTo>
                  <a:pt x="66" y="222"/>
                </a:lnTo>
                <a:lnTo>
                  <a:pt x="66" y="226"/>
                </a:lnTo>
                <a:lnTo>
                  <a:pt x="66" y="228"/>
                </a:lnTo>
                <a:lnTo>
                  <a:pt x="64" y="232"/>
                </a:lnTo>
                <a:lnTo>
                  <a:pt x="64" y="232"/>
                </a:lnTo>
                <a:lnTo>
                  <a:pt x="64" y="242"/>
                </a:lnTo>
                <a:lnTo>
                  <a:pt x="64" y="244"/>
                </a:lnTo>
                <a:lnTo>
                  <a:pt x="64" y="246"/>
                </a:lnTo>
                <a:lnTo>
                  <a:pt x="64" y="248"/>
                </a:lnTo>
                <a:lnTo>
                  <a:pt x="64" y="250"/>
                </a:lnTo>
                <a:lnTo>
                  <a:pt x="64" y="252"/>
                </a:lnTo>
                <a:lnTo>
                  <a:pt x="64" y="256"/>
                </a:lnTo>
                <a:lnTo>
                  <a:pt x="64" y="258"/>
                </a:lnTo>
                <a:lnTo>
                  <a:pt x="64" y="262"/>
                </a:lnTo>
                <a:lnTo>
                  <a:pt x="64" y="264"/>
                </a:lnTo>
                <a:lnTo>
                  <a:pt x="64" y="266"/>
                </a:lnTo>
                <a:lnTo>
                  <a:pt x="66" y="268"/>
                </a:lnTo>
                <a:lnTo>
                  <a:pt x="94" y="312"/>
                </a:lnTo>
                <a:lnTo>
                  <a:pt x="96" y="314"/>
                </a:lnTo>
                <a:lnTo>
                  <a:pt x="98" y="316"/>
                </a:lnTo>
                <a:lnTo>
                  <a:pt x="100" y="316"/>
                </a:lnTo>
                <a:lnTo>
                  <a:pt x="100" y="316"/>
                </a:lnTo>
                <a:lnTo>
                  <a:pt x="102" y="316"/>
                </a:lnTo>
                <a:lnTo>
                  <a:pt x="102" y="314"/>
                </a:lnTo>
                <a:lnTo>
                  <a:pt x="102" y="314"/>
                </a:lnTo>
                <a:lnTo>
                  <a:pt x="104" y="314"/>
                </a:lnTo>
                <a:lnTo>
                  <a:pt x="114" y="316"/>
                </a:lnTo>
                <a:lnTo>
                  <a:pt x="114" y="316"/>
                </a:lnTo>
                <a:lnTo>
                  <a:pt x="132" y="330"/>
                </a:lnTo>
                <a:lnTo>
                  <a:pt x="136" y="328"/>
                </a:lnTo>
                <a:lnTo>
                  <a:pt x="146" y="324"/>
                </a:lnTo>
                <a:lnTo>
                  <a:pt x="148" y="322"/>
                </a:lnTo>
                <a:lnTo>
                  <a:pt x="150" y="322"/>
                </a:lnTo>
                <a:lnTo>
                  <a:pt x="154" y="318"/>
                </a:lnTo>
                <a:lnTo>
                  <a:pt x="156" y="318"/>
                </a:lnTo>
                <a:lnTo>
                  <a:pt x="158" y="318"/>
                </a:lnTo>
                <a:lnTo>
                  <a:pt x="158" y="318"/>
                </a:lnTo>
                <a:lnTo>
                  <a:pt x="160" y="318"/>
                </a:lnTo>
                <a:lnTo>
                  <a:pt x="162" y="318"/>
                </a:lnTo>
                <a:lnTo>
                  <a:pt x="162" y="316"/>
                </a:lnTo>
                <a:lnTo>
                  <a:pt x="164" y="308"/>
                </a:lnTo>
                <a:lnTo>
                  <a:pt x="164" y="306"/>
                </a:lnTo>
                <a:lnTo>
                  <a:pt x="164" y="306"/>
                </a:lnTo>
                <a:lnTo>
                  <a:pt x="166" y="304"/>
                </a:lnTo>
                <a:lnTo>
                  <a:pt x="168" y="304"/>
                </a:lnTo>
                <a:lnTo>
                  <a:pt x="168" y="302"/>
                </a:lnTo>
                <a:lnTo>
                  <a:pt x="172" y="302"/>
                </a:lnTo>
                <a:lnTo>
                  <a:pt x="176" y="300"/>
                </a:lnTo>
                <a:lnTo>
                  <a:pt x="184" y="292"/>
                </a:lnTo>
                <a:lnTo>
                  <a:pt x="186" y="290"/>
                </a:lnTo>
                <a:lnTo>
                  <a:pt x="192" y="286"/>
                </a:lnTo>
                <a:lnTo>
                  <a:pt x="198" y="288"/>
                </a:lnTo>
                <a:lnTo>
                  <a:pt x="204" y="288"/>
                </a:lnTo>
                <a:lnTo>
                  <a:pt x="204" y="286"/>
                </a:lnTo>
                <a:lnTo>
                  <a:pt x="208" y="282"/>
                </a:lnTo>
                <a:lnTo>
                  <a:pt x="210" y="284"/>
                </a:lnTo>
                <a:lnTo>
                  <a:pt x="216" y="286"/>
                </a:lnTo>
                <a:lnTo>
                  <a:pt x="220" y="286"/>
                </a:lnTo>
                <a:lnTo>
                  <a:pt x="220" y="288"/>
                </a:lnTo>
                <a:lnTo>
                  <a:pt x="222" y="292"/>
                </a:lnTo>
                <a:lnTo>
                  <a:pt x="228" y="292"/>
                </a:lnTo>
                <a:lnTo>
                  <a:pt x="234" y="294"/>
                </a:lnTo>
                <a:lnTo>
                  <a:pt x="232" y="290"/>
                </a:lnTo>
                <a:lnTo>
                  <a:pt x="230" y="288"/>
                </a:lnTo>
                <a:lnTo>
                  <a:pt x="232" y="286"/>
                </a:lnTo>
                <a:lnTo>
                  <a:pt x="234" y="284"/>
                </a:lnTo>
                <a:lnTo>
                  <a:pt x="238" y="282"/>
                </a:lnTo>
                <a:lnTo>
                  <a:pt x="240" y="282"/>
                </a:lnTo>
                <a:lnTo>
                  <a:pt x="252" y="282"/>
                </a:lnTo>
                <a:lnTo>
                  <a:pt x="258" y="284"/>
                </a:lnTo>
                <a:lnTo>
                  <a:pt x="266" y="286"/>
                </a:lnTo>
                <a:lnTo>
                  <a:pt x="268" y="288"/>
                </a:lnTo>
                <a:lnTo>
                  <a:pt x="272" y="286"/>
                </a:lnTo>
                <a:lnTo>
                  <a:pt x="276" y="284"/>
                </a:lnTo>
                <a:lnTo>
                  <a:pt x="278" y="284"/>
                </a:lnTo>
                <a:lnTo>
                  <a:pt x="284" y="284"/>
                </a:lnTo>
                <a:lnTo>
                  <a:pt x="290" y="280"/>
                </a:lnTo>
                <a:lnTo>
                  <a:pt x="294" y="280"/>
                </a:lnTo>
                <a:lnTo>
                  <a:pt x="298" y="278"/>
                </a:lnTo>
                <a:lnTo>
                  <a:pt x="300" y="276"/>
                </a:lnTo>
                <a:lnTo>
                  <a:pt x="302" y="278"/>
                </a:lnTo>
                <a:lnTo>
                  <a:pt x="304" y="278"/>
                </a:lnTo>
                <a:lnTo>
                  <a:pt x="306" y="276"/>
                </a:lnTo>
                <a:lnTo>
                  <a:pt x="306" y="276"/>
                </a:lnTo>
                <a:lnTo>
                  <a:pt x="310" y="272"/>
                </a:lnTo>
                <a:lnTo>
                  <a:pt x="310" y="270"/>
                </a:lnTo>
                <a:lnTo>
                  <a:pt x="310" y="268"/>
                </a:ln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9" name="Freeform 9">
            <a:extLst>
              <a:ext uri="{FF2B5EF4-FFF2-40B4-BE49-F238E27FC236}">
                <a16:creationId xmlns:a16="http://schemas.microsoft.com/office/drawing/2014/main" id="{55A2B358-92A3-4276-8113-C7BE089BF82D}"/>
              </a:ext>
            </a:extLst>
          </p:cNvPr>
          <p:cNvSpPr>
            <a:spLocks/>
          </p:cNvSpPr>
          <p:nvPr/>
        </p:nvSpPr>
        <p:spPr bwMode="auto">
          <a:xfrm rot="20173231">
            <a:off x="3139225" y="3215745"/>
            <a:ext cx="573880" cy="634289"/>
          </a:xfrm>
          <a:custGeom>
            <a:avLst/>
            <a:gdLst>
              <a:gd name="T0" fmla="*/ 281 w 285"/>
              <a:gd name="T1" fmla="*/ 251 h 315"/>
              <a:gd name="T2" fmla="*/ 281 w 285"/>
              <a:gd name="T3" fmla="*/ 229 h 315"/>
              <a:gd name="T4" fmla="*/ 267 w 285"/>
              <a:gd name="T5" fmla="*/ 227 h 315"/>
              <a:gd name="T6" fmla="*/ 263 w 285"/>
              <a:gd name="T7" fmla="*/ 217 h 315"/>
              <a:gd name="T8" fmla="*/ 269 w 285"/>
              <a:gd name="T9" fmla="*/ 203 h 315"/>
              <a:gd name="T10" fmla="*/ 271 w 285"/>
              <a:gd name="T11" fmla="*/ 193 h 315"/>
              <a:gd name="T12" fmla="*/ 261 w 285"/>
              <a:gd name="T13" fmla="*/ 179 h 315"/>
              <a:gd name="T14" fmla="*/ 255 w 285"/>
              <a:gd name="T15" fmla="*/ 157 h 315"/>
              <a:gd name="T16" fmla="*/ 245 w 285"/>
              <a:gd name="T17" fmla="*/ 155 h 315"/>
              <a:gd name="T18" fmla="*/ 243 w 285"/>
              <a:gd name="T19" fmla="*/ 153 h 315"/>
              <a:gd name="T20" fmla="*/ 235 w 285"/>
              <a:gd name="T21" fmla="*/ 141 h 315"/>
              <a:gd name="T22" fmla="*/ 231 w 285"/>
              <a:gd name="T23" fmla="*/ 127 h 315"/>
              <a:gd name="T24" fmla="*/ 219 w 285"/>
              <a:gd name="T25" fmla="*/ 119 h 315"/>
              <a:gd name="T26" fmla="*/ 213 w 285"/>
              <a:gd name="T27" fmla="*/ 111 h 315"/>
              <a:gd name="T28" fmla="*/ 211 w 285"/>
              <a:gd name="T29" fmla="*/ 95 h 315"/>
              <a:gd name="T30" fmla="*/ 205 w 285"/>
              <a:gd name="T31" fmla="*/ 87 h 315"/>
              <a:gd name="T32" fmla="*/ 211 w 285"/>
              <a:gd name="T33" fmla="*/ 71 h 315"/>
              <a:gd name="T34" fmla="*/ 213 w 285"/>
              <a:gd name="T35" fmla="*/ 59 h 315"/>
              <a:gd name="T36" fmla="*/ 219 w 285"/>
              <a:gd name="T37" fmla="*/ 39 h 315"/>
              <a:gd name="T38" fmla="*/ 205 w 285"/>
              <a:gd name="T39" fmla="*/ 16 h 315"/>
              <a:gd name="T40" fmla="*/ 178 w 285"/>
              <a:gd name="T41" fmla="*/ 8 h 315"/>
              <a:gd name="T42" fmla="*/ 156 w 285"/>
              <a:gd name="T43" fmla="*/ 29 h 315"/>
              <a:gd name="T44" fmla="*/ 130 w 285"/>
              <a:gd name="T45" fmla="*/ 49 h 315"/>
              <a:gd name="T46" fmla="*/ 118 w 285"/>
              <a:gd name="T47" fmla="*/ 65 h 315"/>
              <a:gd name="T48" fmla="*/ 116 w 285"/>
              <a:gd name="T49" fmla="*/ 83 h 315"/>
              <a:gd name="T50" fmla="*/ 106 w 285"/>
              <a:gd name="T51" fmla="*/ 95 h 315"/>
              <a:gd name="T52" fmla="*/ 84 w 285"/>
              <a:gd name="T53" fmla="*/ 109 h 315"/>
              <a:gd name="T54" fmla="*/ 76 w 285"/>
              <a:gd name="T55" fmla="*/ 133 h 315"/>
              <a:gd name="T56" fmla="*/ 60 w 285"/>
              <a:gd name="T57" fmla="*/ 137 h 315"/>
              <a:gd name="T58" fmla="*/ 54 w 285"/>
              <a:gd name="T59" fmla="*/ 139 h 315"/>
              <a:gd name="T60" fmla="*/ 52 w 285"/>
              <a:gd name="T61" fmla="*/ 149 h 315"/>
              <a:gd name="T62" fmla="*/ 48 w 285"/>
              <a:gd name="T63" fmla="*/ 163 h 315"/>
              <a:gd name="T64" fmla="*/ 48 w 285"/>
              <a:gd name="T65" fmla="*/ 175 h 315"/>
              <a:gd name="T66" fmla="*/ 38 w 285"/>
              <a:gd name="T67" fmla="*/ 189 h 315"/>
              <a:gd name="T68" fmla="*/ 30 w 285"/>
              <a:gd name="T69" fmla="*/ 189 h 315"/>
              <a:gd name="T70" fmla="*/ 24 w 285"/>
              <a:gd name="T71" fmla="*/ 205 h 315"/>
              <a:gd name="T72" fmla="*/ 10 w 285"/>
              <a:gd name="T73" fmla="*/ 205 h 315"/>
              <a:gd name="T74" fmla="*/ 8 w 285"/>
              <a:gd name="T75" fmla="*/ 215 h 315"/>
              <a:gd name="T76" fmla="*/ 8 w 285"/>
              <a:gd name="T77" fmla="*/ 239 h 315"/>
              <a:gd name="T78" fmla="*/ 26 w 285"/>
              <a:gd name="T79" fmla="*/ 229 h 315"/>
              <a:gd name="T80" fmla="*/ 40 w 285"/>
              <a:gd name="T81" fmla="*/ 211 h 315"/>
              <a:gd name="T82" fmla="*/ 42 w 285"/>
              <a:gd name="T83" fmla="*/ 223 h 315"/>
              <a:gd name="T84" fmla="*/ 54 w 285"/>
              <a:gd name="T85" fmla="*/ 233 h 315"/>
              <a:gd name="T86" fmla="*/ 70 w 285"/>
              <a:gd name="T87" fmla="*/ 221 h 315"/>
              <a:gd name="T88" fmla="*/ 90 w 285"/>
              <a:gd name="T89" fmla="*/ 227 h 315"/>
              <a:gd name="T90" fmla="*/ 106 w 285"/>
              <a:gd name="T91" fmla="*/ 229 h 315"/>
              <a:gd name="T92" fmla="*/ 136 w 285"/>
              <a:gd name="T93" fmla="*/ 243 h 315"/>
              <a:gd name="T94" fmla="*/ 148 w 285"/>
              <a:gd name="T95" fmla="*/ 247 h 315"/>
              <a:gd name="T96" fmla="*/ 164 w 285"/>
              <a:gd name="T97" fmla="*/ 255 h 315"/>
              <a:gd name="T98" fmla="*/ 182 w 285"/>
              <a:gd name="T99" fmla="*/ 267 h 315"/>
              <a:gd name="T100" fmla="*/ 176 w 285"/>
              <a:gd name="T101" fmla="*/ 281 h 315"/>
              <a:gd name="T102" fmla="*/ 152 w 285"/>
              <a:gd name="T103" fmla="*/ 299 h 315"/>
              <a:gd name="T104" fmla="*/ 136 w 285"/>
              <a:gd name="T105" fmla="*/ 311 h 315"/>
              <a:gd name="T106" fmla="*/ 156 w 285"/>
              <a:gd name="T107" fmla="*/ 307 h 315"/>
              <a:gd name="T108" fmla="*/ 172 w 285"/>
              <a:gd name="T109" fmla="*/ 299 h 315"/>
              <a:gd name="T110" fmla="*/ 186 w 285"/>
              <a:gd name="T111" fmla="*/ 289 h 315"/>
              <a:gd name="T112" fmla="*/ 199 w 285"/>
              <a:gd name="T113" fmla="*/ 281 h 315"/>
              <a:gd name="T114" fmla="*/ 235 w 285"/>
              <a:gd name="T115" fmla="*/ 277 h 315"/>
              <a:gd name="T116" fmla="*/ 275 w 285"/>
              <a:gd name="T117" fmla="*/ 271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5" h="315">
                <a:moveTo>
                  <a:pt x="285" y="261"/>
                </a:moveTo>
                <a:lnTo>
                  <a:pt x="283" y="259"/>
                </a:lnTo>
                <a:lnTo>
                  <a:pt x="283" y="257"/>
                </a:lnTo>
                <a:lnTo>
                  <a:pt x="283" y="257"/>
                </a:lnTo>
                <a:lnTo>
                  <a:pt x="281" y="255"/>
                </a:lnTo>
                <a:lnTo>
                  <a:pt x="281" y="253"/>
                </a:lnTo>
                <a:lnTo>
                  <a:pt x="281" y="251"/>
                </a:lnTo>
                <a:lnTo>
                  <a:pt x="281" y="249"/>
                </a:lnTo>
                <a:lnTo>
                  <a:pt x="283" y="249"/>
                </a:lnTo>
                <a:lnTo>
                  <a:pt x="283" y="249"/>
                </a:lnTo>
                <a:lnTo>
                  <a:pt x="281" y="239"/>
                </a:lnTo>
                <a:lnTo>
                  <a:pt x="281" y="235"/>
                </a:lnTo>
                <a:lnTo>
                  <a:pt x="281" y="233"/>
                </a:lnTo>
                <a:lnTo>
                  <a:pt x="281" y="229"/>
                </a:lnTo>
                <a:lnTo>
                  <a:pt x="279" y="225"/>
                </a:lnTo>
                <a:lnTo>
                  <a:pt x="277" y="221"/>
                </a:lnTo>
                <a:lnTo>
                  <a:pt x="275" y="221"/>
                </a:lnTo>
                <a:lnTo>
                  <a:pt x="273" y="221"/>
                </a:lnTo>
                <a:lnTo>
                  <a:pt x="269" y="225"/>
                </a:lnTo>
                <a:lnTo>
                  <a:pt x="267" y="225"/>
                </a:lnTo>
                <a:lnTo>
                  <a:pt x="267" y="227"/>
                </a:lnTo>
                <a:lnTo>
                  <a:pt x="265" y="229"/>
                </a:lnTo>
                <a:lnTo>
                  <a:pt x="263" y="229"/>
                </a:lnTo>
                <a:lnTo>
                  <a:pt x="263" y="227"/>
                </a:lnTo>
                <a:lnTo>
                  <a:pt x="261" y="223"/>
                </a:lnTo>
                <a:lnTo>
                  <a:pt x="261" y="221"/>
                </a:lnTo>
                <a:lnTo>
                  <a:pt x="263" y="219"/>
                </a:lnTo>
                <a:lnTo>
                  <a:pt x="263" y="217"/>
                </a:lnTo>
                <a:lnTo>
                  <a:pt x="263" y="213"/>
                </a:lnTo>
                <a:lnTo>
                  <a:pt x="263" y="211"/>
                </a:lnTo>
                <a:lnTo>
                  <a:pt x="265" y="209"/>
                </a:lnTo>
                <a:lnTo>
                  <a:pt x="267" y="207"/>
                </a:lnTo>
                <a:lnTo>
                  <a:pt x="269" y="205"/>
                </a:lnTo>
                <a:lnTo>
                  <a:pt x="269" y="203"/>
                </a:lnTo>
                <a:lnTo>
                  <a:pt x="269" y="203"/>
                </a:lnTo>
                <a:lnTo>
                  <a:pt x="269" y="201"/>
                </a:lnTo>
                <a:lnTo>
                  <a:pt x="271" y="199"/>
                </a:lnTo>
                <a:lnTo>
                  <a:pt x="271" y="199"/>
                </a:lnTo>
                <a:lnTo>
                  <a:pt x="271" y="197"/>
                </a:lnTo>
                <a:lnTo>
                  <a:pt x="271" y="195"/>
                </a:lnTo>
                <a:lnTo>
                  <a:pt x="271" y="193"/>
                </a:lnTo>
                <a:lnTo>
                  <a:pt x="271" y="193"/>
                </a:lnTo>
                <a:lnTo>
                  <a:pt x="271" y="191"/>
                </a:lnTo>
                <a:lnTo>
                  <a:pt x="271" y="187"/>
                </a:lnTo>
                <a:lnTo>
                  <a:pt x="267" y="183"/>
                </a:lnTo>
                <a:lnTo>
                  <a:pt x="265" y="181"/>
                </a:lnTo>
                <a:lnTo>
                  <a:pt x="263" y="179"/>
                </a:lnTo>
                <a:lnTo>
                  <a:pt x="261" y="179"/>
                </a:lnTo>
                <a:lnTo>
                  <a:pt x="261" y="179"/>
                </a:lnTo>
                <a:lnTo>
                  <a:pt x="259" y="177"/>
                </a:lnTo>
                <a:lnTo>
                  <a:pt x="259" y="169"/>
                </a:lnTo>
                <a:lnTo>
                  <a:pt x="259" y="165"/>
                </a:lnTo>
                <a:lnTo>
                  <a:pt x="259" y="163"/>
                </a:lnTo>
                <a:lnTo>
                  <a:pt x="259" y="163"/>
                </a:lnTo>
                <a:lnTo>
                  <a:pt x="259" y="161"/>
                </a:lnTo>
                <a:lnTo>
                  <a:pt x="255" y="157"/>
                </a:lnTo>
                <a:lnTo>
                  <a:pt x="253" y="157"/>
                </a:lnTo>
                <a:lnTo>
                  <a:pt x="251" y="155"/>
                </a:lnTo>
                <a:lnTo>
                  <a:pt x="251" y="155"/>
                </a:lnTo>
                <a:lnTo>
                  <a:pt x="249" y="153"/>
                </a:lnTo>
                <a:lnTo>
                  <a:pt x="247" y="155"/>
                </a:lnTo>
                <a:lnTo>
                  <a:pt x="247" y="155"/>
                </a:lnTo>
                <a:lnTo>
                  <a:pt x="245" y="155"/>
                </a:lnTo>
                <a:lnTo>
                  <a:pt x="243" y="157"/>
                </a:lnTo>
                <a:lnTo>
                  <a:pt x="243" y="157"/>
                </a:lnTo>
                <a:lnTo>
                  <a:pt x="241" y="155"/>
                </a:lnTo>
                <a:lnTo>
                  <a:pt x="241" y="155"/>
                </a:lnTo>
                <a:lnTo>
                  <a:pt x="241" y="153"/>
                </a:lnTo>
                <a:lnTo>
                  <a:pt x="243" y="153"/>
                </a:lnTo>
                <a:lnTo>
                  <a:pt x="243" y="153"/>
                </a:lnTo>
                <a:lnTo>
                  <a:pt x="243" y="151"/>
                </a:lnTo>
                <a:lnTo>
                  <a:pt x="243" y="149"/>
                </a:lnTo>
                <a:lnTo>
                  <a:pt x="241" y="147"/>
                </a:lnTo>
                <a:lnTo>
                  <a:pt x="239" y="145"/>
                </a:lnTo>
                <a:lnTo>
                  <a:pt x="237" y="143"/>
                </a:lnTo>
                <a:lnTo>
                  <a:pt x="237" y="143"/>
                </a:lnTo>
                <a:lnTo>
                  <a:pt x="235" y="141"/>
                </a:lnTo>
                <a:lnTo>
                  <a:pt x="237" y="133"/>
                </a:lnTo>
                <a:lnTo>
                  <a:pt x="237" y="127"/>
                </a:lnTo>
                <a:lnTo>
                  <a:pt x="235" y="127"/>
                </a:lnTo>
                <a:lnTo>
                  <a:pt x="235" y="129"/>
                </a:lnTo>
                <a:lnTo>
                  <a:pt x="233" y="129"/>
                </a:lnTo>
                <a:lnTo>
                  <a:pt x="233" y="129"/>
                </a:lnTo>
                <a:lnTo>
                  <a:pt x="231" y="127"/>
                </a:lnTo>
                <a:lnTo>
                  <a:pt x="227" y="125"/>
                </a:lnTo>
                <a:lnTo>
                  <a:pt x="225" y="119"/>
                </a:lnTo>
                <a:lnTo>
                  <a:pt x="223" y="117"/>
                </a:lnTo>
                <a:lnTo>
                  <a:pt x="223" y="117"/>
                </a:lnTo>
                <a:lnTo>
                  <a:pt x="221" y="119"/>
                </a:lnTo>
                <a:lnTo>
                  <a:pt x="221" y="121"/>
                </a:lnTo>
                <a:lnTo>
                  <a:pt x="219" y="119"/>
                </a:lnTo>
                <a:lnTo>
                  <a:pt x="215" y="121"/>
                </a:lnTo>
                <a:lnTo>
                  <a:pt x="213" y="119"/>
                </a:lnTo>
                <a:lnTo>
                  <a:pt x="213" y="119"/>
                </a:lnTo>
                <a:lnTo>
                  <a:pt x="211" y="117"/>
                </a:lnTo>
                <a:lnTo>
                  <a:pt x="211" y="115"/>
                </a:lnTo>
                <a:lnTo>
                  <a:pt x="211" y="113"/>
                </a:lnTo>
                <a:lnTo>
                  <a:pt x="213" y="111"/>
                </a:lnTo>
                <a:lnTo>
                  <a:pt x="215" y="109"/>
                </a:lnTo>
                <a:lnTo>
                  <a:pt x="215" y="107"/>
                </a:lnTo>
                <a:lnTo>
                  <a:pt x="213" y="105"/>
                </a:lnTo>
                <a:lnTo>
                  <a:pt x="213" y="101"/>
                </a:lnTo>
                <a:lnTo>
                  <a:pt x="213" y="99"/>
                </a:lnTo>
                <a:lnTo>
                  <a:pt x="211" y="97"/>
                </a:lnTo>
                <a:lnTo>
                  <a:pt x="211" y="95"/>
                </a:lnTo>
                <a:lnTo>
                  <a:pt x="205" y="93"/>
                </a:lnTo>
                <a:lnTo>
                  <a:pt x="203" y="93"/>
                </a:lnTo>
                <a:lnTo>
                  <a:pt x="203" y="91"/>
                </a:lnTo>
                <a:lnTo>
                  <a:pt x="203" y="91"/>
                </a:lnTo>
                <a:lnTo>
                  <a:pt x="203" y="89"/>
                </a:lnTo>
                <a:lnTo>
                  <a:pt x="205" y="89"/>
                </a:lnTo>
                <a:lnTo>
                  <a:pt x="205" y="87"/>
                </a:lnTo>
                <a:lnTo>
                  <a:pt x="207" y="83"/>
                </a:lnTo>
                <a:lnTo>
                  <a:pt x="207" y="83"/>
                </a:lnTo>
                <a:lnTo>
                  <a:pt x="207" y="75"/>
                </a:lnTo>
                <a:lnTo>
                  <a:pt x="209" y="73"/>
                </a:lnTo>
                <a:lnTo>
                  <a:pt x="209" y="73"/>
                </a:lnTo>
                <a:lnTo>
                  <a:pt x="209" y="73"/>
                </a:lnTo>
                <a:lnTo>
                  <a:pt x="211" y="71"/>
                </a:lnTo>
                <a:lnTo>
                  <a:pt x="211" y="71"/>
                </a:lnTo>
                <a:lnTo>
                  <a:pt x="213" y="69"/>
                </a:lnTo>
                <a:lnTo>
                  <a:pt x="213" y="67"/>
                </a:lnTo>
                <a:lnTo>
                  <a:pt x="211" y="65"/>
                </a:lnTo>
                <a:lnTo>
                  <a:pt x="211" y="63"/>
                </a:lnTo>
                <a:lnTo>
                  <a:pt x="213" y="61"/>
                </a:lnTo>
                <a:lnTo>
                  <a:pt x="213" y="59"/>
                </a:lnTo>
                <a:lnTo>
                  <a:pt x="215" y="57"/>
                </a:lnTo>
                <a:lnTo>
                  <a:pt x="215" y="55"/>
                </a:lnTo>
                <a:lnTo>
                  <a:pt x="217" y="49"/>
                </a:lnTo>
                <a:lnTo>
                  <a:pt x="217" y="47"/>
                </a:lnTo>
                <a:lnTo>
                  <a:pt x="217" y="45"/>
                </a:lnTo>
                <a:lnTo>
                  <a:pt x="219" y="43"/>
                </a:lnTo>
                <a:lnTo>
                  <a:pt x="219" y="39"/>
                </a:lnTo>
                <a:lnTo>
                  <a:pt x="219" y="37"/>
                </a:lnTo>
                <a:lnTo>
                  <a:pt x="217" y="29"/>
                </a:lnTo>
                <a:lnTo>
                  <a:pt x="215" y="19"/>
                </a:lnTo>
                <a:lnTo>
                  <a:pt x="213" y="19"/>
                </a:lnTo>
                <a:lnTo>
                  <a:pt x="211" y="19"/>
                </a:lnTo>
                <a:lnTo>
                  <a:pt x="207" y="17"/>
                </a:lnTo>
                <a:lnTo>
                  <a:pt x="205" y="16"/>
                </a:lnTo>
                <a:lnTo>
                  <a:pt x="203" y="14"/>
                </a:lnTo>
                <a:lnTo>
                  <a:pt x="201" y="12"/>
                </a:lnTo>
                <a:lnTo>
                  <a:pt x="195" y="4"/>
                </a:lnTo>
                <a:lnTo>
                  <a:pt x="193" y="0"/>
                </a:lnTo>
                <a:lnTo>
                  <a:pt x="186" y="2"/>
                </a:lnTo>
                <a:lnTo>
                  <a:pt x="180" y="6"/>
                </a:lnTo>
                <a:lnTo>
                  <a:pt x="178" y="8"/>
                </a:lnTo>
                <a:lnTo>
                  <a:pt x="176" y="8"/>
                </a:lnTo>
                <a:lnTo>
                  <a:pt x="176" y="10"/>
                </a:lnTo>
                <a:lnTo>
                  <a:pt x="172" y="16"/>
                </a:lnTo>
                <a:lnTo>
                  <a:pt x="168" y="17"/>
                </a:lnTo>
                <a:lnTo>
                  <a:pt x="160" y="23"/>
                </a:lnTo>
                <a:lnTo>
                  <a:pt x="158" y="27"/>
                </a:lnTo>
                <a:lnTo>
                  <a:pt x="156" y="29"/>
                </a:lnTo>
                <a:lnTo>
                  <a:pt x="154" y="33"/>
                </a:lnTo>
                <a:lnTo>
                  <a:pt x="152" y="35"/>
                </a:lnTo>
                <a:lnTo>
                  <a:pt x="152" y="37"/>
                </a:lnTo>
                <a:lnTo>
                  <a:pt x="150" y="41"/>
                </a:lnTo>
                <a:lnTo>
                  <a:pt x="148" y="41"/>
                </a:lnTo>
                <a:lnTo>
                  <a:pt x="146" y="43"/>
                </a:lnTo>
                <a:lnTo>
                  <a:pt x="130" y="49"/>
                </a:lnTo>
                <a:lnTo>
                  <a:pt x="128" y="49"/>
                </a:lnTo>
                <a:lnTo>
                  <a:pt x="126" y="51"/>
                </a:lnTo>
                <a:lnTo>
                  <a:pt x="124" y="55"/>
                </a:lnTo>
                <a:lnTo>
                  <a:pt x="122" y="57"/>
                </a:lnTo>
                <a:lnTo>
                  <a:pt x="118" y="63"/>
                </a:lnTo>
                <a:lnTo>
                  <a:pt x="118" y="65"/>
                </a:lnTo>
                <a:lnTo>
                  <a:pt x="118" y="65"/>
                </a:lnTo>
                <a:lnTo>
                  <a:pt x="118" y="69"/>
                </a:lnTo>
                <a:lnTo>
                  <a:pt x="118" y="71"/>
                </a:lnTo>
                <a:lnTo>
                  <a:pt x="118" y="73"/>
                </a:lnTo>
                <a:lnTo>
                  <a:pt x="116" y="75"/>
                </a:lnTo>
                <a:lnTo>
                  <a:pt x="116" y="77"/>
                </a:lnTo>
                <a:lnTo>
                  <a:pt x="116" y="79"/>
                </a:lnTo>
                <a:lnTo>
                  <a:pt x="116" y="83"/>
                </a:lnTo>
                <a:lnTo>
                  <a:pt x="114" y="85"/>
                </a:lnTo>
                <a:lnTo>
                  <a:pt x="114" y="89"/>
                </a:lnTo>
                <a:lnTo>
                  <a:pt x="112" y="91"/>
                </a:lnTo>
                <a:lnTo>
                  <a:pt x="112" y="93"/>
                </a:lnTo>
                <a:lnTo>
                  <a:pt x="110" y="93"/>
                </a:lnTo>
                <a:lnTo>
                  <a:pt x="110" y="93"/>
                </a:lnTo>
                <a:lnTo>
                  <a:pt x="106" y="95"/>
                </a:lnTo>
                <a:lnTo>
                  <a:pt x="104" y="95"/>
                </a:lnTo>
                <a:lnTo>
                  <a:pt x="102" y="93"/>
                </a:lnTo>
                <a:lnTo>
                  <a:pt x="100" y="93"/>
                </a:lnTo>
                <a:lnTo>
                  <a:pt x="98" y="93"/>
                </a:lnTo>
                <a:lnTo>
                  <a:pt x="94" y="95"/>
                </a:lnTo>
                <a:lnTo>
                  <a:pt x="92" y="97"/>
                </a:lnTo>
                <a:lnTo>
                  <a:pt x="84" y="109"/>
                </a:lnTo>
                <a:lnTo>
                  <a:pt x="84" y="109"/>
                </a:lnTo>
                <a:lnTo>
                  <a:pt x="78" y="117"/>
                </a:lnTo>
                <a:lnTo>
                  <a:pt x="76" y="123"/>
                </a:lnTo>
                <a:lnTo>
                  <a:pt x="76" y="125"/>
                </a:lnTo>
                <a:lnTo>
                  <a:pt x="76" y="129"/>
                </a:lnTo>
                <a:lnTo>
                  <a:pt x="76" y="133"/>
                </a:lnTo>
                <a:lnTo>
                  <a:pt x="76" y="133"/>
                </a:lnTo>
                <a:lnTo>
                  <a:pt x="74" y="135"/>
                </a:lnTo>
                <a:lnTo>
                  <a:pt x="72" y="137"/>
                </a:lnTo>
                <a:lnTo>
                  <a:pt x="70" y="137"/>
                </a:lnTo>
                <a:lnTo>
                  <a:pt x="66" y="139"/>
                </a:lnTo>
                <a:lnTo>
                  <a:pt x="62" y="139"/>
                </a:lnTo>
                <a:lnTo>
                  <a:pt x="62" y="139"/>
                </a:lnTo>
                <a:lnTo>
                  <a:pt x="60" y="137"/>
                </a:lnTo>
                <a:lnTo>
                  <a:pt x="58" y="137"/>
                </a:lnTo>
                <a:lnTo>
                  <a:pt x="58" y="133"/>
                </a:lnTo>
                <a:lnTo>
                  <a:pt x="56" y="133"/>
                </a:lnTo>
                <a:lnTo>
                  <a:pt x="54" y="133"/>
                </a:lnTo>
                <a:lnTo>
                  <a:pt x="54" y="135"/>
                </a:lnTo>
                <a:lnTo>
                  <a:pt x="54" y="137"/>
                </a:lnTo>
                <a:lnTo>
                  <a:pt x="54" y="139"/>
                </a:lnTo>
                <a:lnTo>
                  <a:pt x="54" y="139"/>
                </a:lnTo>
                <a:lnTo>
                  <a:pt x="56" y="141"/>
                </a:lnTo>
                <a:lnTo>
                  <a:pt x="54" y="143"/>
                </a:lnTo>
                <a:lnTo>
                  <a:pt x="54" y="147"/>
                </a:lnTo>
                <a:lnTo>
                  <a:pt x="54" y="147"/>
                </a:lnTo>
                <a:lnTo>
                  <a:pt x="54" y="147"/>
                </a:lnTo>
                <a:lnTo>
                  <a:pt x="52" y="149"/>
                </a:lnTo>
                <a:lnTo>
                  <a:pt x="52" y="149"/>
                </a:lnTo>
                <a:lnTo>
                  <a:pt x="50" y="151"/>
                </a:lnTo>
                <a:lnTo>
                  <a:pt x="48" y="153"/>
                </a:lnTo>
                <a:lnTo>
                  <a:pt x="48" y="157"/>
                </a:lnTo>
                <a:lnTo>
                  <a:pt x="48" y="159"/>
                </a:lnTo>
                <a:lnTo>
                  <a:pt x="48" y="161"/>
                </a:lnTo>
                <a:lnTo>
                  <a:pt x="48" y="163"/>
                </a:lnTo>
                <a:lnTo>
                  <a:pt x="48" y="165"/>
                </a:lnTo>
                <a:lnTo>
                  <a:pt x="48" y="165"/>
                </a:lnTo>
                <a:lnTo>
                  <a:pt x="48" y="169"/>
                </a:lnTo>
                <a:lnTo>
                  <a:pt x="48" y="171"/>
                </a:lnTo>
                <a:lnTo>
                  <a:pt x="50" y="173"/>
                </a:lnTo>
                <a:lnTo>
                  <a:pt x="48" y="173"/>
                </a:lnTo>
                <a:lnTo>
                  <a:pt x="48" y="175"/>
                </a:lnTo>
                <a:lnTo>
                  <a:pt x="46" y="181"/>
                </a:lnTo>
                <a:lnTo>
                  <a:pt x="48" y="185"/>
                </a:lnTo>
                <a:lnTo>
                  <a:pt x="48" y="187"/>
                </a:lnTo>
                <a:lnTo>
                  <a:pt x="46" y="187"/>
                </a:lnTo>
                <a:lnTo>
                  <a:pt x="40" y="187"/>
                </a:lnTo>
                <a:lnTo>
                  <a:pt x="38" y="189"/>
                </a:lnTo>
                <a:lnTo>
                  <a:pt x="38" y="189"/>
                </a:lnTo>
                <a:lnTo>
                  <a:pt x="36" y="187"/>
                </a:lnTo>
                <a:lnTo>
                  <a:pt x="36" y="187"/>
                </a:lnTo>
                <a:lnTo>
                  <a:pt x="34" y="187"/>
                </a:lnTo>
                <a:lnTo>
                  <a:pt x="32" y="187"/>
                </a:lnTo>
                <a:lnTo>
                  <a:pt x="32" y="187"/>
                </a:lnTo>
                <a:lnTo>
                  <a:pt x="30" y="187"/>
                </a:lnTo>
                <a:lnTo>
                  <a:pt x="30" y="189"/>
                </a:lnTo>
                <a:lnTo>
                  <a:pt x="28" y="191"/>
                </a:lnTo>
                <a:lnTo>
                  <a:pt x="28" y="193"/>
                </a:lnTo>
                <a:lnTo>
                  <a:pt x="26" y="197"/>
                </a:lnTo>
                <a:lnTo>
                  <a:pt x="26" y="197"/>
                </a:lnTo>
                <a:lnTo>
                  <a:pt x="26" y="199"/>
                </a:lnTo>
                <a:lnTo>
                  <a:pt x="26" y="201"/>
                </a:lnTo>
                <a:lnTo>
                  <a:pt x="24" y="205"/>
                </a:lnTo>
                <a:lnTo>
                  <a:pt x="22" y="207"/>
                </a:lnTo>
                <a:lnTo>
                  <a:pt x="20" y="209"/>
                </a:lnTo>
                <a:lnTo>
                  <a:pt x="18" y="209"/>
                </a:lnTo>
                <a:lnTo>
                  <a:pt x="14" y="211"/>
                </a:lnTo>
                <a:lnTo>
                  <a:pt x="14" y="209"/>
                </a:lnTo>
                <a:lnTo>
                  <a:pt x="12" y="209"/>
                </a:lnTo>
                <a:lnTo>
                  <a:pt x="10" y="205"/>
                </a:lnTo>
                <a:lnTo>
                  <a:pt x="10" y="205"/>
                </a:lnTo>
                <a:lnTo>
                  <a:pt x="8" y="205"/>
                </a:lnTo>
                <a:lnTo>
                  <a:pt x="6" y="205"/>
                </a:lnTo>
                <a:lnTo>
                  <a:pt x="6" y="207"/>
                </a:lnTo>
                <a:lnTo>
                  <a:pt x="8" y="209"/>
                </a:lnTo>
                <a:lnTo>
                  <a:pt x="8" y="213"/>
                </a:lnTo>
                <a:lnTo>
                  <a:pt x="8" y="215"/>
                </a:lnTo>
                <a:lnTo>
                  <a:pt x="8" y="217"/>
                </a:lnTo>
                <a:lnTo>
                  <a:pt x="8" y="219"/>
                </a:lnTo>
                <a:lnTo>
                  <a:pt x="4" y="223"/>
                </a:lnTo>
                <a:lnTo>
                  <a:pt x="4" y="231"/>
                </a:lnTo>
                <a:lnTo>
                  <a:pt x="0" y="237"/>
                </a:lnTo>
                <a:lnTo>
                  <a:pt x="4" y="239"/>
                </a:lnTo>
                <a:lnTo>
                  <a:pt x="8" y="239"/>
                </a:lnTo>
                <a:lnTo>
                  <a:pt x="10" y="239"/>
                </a:lnTo>
                <a:lnTo>
                  <a:pt x="12" y="239"/>
                </a:lnTo>
                <a:lnTo>
                  <a:pt x="12" y="237"/>
                </a:lnTo>
                <a:lnTo>
                  <a:pt x="14" y="235"/>
                </a:lnTo>
                <a:lnTo>
                  <a:pt x="18" y="233"/>
                </a:lnTo>
                <a:lnTo>
                  <a:pt x="22" y="231"/>
                </a:lnTo>
                <a:lnTo>
                  <a:pt x="26" y="229"/>
                </a:lnTo>
                <a:lnTo>
                  <a:pt x="28" y="227"/>
                </a:lnTo>
                <a:lnTo>
                  <a:pt x="28" y="225"/>
                </a:lnTo>
                <a:lnTo>
                  <a:pt x="34" y="219"/>
                </a:lnTo>
                <a:lnTo>
                  <a:pt x="36" y="217"/>
                </a:lnTo>
                <a:lnTo>
                  <a:pt x="36" y="215"/>
                </a:lnTo>
                <a:lnTo>
                  <a:pt x="38" y="213"/>
                </a:lnTo>
                <a:lnTo>
                  <a:pt x="40" y="211"/>
                </a:lnTo>
                <a:lnTo>
                  <a:pt x="40" y="213"/>
                </a:lnTo>
                <a:lnTo>
                  <a:pt x="42" y="213"/>
                </a:lnTo>
                <a:lnTo>
                  <a:pt x="42" y="215"/>
                </a:lnTo>
                <a:lnTo>
                  <a:pt x="42" y="217"/>
                </a:lnTo>
                <a:lnTo>
                  <a:pt x="42" y="221"/>
                </a:lnTo>
                <a:lnTo>
                  <a:pt x="42" y="221"/>
                </a:lnTo>
                <a:lnTo>
                  <a:pt x="42" y="223"/>
                </a:lnTo>
                <a:lnTo>
                  <a:pt x="44" y="227"/>
                </a:lnTo>
                <a:lnTo>
                  <a:pt x="46" y="229"/>
                </a:lnTo>
                <a:lnTo>
                  <a:pt x="48" y="229"/>
                </a:lnTo>
                <a:lnTo>
                  <a:pt x="50" y="231"/>
                </a:lnTo>
                <a:lnTo>
                  <a:pt x="52" y="233"/>
                </a:lnTo>
                <a:lnTo>
                  <a:pt x="54" y="235"/>
                </a:lnTo>
                <a:lnTo>
                  <a:pt x="54" y="233"/>
                </a:lnTo>
                <a:lnTo>
                  <a:pt x="58" y="231"/>
                </a:lnTo>
                <a:lnTo>
                  <a:pt x="58" y="229"/>
                </a:lnTo>
                <a:lnTo>
                  <a:pt x="60" y="227"/>
                </a:lnTo>
                <a:lnTo>
                  <a:pt x="62" y="225"/>
                </a:lnTo>
                <a:lnTo>
                  <a:pt x="62" y="223"/>
                </a:lnTo>
                <a:lnTo>
                  <a:pt x="64" y="221"/>
                </a:lnTo>
                <a:lnTo>
                  <a:pt x="70" y="221"/>
                </a:lnTo>
                <a:lnTo>
                  <a:pt x="74" y="219"/>
                </a:lnTo>
                <a:lnTo>
                  <a:pt x="76" y="219"/>
                </a:lnTo>
                <a:lnTo>
                  <a:pt x="78" y="219"/>
                </a:lnTo>
                <a:lnTo>
                  <a:pt x="78" y="221"/>
                </a:lnTo>
                <a:lnTo>
                  <a:pt x="84" y="227"/>
                </a:lnTo>
                <a:lnTo>
                  <a:pt x="86" y="227"/>
                </a:lnTo>
                <a:lnTo>
                  <a:pt x="90" y="227"/>
                </a:lnTo>
                <a:lnTo>
                  <a:pt x="92" y="227"/>
                </a:lnTo>
                <a:lnTo>
                  <a:pt x="94" y="225"/>
                </a:lnTo>
                <a:lnTo>
                  <a:pt x="96" y="225"/>
                </a:lnTo>
                <a:lnTo>
                  <a:pt x="98" y="225"/>
                </a:lnTo>
                <a:lnTo>
                  <a:pt x="102" y="227"/>
                </a:lnTo>
                <a:lnTo>
                  <a:pt x="104" y="227"/>
                </a:lnTo>
                <a:lnTo>
                  <a:pt x="106" y="229"/>
                </a:lnTo>
                <a:lnTo>
                  <a:pt x="106" y="231"/>
                </a:lnTo>
                <a:lnTo>
                  <a:pt x="108" y="233"/>
                </a:lnTo>
                <a:lnTo>
                  <a:pt x="110" y="233"/>
                </a:lnTo>
                <a:lnTo>
                  <a:pt x="112" y="235"/>
                </a:lnTo>
                <a:lnTo>
                  <a:pt x="122" y="239"/>
                </a:lnTo>
                <a:lnTo>
                  <a:pt x="128" y="241"/>
                </a:lnTo>
                <a:lnTo>
                  <a:pt x="136" y="243"/>
                </a:lnTo>
                <a:lnTo>
                  <a:pt x="138" y="245"/>
                </a:lnTo>
                <a:lnTo>
                  <a:pt x="138" y="245"/>
                </a:lnTo>
                <a:lnTo>
                  <a:pt x="140" y="247"/>
                </a:lnTo>
                <a:lnTo>
                  <a:pt x="142" y="247"/>
                </a:lnTo>
                <a:lnTo>
                  <a:pt x="144" y="249"/>
                </a:lnTo>
                <a:lnTo>
                  <a:pt x="146" y="247"/>
                </a:lnTo>
                <a:lnTo>
                  <a:pt x="148" y="247"/>
                </a:lnTo>
                <a:lnTo>
                  <a:pt x="150" y="249"/>
                </a:lnTo>
                <a:lnTo>
                  <a:pt x="152" y="253"/>
                </a:lnTo>
                <a:lnTo>
                  <a:pt x="154" y="255"/>
                </a:lnTo>
                <a:lnTo>
                  <a:pt x="154" y="255"/>
                </a:lnTo>
                <a:lnTo>
                  <a:pt x="156" y="255"/>
                </a:lnTo>
                <a:lnTo>
                  <a:pt x="162" y="255"/>
                </a:lnTo>
                <a:lnTo>
                  <a:pt x="164" y="255"/>
                </a:lnTo>
                <a:lnTo>
                  <a:pt x="168" y="255"/>
                </a:lnTo>
                <a:lnTo>
                  <a:pt x="170" y="255"/>
                </a:lnTo>
                <a:lnTo>
                  <a:pt x="180" y="261"/>
                </a:lnTo>
                <a:lnTo>
                  <a:pt x="182" y="263"/>
                </a:lnTo>
                <a:lnTo>
                  <a:pt x="182" y="263"/>
                </a:lnTo>
                <a:lnTo>
                  <a:pt x="182" y="265"/>
                </a:lnTo>
                <a:lnTo>
                  <a:pt x="182" y="267"/>
                </a:lnTo>
                <a:lnTo>
                  <a:pt x="182" y="269"/>
                </a:lnTo>
                <a:lnTo>
                  <a:pt x="180" y="273"/>
                </a:lnTo>
                <a:lnTo>
                  <a:pt x="180" y="275"/>
                </a:lnTo>
                <a:lnTo>
                  <a:pt x="178" y="277"/>
                </a:lnTo>
                <a:lnTo>
                  <a:pt x="178" y="277"/>
                </a:lnTo>
                <a:lnTo>
                  <a:pt x="178" y="279"/>
                </a:lnTo>
                <a:lnTo>
                  <a:pt x="176" y="281"/>
                </a:lnTo>
                <a:lnTo>
                  <a:pt x="174" y="281"/>
                </a:lnTo>
                <a:lnTo>
                  <a:pt x="172" y="281"/>
                </a:lnTo>
                <a:lnTo>
                  <a:pt x="162" y="291"/>
                </a:lnTo>
                <a:lnTo>
                  <a:pt x="160" y="293"/>
                </a:lnTo>
                <a:lnTo>
                  <a:pt x="156" y="295"/>
                </a:lnTo>
                <a:lnTo>
                  <a:pt x="154" y="295"/>
                </a:lnTo>
                <a:lnTo>
                  <a:pt x="152" y="299"/>
                </a:lnTo>
                <a:lnTo>
                  <a:pt x="150" y="301"/>
                </a:lnTo>
                <a:lnTo>
                  <a:pt x="148" y="301"/>
                </a:lnTo>
                <a:lnTo>
                  <a:pt x="136" y="305"/>
                </a:lnTo>
                <a:lnTo>
                  <a:pt x="134" y="305"/>
                </a:lnTo>
                <a:lnTo>
                  <a:pt x="132" y="307"/>
                </a:lnTo>
                <a:lnTo>
                  <a:pt x="134" y="309"/>
                </a:lnTo>
                <a:lnTo>
                  <a:pt x="136" y="311"/>
                </a:lnTo>
                <a:lnTo>
                  <a:pt x="142" y="315"/>
                </a:lnTo>
                <a:lnTo>
                  <a:pt x="144" y="315"/>
                </a:lnTo>
                <a:lnTo>
                  <a:pt x="148" y="315"/>
                </a:lnTo>
                <a:lnTo>
                  <a:pt x="148" y="313"/>
                </a:lnTo>
                <a:lnTo>
                  <a:pt x="152" y="311"/>
                </a:lnTo>
                <a:lnTo>
                  <a:pt x="154" y="309"/>
                </a:lnTo>
                <a:lnTo>
                  <a:pt x="156" y="307"/>
                </a:lnTo>
                <a:lnTo>
                  <a:pt x="158" y="305"/>
                </a:lnTo>
                <a:lnTo>
                  <a:pt x="158" y="303"/>
                </a:lnTo>
                <a:lnTo>
                  <a:pt x="160" y="303"/>
                </a:lnTo>
                <a:lnTo>
                  <a:pt x="162" y="303"/>
                </a:lnTo>
                <a:lnTo>
                  <a:pt x="166" y="301"/>
                </a:lnTo>
                <a:lnTo>
                  <a:pt x="168" y="301"/>
                </a:lnTo>
                <a:lnTo>
                  <a:pt x="172" y="299"/>
                </a:lnTo>
                <a:lnTo>
                  <a:pt x="176" y="297"/>
                </a:lnTo>
                <a:lnTo>
                  <a:pt x="178" y="297"/>
                </a:lnTo>
                <a:lnTo>
                  <a:pt x="178" y="295"/>
                </a:lnTo>
                <a:lnTo>
                  <a:pt x="178" y="291"/>
                </a:lnTo>
                <a:lnTo>
                  <a:pt x="178" y="291"/>
                </a:lnTo>
                <a:lnTo>
                  <a:pt x="182" y="289"/>
                </a:lnTo>
                <a:lnTo>
                  <a:pt x="186" y="289"/>
                </a:lnTo>
                <a:lnTo>
                  <a:pt x="186" y="289"/>
                </a:lnTo>
                <a:lnTo>
                  <a:pt x="186" y="287"/>
                </a:lnTo>
                <a:lnTo>
                  <a:pt x="188" y="287"/>
                </a:lnTo>
                <a:lnTo>
                  <a:pt x="189" y="285"/>
                </a:lnTo>
                <a:lnTo>
                  <a:pt x="195" y="283"/>
                </a:lnTo>
                <a:lnTo>
                  <a:pt x="197" y="283"/>
                </a:lnTo>
                <a:lnTo>
                  <a:pt x="199" y="281"/>
                </a:lnTo>
                <a:lnTo>
                  <a:pt x="199" y="279"/>
                </a:lnTo>
                <a:lnTo>
                  <a:pt x="203" y="277"/>
                </a:lnTo>
                <a:lnTo>
                  <a:pt x="221" y="277"/>
                </a:lnTo>
                <a:lnTo>
                  <a:pt x="227" y="275"/>
                </a:lnTo>
                <a:lnTo>
                  <a:pt x="231" y="277"/>
                </a:lnTo>
                <a:lnTo>
                  <a:pt x="233" y="277"/>
                </a:lnTo>
                <a:lnTo>
                  <a:pt x="235" y="277"/>
                </a:lnTo>
                <a:lnTo>
                  <a:pt x="243" y="275"/>
                </a:lnTo>
                <a:lnTo>
                  <a:pt x="255" y="269"/>
                </a:lnTo>
                <a:lnTo>
                  <a:pt x="261" y="267"/>
                </a:lnTo>
                <a:lnTo>
                  <a:pt x="265" y="269"/>
                </a:lnTo>
                <a:lnTo>
                  <a:pt x="267" y="269"/>
                </a:lnTo>
                <a:lnTo>
                  <a:pt x="267" y="273"/>
                </a:lnTo>
                <a:lnTo>
                  <a:pt x="275" y="271"/>
                </a:lnTo>
                <a:lnTo>
                  <a:pt x="279" y="271"/>
                </a:lnTo>
                <a:lnTo>
                  <a:pt x="283" y="269"/>
                </a:lnTo>
                <a:lnTo>
                  <a:pt x="285" y="267"/>
                </a:lnTo>
                <a:lnTo>
                  <a:pt x="285" y="265"/>
                </a:lnTo>
                <a:lnTo>
                  <a:pt x="285" y="263"/>
                </a:lnTo>
                <a:lnTo>
                  <a:pt x="285" y="261"/>
                </a:ln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0" name="Freeform 10">
            <a:extLst>
              <a:ext uri="{FF2B5EF4-FFF2-40B4-BE49-F238E27FC236}">
                <a16:creationId xmlns:a16="http://schemas.microsoft.com/office/drawing/2014/main" id="{30611C31-8F9A-4454-B563-452CCCF3E71F}"/>
              </a:ext>
            </a:extLst>
          </p:cNvPr>
          <p:cNvSpPr>
            <a:spLocks/>
          </p:cNvSpPr>
          <p:nvPr/>
        </p:nvSpPr>
        <p:spPr bwMode="auto">
          <a:xfrm rot="20173231">
            <a:off x="1007014" y="2593670"/>
            <a:ext cx="974590" cy="1034998"/>
          </a:xfrm>
          <a:custGeom>
            <a:avLst/>
            <a:gdLst>
              <a:gd name="T0" fmla="*/ 470 w 484"/>
              <a:gd name="T1" fmla="*/ 346 h 514"/>
              <a:gd name="T2" fmla="*/ 430 w 484"/>
              <a:gd name="T3" fmla="*/ 336 h 514"/>
              <a:gd name="T4" fmla="*/ 430 w 484"/>
              <a:gd name="T5" fmla="*/ 298 h 514"/>
              <a:gd name="T6" fmla="*/ 446 w 484"/>
              <a:gd name="T7" fmla="*/ 274 h 514"/>
              <a:gd name="T8" fmla="*/ 466 w 484"/>
              <a:gd name="T9" fmla="*/ 230 h 514"/>
              <a:gd name="T10" fmla="*/ 442 w 484"/>
              <a:gd name="T11" fmla="*/ 202 h 514"/>
              <a:gd name="T12" fmla="*/ 440 w 484"/>
              <a:gd name="T13" fmla="*/ 196 h 514"/>
              <a:gd name="T14" fmla="*/ 466 w 484"/>
              <a:gd name="T15" fmla="*/ 174 h 514"/>
              <a:gd name="T16" fmla="*/ 444 w 484"/>
              <a:gd name="T17" fmla="*/ 174 h 514"/>
              <a:gd name="T18" fmla="*/ 432 w 484"/>
              <a:gd name="T19" fmla="*/ 152 h 514"/>
              <a:gd name="T20" fmla="*/ 410 w 484"/>
              <a:gd name="T21" fmla="*/ 120 h 514"/>
              <a:gd name="T22" fmla="*/ 404 w 484"/>
              <a:gd name="T23" fmla="*/ 96 h 514"/>
              <a:gd name="T24" fmla="*/ 424 w 484"/>
              <a:gd name="T25" fmla="*/ 76 h 514"/>
              <a:gd name="T26" fmla="*/ 386 w 484"/>
              <a:gd name="T27" fmla="*/ 62 h 514"/>
              <a:gd name="T28" fmla="*/ 332 w 484"/>
              <a:gd name="T29" fmla="*/ 18 h 514"/>
              <a:gd name="T30" fmla="*/ 306 w 484"/>
              <a:gd name="T31" fmla="*/ 14 h 514"/>
              <a:gd name="T32" fmla="*/ 304 w 484"/>
              <a:gd name="T33" fmla="*/ 2 h 514"/>
              <a:gd name="T34" fmla="*/ 270 w 484"/>
              <a:gd name="T35" fmla="*/ 26 h 514"/>
              <a:gd name="T36" fmla="*/ 268 w 484"/>
              <a:gd name="T37" fmla="*/ 22 h 514"/>
              <a:gd name="T38" fmla="*/ 242 w 484"/>
              <a:gd name="T39" fmla="*/ 22 h 514"/>
              <a:gd name="T40" fmla="*/ 234 w 484"/>
              <a:gd name="T41" fmla="*/ 40 h 514"/>
              <a:gd name="T42" fmla="*/ 188 w 484"/>
              <a:gd name="T43" fmla="*/ 68 h 514"/>
              <a:gd name="T44" fmla="*/ 196 w 484"/>
              <a:gd name="T45" fmla="*/ 82 h 514"/>
              <a:gd name="T46" fmla="*/ 198 w 484"/>
              <a:gd name="T47" fmla="*/ 98 h 514"/>
              <a:gd name="T48" fmla="*/ 196 w 484"/>
              <a:gd name="T49" fmla="*/ 116 h 514"/>
              <a:gd name="T50" fmla="*/ 170 w 484"/>
              <a:gd name="T51" fmla="*/ 108 h 514"/>
              <a:gd name="T52" fmla="*/ 118 w 484"/>
              <a:gd name="T53" fmla="*/ 130 h 514"/>
              <a:gd name="T54" fmla="*/ 60 w 484"/>
              <a:gd name="T55" fmla="*/ 134 h 514"/>
              <a:gd name="T56" fmla="*/ 52 w 484"/>
              <a:gd name="T57" fmla="*/ 146 h 514"/>
              <a:gd name="T58" fmla="*/ 24 w 484"/>
              <a:gd name="T59" fmla="*/ 170 h 514"/>
              <a:gd name="T60" fmla="*/ 22 w 484"/>
              <a:gd name="T61" fmla="*/ 180 h 514"/>
              <a:gd name="T62" fmla="*/ 8 w 484"/>
              <a:gd name="T63" fmla="*/ 204 h 514"/>
              <a:gd name="T64" fmla="*/ 8 w 484"/>
              <a:gd name="T65" fmla="*/ 228 h 514"/>
              <a:gd name="T66" fmla="*/ 24 w 484"/>
              <a:gd name="T67" fmla="*/ 228 h 514"/>
              <a:gd name="T68" fmla="*/ 36 w 484"/>
              <a:gd name="T69" fmla="*/ 252 h 514"/>
              <a:gd name="T70" fmla="*/ 50 w 484"/>
              <a:gd name="T71" fmla="*/ 260 h 514"/>
              <a:gd name="T72" fmla="*/ 56 w 484"/>
              <a:gd name="T73" fmla="*/ 276 h 514"/>
              <a:gd name="T74" fmla="*/ 48 w 484"/>
              <a:gd name="T75" fmla="*/ 316 h 514"/>
              <a:gd name="T76" fmla="*/ 76 w 484"/>
              <a:gd name="T77" fmla="*/ 304 h 514"/>
              <a:gd name="T78" fmla="*/ 102 w 484"/>
              <a:gd name="T79" fmla="*/ 296 h 514"/>
              <a:gd name="T80" fmla="*/ 88 w 484"/>
              <a:gd name="T81" fmla="*/ 338 h 514"/>
              <a:gd name="T82" fmla="*/ 70 w 484"/>
              <a:gd name="T83" fmla="*/ 340 h 514"/>
              <a:gd name="T84" fmla="*/ 104 w 484"/>
              <a:gd name="T85" fmla="*/ 360 h 514"/>
              <a:gd name="T86" fmla="*/ 100 w 484"/>
              <a:gd name="T87" fmla="*/ 374 h 514"/>
              <a:gd name="T88" fmla="*/ 80 w 484"/>
              <a:gd name="T89" fmla="*/ 396 h 514"/>
              <a:gd name="T90" fmla="*/ 126 w 484"/>
              <a:gd name="T91" fmla="*/ 376 h 514"/>
              <a:gd name="T92" fmla="*/ 92 w 484"/>
              <a:gd name="T93" fmla="*/ 414 h 514"/>
              <a:gd name="T94" fmla="*/ 74 w 484"/>
              <a:gd name="T95" fmla="*/ 440 h 514"/>
              <a:gd name="T96" fmla="*/ 114 w 484"/>
              <a:gd name="T97" fmla="*/ 468 h 514"/>
              <a:gd name="T98" fmla="*/ 186 w 484"/>
              <a:gd name="T99" fmla="*/ 432 h 514"/>
              <a:gd name="T100" fmla="*/ 218 w 484"/>
              <a:gd name="T101" fmla="*/ 446 h 514"/>
              <a:gd name="T102" fmla="*/ 210 w 484"/>
              <a:gd name="T103" fmla="*/ 502 h 514"/>
              <a:gd name="T104" fmla="*/ 254 w 484"/>
              <a:gd name="T105" fmla="*/ 500 h 514"/>
              <a:gd name="T106" fmla="*/ 292 w 484"/>
              <a:gd name="T107" fmla="*/ 494 h 514"/>
              <a:gd name="T108" fmla="*/ 334 w 484"/>
              <a:gd name="T109" fmla="*/ 504 h 514"/>
              <a:gd name="T110" fmla="*/ 360 w 484"/>
              <a:gd name="T111" fmla="*/ 506 h 514"/>
              <a:gd name="T112" fmla="*/ 404 w 484"/>
              <a:gd name="T113" fmla="*/ 468 h 514"/>
              <a:gd name="T114" fmla="*/ 440 w 484"/>
              <a:gd name="T115" fmla="*/ 458 h 514"/>
              <a:gd name="T116" fmla="*/ 438 w 484"/>
              <a:gd name="T117" fmla="*/ 434 h 514"/>
              <a:gd name="T118" fmla="*/ 470 w 484"/>
              <a:gd name="T119" fmla="*/ 410 h 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4" h="514">
                <a:moveTo>
                  <a:pt x="484" y="380"/>
                </a:moveTo>
                <a:lnTo>
                  <a:pt x="484" y="378"/>
                </a:lnTo>
                <a:lnTo>
                  <a:pt x="484" y="376"/>
                </a:lnTo>
                <a:lnTo>
                  <a:pt x="480" y="372"/>
                </a:lnTo>
                <a:lnTo>
                  <a:pt x="474" y="368"/>
                </a:lnTo>
                <a:lnTo>
                  <a:pt x="464" y="360"/>
                </a:lnTo>
                <a:lnTo>
                  <a:pt x="466" y="360"/>
                </a:lnTo>
                <a:lnTo>
                  <a:pt x="466" y="358"/>
                </a:lnTo>
                <a:lnTo>
                  <a:pt x="468" y="356"/>
                </a:lnTo>
                <a:lnTo>
                  <a:pt x="468" y="354"/>
                </a:lnTo>
                <a:lnTo>
                  <a:pt x="470" y="352"/>
                </a:lnTo>
                <a:lnTo>
                  <a:pt x="470" y="348"/>
                </a:lnTo>
                <a:lnTo>
                  <a:pt x="470" y="346"/>
                </a:lnTo>
                <a:lnTo>
                  <a:pt x="468" y="340"/>
                </a:lnTo>
                <a:lnTo>
                  <a:pt x="454" y="338"/>
                </a:lnTo>
                <a:lnTo>
                  <a:pt x="454" y="336"/>
                </a:lnTo>
                <a:lnTo>
                  <a:pt x="452" y="334"/>
                </a:lnTo>
                <a:lnTo>
                  <a:pt x="450" y="334"/>
                </a:lnTo>
                <a:lnTo>
                  <a:pt x="446" y="334"/>
                </a:lnTo>
                <a:lnTo>
                  <a:pt x="444" y="334"/>
                </a:lnTo>
                <a:lnTo>
                  <a:pt x="442" y="336"/>
                </a:lnTo>
                <a:lnTo>
                  <a:pt x="440" y="336"/>
                </a:lnTo>
                <a:lnTo>
                  <a:pt x="440" y="338"/>
                </a:lnTo>
                <a:lnTo>
                  <a:pt x="440" y="338"/>
                </a:lnTo>
                <a:lnTo>
                  <a:pt x="438" y="338"/>
                </a:lnTo>
                <a:lnTo>
                  <a:pt x="430" y="336"/>
                </a:lnTo>
                <a:lnTo>
                  <a:pt x="420" y="336"/>
                </a:lnTo>
                <a:lnTo>
                  <a:pt x="422" y="332"/>
                </a:lnTo>
                <a:lnTo>
                  <a:pt x="422" y="326"/>
                </a:lnTo>
                <a:lnTo>
                  <a:pt x="422" y="324"/>
                </a:lnTo>
                <a:lnTo>
                  <a:pt x="426" y="318"/>
                </a:lnTo>
                <a:lnTo>
                  <a:pt x="426" y="314"/>
                </a:lnTo>
                <a:lnTo>
                  <a:pt x="426" y="306"/>
                </a:lnTo>
                <a:lnTo>
                  <a:pt x="426" y="304"/>
                </a:lnTo>
                <a:lnTo>
                  <a:pt x="428" y="304"/>
                </a:lnTo>
                <a:lnTo>
                  <a:pt x="430" y="302"/>
                </a:lnTo>
                <a:lnTo>
                  <a:pt x="432" y="300"/>
                </a:lnTo>
                <a:lnTo>
                  <a:pt x="432" y="300"/>
                </a:lnTo>
                <a:lnTo>
                  <a:pt x="430" y="298"/>
                </a:lnTo>
                <a:lnTo>
                  <a:pt x="430" y="296"/>
                </a:lnTo>
                <a:lnTo>
                  <a:pt x="428" y="294"/>
                </a:lnTo>
                <a:lnTo>
                  <a:pt x="428" y="292"/>
                </a:lnTo>
                <a:lnTo>
                  <a:pt x="426" y="288"/>
                </a:lnTo>
                <a:lnTo>
                  <a:pt x="426" y="286"/>
                </a:lnTo>
                <a:lnTo>
                  <a:pt x="428" y="284"/>
                </a:lnTo>
                <a:lnTo>
                  <a:pt x="430" y="280"/>
                </a:lnTo>
                <a:lnTo>
                  <a:pt x="430" y="280"/>
                </a:lnTo>
                <a:lnTo>
                  <a:pt x="436" y="278"/>
                </a:lnTo>
                <a:lnTo>
                  <a:pt x="440" y="274"/>
                </a:lnTo>
                <a:lnTo>
                  <a:pt x="442" y="272"/>
                </a:lnTo>
                <a:lnTo>
                  <a:pt x="444" y="274"/>
                </a:lnTo>
                <a:lnTo>
                  <a:pt x="446" y="274"/>
                </a:lnTo>
                <a:lnTo>
                  <a:pt x="448" y="272"/>
                </a:lnTo>
                <a:lnTo>
                  <a:pt x="450" y="270"/>
                </a:lnTo>
                <a:lnTo>
                  <a:pt x="454" y="264"/>
                </a:lnTo>
                <a:lnTo>
                  <a:pt x="460" y="258"/>
                </a:lnTo>
                <a:lnTo>
                  <a:pt x="462" y="256"/>
                </a:lnTo>
                <a:lnTo>
                  <a:pt x="462" y="252"/>
                </a:lnTo>
                <a:lnTo>
                  <a:pt x="462" y="250"/>
                </a:lnTo>
                <a:lnTo>
                  <a:pt x="460" y="244"/>
                </a:lnTo>
                <a:lnTo>
                  <a:pt x="460" y="240"/>
                </a:lnTo>
                <a:lnTo>
                  <a:pt x="464" y="236"/>
                </a:lnTo>
                <a:lnTo>
                  <a:pt x="464" y="234"/>
                </a:lnTo>
                <a:lnTo>
                  <a:pt x="464" y="232"/>
                </a:lnTo>
                <a:lnTo>
                  <a:pt x="466" y="230"/>
                </a:lnTo>
                <a:lnTo>
                  <a:pt x="466" y="220"/>
                </a:lnTo>
                <a:lnTo>
                  <a:pt x="464" y="218"/>
                </a:lnTo>
                <a:lnTo>
                  <a:pt x="464" y="216"/>
                </a:lnTo>
                <a:lnTo>
                  <a:pt x="458" y="210"/>
                </a:lnTo>
                <a:lnTo>
                  <a:pt x="458" y="210"/>
                </a:lnTo>
                <a:lnTo>
                  <a:pt x="454" y="210"/>
                </a:lnTo>
                <a:lnTo>
                  <a:pt x="452" y="210"/>
                </a:lnTo>
                <a:lnTo>
                  <a:pt x="450" y="210"/>
                </a:lnTo>
                <a:lnTo>
                  <a:pt x="448" y="208"/>
                </a:lnTo>
                <a:lnTo>
                  <a:pt x="448" y="208"/>
                </a:lnTo>
                <a:lnTo>
                  <a:pt x="444" y="202"/>
                </a:lnTo>
                <a:lnTo>
                  <a:pt x="444" y="202"/>
                </a:lnTo>
                <a:lnTo>
                  <a:pt x="442" y="202"/>
                </a:lnTo>
                <a:lnTo>
                  <a:pt x="442" y="206"/>
                </a:lnTo>
                <a:lnTo>
                  <a:pt x="442" y="208"/>
                </a:lnTo>
                <a:lnTo>
                  <a:pt x="442" y="208"/>
                </a:lnTo>
                <a:lnTo>
                  <a:pt x="442" y="208"/>
                </a:lnTo>
                <a:lnTo>
                  <a:pt x="442" y="210"/>
                </a:lnTo>
                <a:lnTo>
                  <a:pt x="440" y="210"/>
                </a:lnTo>
                <a:lnTo>
                  <a:pt x="438" y="208"/>
                </a:lnTo>
                <a:lnTo>
                  <a:pt x="438" y="206"/>
                </a:lnTo>
                <a:lnTo>
                  <a:pt x="436" y="202"/>
                </a:lnTo>
                <a:lnTo>
                  <a:pt x="436" y="200"/>
                </a:lnTo>
                <a:lnTo>
                  <a:pt x="438" y="198"/>
                </a:lnTo>
                <a:lnTo>
                  <a:pt x="440" y="198"/>
                </a:lnTo>
                <a:lnTo>
                  <a:pt x="440" y="196"/>
                </a:lnTo>
                <a:lnTo>
                  <a:pt x="442" y="196"/>
                </a:lnTo>
                <a:lnTo>
                  <a:pt x="442" y="192"/>
                </a:lnTo>
                <a:lnTo>
                  <a:pt x="444" y="190"/>
                </a:lnTo>
                <a:lnTo>
                  <a:pt x="444" y="190"/>
                </a:lnTo>
                <a:lnTo>
                  <a:pt x="444" y="188"/>
                </a:lnTo>
                <a:lnTo>
                  <a:pt x="446" y="188"/>
                </a:lnTo>
                <a:lnTo>
                  <a:pt x="446" y="186"/>
                </a:lnTo>
                <a:lnTo>
                  <a:pt x="448" y="188"/>
                </a:lnTo>
                <a:lnTo>
                  <a:pt x="450" y="188"/>
                </a:lnTo>
                <a:lnTo>
                  <a:pt x="458" y="184"/>
                </a:lnTo>
                <a:lnTo>
                  <a:pt x="458" y="184"/>
                </a:lnTo>
                <a:lnTo>
                  <a:pt x="466" y="176"/>
                </a:lnTo>
                <a:lnTo>
                  <a:pt x="466" y="174"/>
                </a:lnTo>
                <a:lnTo>
                  <a:pt x="466" y="172"/>
                </a:lnTo>
                <a:lnTo>
                  <a:pt x="462" y="166"/>
                </a:lnTo>
                <a:lnTo>
                  <a:pt x="462" y="164"/>
                </a:lnTo>
                <a:lnTo>
                  <a:pt x="460" y="162"/>
                </a:lnTo>
                <a:lnTo>
                  <a:pt x="458" y="162"/>
                </a:lnTo>
                <a:lnTo>
                  <a:pt x="456" y="164"/>
                </a:lnTo>
                <a:lnTo>
                  <a:pt x="456" y="166"/>
                </a:lnTo>
                <a:lnTo>
                  <a:pt x="456" y="166"/>
                </a:lnTo>
                <a:lnTo>
                  <a:pt x="454" y="168"/>
                </a:lnTo>
                <a:lnTo>
                  <a:pt x="454" y="170"/>
                </a:lnTo>
                <a:lnTo>
                  <a:pt x="452" y="170"/>
                </a:lnTo>
                <a:lnTo>
                  <a:pt x="448" y="172"/>
                </a:lnTo>
                <a:lnTo>
                  <a:pt x="444" y="174"/>
                </a:lnTo>
                <a:lnTo>
                  <a:pt x="444" y="172"/>
                </a:lnTo>
                <a:lnTo>
                  <a:pt x="442" y="172"/>
                </a:lnTo>
                <a:lnTo>
                  <a:pt x="440" y="170"/>
                </a:lnTo>
                <a:lnTo>
                  <a:pt x="440" y="168"/>
                </a:lnTo>
                <a:lnTo>
                  <a:pt x="440" y="166"/>
                </a:lnTo>
                <a:lnTo>
                  <a:pt x="440" y="164"/>
                </a:lnTo>
                <a:lnTo>
                  <a:pt x="440" y="160"/>
                </a:lnTo>
                <a:lnTo>
                  <a:pt x="440" y="158"/>
                </a:lnTo>
                <a:lnTo>
                  <a:pt x="440" y="158"/>
                </a:lnTo>
                <a:lnTo>
                  <a:pt x="440" y="156"/>
                </a:lnTo>
                <a:lnTo>
                  <a:pt x="438" y="156"/>
                </a:lnTo>
                <a:lnTo>
                  <a:pt x="434" y="154"/>
                </a:lnTo>
                <a:lnTo>
                  <a:pt x="432" y="152"/>
                </a:lnTo>
                <a:lnTo>
                  <a:pt x="432" y="152"/>
                </a:lnTo>
                <a:lnTo>
                  <a:pt x="430" y="152"/>
                </a:lnTo>
                <a:lnTo>
                  <a:pt x="426" y="148"/>
                </a:lnTo>
                <a:lnTo>
                  <a:pt x="424" y="146"/>
                </a:lnTo>
                <a:lnTo>
                  <a:pt x="424" y="144"/>
                </a:lnTo>
                <a:lnTo>
                  <a:pt x="422" y="142"/>
                </a:lnTo>
                <a:lnTo>
                  <a:pt x="420" y="130"/>
                </a:lnTo>
                <a:lnTo>
                  <a:pt x="420" y="130"/>
                </a:lnTo>
                <a:lnTo>
                  <a:pt x="418" y="128"/>
                </a:lnTo>
                <a:lnTo>
                  <a:pt x="416" y="128"/>
                </a:lnTo>
                <a:lnTo>
                  <a:pt x="414" y="124"/>
                </a:lnTo>
                <a:lnTo>
                  <a:pt x="412" y="124"/>
                </a:lnTo>
                <a:lnTo>
                  <a:pt x="410" y="120"/>
                </a:lnTo>
                <a:lnTo>
                  <a:pt x="410" y="118"/>
                </a:lnTo>
                <a:lnTo>
                  <a:pt x="410" y="116"/>
                </a:lnTo>
                <a:lnTo>
                  <a:pt x="410" y="112"/>
                </a:lnTo>
                <a:lnTo>
                  <a:pt x="410" y="112"/>
                </a:lnTo>
                <a:lnTo>
                  <a:pt x="410" y="110"/>
                </a:lnTo>
                <a:lnTo>
                  <a:pt x="408" y="108"/>
                </a:lnTo>
                <a:lnTo>
                  <a:pt x="404" y="108"/>
                </a:lnTo>
                <a:lnTo>
                  <a:pt x="402" y="108"/>
                </a:lnTo>
                <a:lnTo>
                  <a:pt x="402" y="106"/>
                </a:lnTo>
                <a:lnTo>
                  <a:pt x="402" y="104"/>
                </a:lnTo>
                <a:lnTo>
                  <a:pt x="402" y="100"/>
                </a:lnTo>
                <a:lnTo>
                  <a:pt x="402" y="98"/>
                </a:lnTo>
                <a:lnTo>
                  <a:pt x="404" y="96"/>
                </a:lnTo>
                <a:lnTo>
                  <a:pt x="406" y="96"/>
                </a:lnTo>
                <a:lnTo>
                  <a:pt x="408" y="96"/>
                </a:lnTo>
                <a:lnTo>
                  <a:pt x="410" y="96"/>
                </a:lnTo>
                <a:lnTo>
                  <a:pt x="412" y="96"/>
                </a:lnTo>
                <a:lnTo>
                  <a:pt x="412" y="96"/>
                </a:lnTo>
                <a:lnTo>
                  <a:pt x="414" y="96"/>
                </a:lnTo>
                <a:lnTo>
                  <a:pt x="416" y="94"/>
                </a:lnTo>
                <a:lnTo>
                  <a:pt x="418" y="90"/>
                </a:lnTo>
                <a:lnTo>
                  <a:pt x="424" y="84"/>
                </a:lnTo>
                <a:lnTo>
                  <a:pt x="424" y="84"/>
                </a:lnTo>
                <a:lnTo>
                  <a:pt x="426" y="82"/>
                </a:lnTo>
                <a:lnTo>
                  <a:pt x="424" y="78"/>
                </a:lnTo>
                <a:lnTo>
                  <a:pt x="424" y="76"/>
                </a:lnTo>
                <a:lnTo>
                  <a:pt x="426" y="72"/>
                </a:lnTo>
                <a:lnTo>
                  <a:pt x="428" y="70"/>
                </a:lnTo>
                <a:lnTo>
                  <a:pt x="428" y="64"/>
                </a:lnTo>
                <a:lnTo>
                  <a:pt x="426" y="62"/>
                </a:lnTo>
                <a:lnTo>
                  <a:pt x="422" y="62"/>
                </a:lnTo>
                <a:lnTo>
                  <a:pt x="418" y="60"/>
                </a:lnTo>
                <a:lnTo>
                  <a:pt x="416" y="62"/>
                </a:lnTo>
                <a:lnTo>
                  <a:pt x="404" y="62"/>
                </a:lnTo>
                <a:lnTo>
                  <a:pt x="398" y="62"/>
                </a:lnTo>
                <a:lnTo>
                  <a:pt x="394" y="60"/>
                </a:lnTo>
                <a:lnTo>
                  <a:pt x="390" y="60"/>
                </a:lnTo>
                <a:lnTo>
                  <a:pt x="388" y="60"/>
                </a:lnTo>
                <a:lnTo>
                  <a:pt x="386" y="62"/>
                </a:lnTo>
                <a:lnTo>
                  <a:pt x="386" y="62"/>
                </a:lnTo>
                <a:lnTo>
                  <a:pt x="382" y="62"/>
                </a:lnTo>
                <a:lnTo>
                  <a:pt x="382" y="60"/>
                </a:lnTo>
                <a:lnTo>
                  <a:pt x="384" y="60"/>
                </a:lnTo>
                <a:lnTo>
                  <a:pt x="384" y="58"/>
                </a:lnTo>
                <a:lnTo>
                  <a:pt x="384" y="58"/>
                </a:lnTo>
                <a:lnTo>
                  <a:pt x="386" y="56"/>
                </a:lnTo>
                <a:lnTo>
                  <a:pt x="376" y="52"/>
                </a:lnTo>
                <a:lnTo>
                  <a:pt x="364" y="30"/>
                </a:lnTo>
                <a:lnTo>
                  <a:pt x="356" y="28"/>
                </a:lnTo>
                <a:lnTo>
                  <a:pt x="342" y="18"/>
                </a:lnTo>
                <a:lnTo>
                  <a:pt x="338" y="18"/>
                </a:lnTo>
                <a:lnTo>
                  <a:pt x="332" y="18"/>
                </a:lnTo>
                <a:lnTo>
                  <a:pt x="328" y="18"/>
                </a:lnTo>
                <a:lnTo>
                  <a:pt x="326" y="20"/>
                </a:lnTo>
                <a:lnTo>
                  <a:pt x="326" y="22"/>
                </a:lnTo>
                <a:lnTo>
                  <a:pt x="322" y="20"/>
                </a:lnTo>
                <a:lnTo>
                  <a:pt x="322" y="24"/>
                </a:lnTo>
                <a:lnTo>
                  <a:pt x="318" y="28"/>
                </a:lnTo>
                <a:lnTo>
                  <a:pt x="318" y="28"/>
                </a:lnTo>
                <a:lnTo>
                  <a:pt x="318" y="24"/>
                </a:lnTo>
                <a:lnTo>
                  <a:pt x="314" y="16"/>
                </a:lnTo>
                <a:lnTo>
                  <a:pt x="312" y="12"/>
                </a:lnTo>
                <a:lnTo>
                  <a:pt x="310" y="14"/>
                </a:lnTo>
                <a:lnTo>
                  <a:pt x="308" y="14"/>
                </a:lnTo>
                <a:lnTo>
                  <a:pt x="306" y="14"/>
                </a:lnTo>
                <a:lnTo>
                  <a:pt x="306" y="16"/>
                </a:lnTo>
                <a:lnTo>
                  <a:pt x="306" y="16"/>
                </a:lnTo>
                <a:lnTo>
                  <a:pt x="306" y="18"/>
                </a:lnTo>
                <a:lnTo>
                  <a:pt x="304" y="18"/>
                </a:lnTo>
                <a:lnTo>
                  <a:pt x="302" y="18"/>
                </a:lnTo>
                <a:lnTo>
                  <a:pt x="302" y="18"/>
                </a:lnTo>
                <a:lnTo>
                  <a:pt x="302" y="14"/>
                </a:lnTo>
                <a:lnTo>
                  <a:pt x="306" y="8"/>
                </a:lnTo>
                <a:lnTo>
                  <a:pt x="308" y="6"/>
                </a:lnTo>
                <a:lnTo>
                  <a:pt x="306" y="4"/>
                </a:lnTo>
                <a:lnTo>
                  <a:pt x="306" y="2"/>
                </a:lnTo>
                <a:lnTo>
                  <a:pt x="304" y="0"/>
                </a:lnTo>
                <a:lnTo>
                  <a:pt x="304" y="2"/>
                </a:lnTo>
                <a:lnTo>
                  <a:pt x="302" y="6"/>
                </a:lnTo>
                <a:lnTo>
                  <a:pt x="298" y="10"/>
                </a:lnTo>
                <a:lnTo>
                  <a:pt x="294" y="12"/>
                </a:lnTo>
                <a:lnTo>
                  <a:pt x="288" y="14"/>
                </a:lnTo>
                <a:lnTo>
                  <a:pt x="284" y="16"/>
                </a:lnTo>
                <a:lnTo>
                  <a:pt x="280" y="20"/>
                </a:lnTo>
                <a:lnTo>
                  <a:pt x="278" y="22"/>
                </a:lnTo>
                <a:lnTo>
                  <a:pt x="278" y="24"/>
                </a:lnTo>
                <a:lnTo>
                  <a:pt x="278" y="26"/>
                </a:lnTo>
                <a:lnTo>
                  <a:pt x="278" y="26"/>
                </a:lnTo>
                <a:lnTo>
                  <a:pt x="274" y="24"/>
                </a:lnTo>
                <a:lnTo>
                  <a:pt x="272" y="24"/>
                </a:lnTo>
                <a:lnTo>
                  <a:pt x="270" y="26"/>
                </a:lnTo>
                <a:lnTo>
                  <a:pt x="274" y="32"/>
                </a:lnTo>
                <a:lnTo>
                  <a:pt x="272" y="34"/>
                </a:lnTo>
                <a:lnTo>
                  <a:pt x="262" y="34"/>
                </a:lnTo>
                <a:lnTo>
                  <a:pt x="262" y="32"/>
                </a:lnTo>
                <a:lnTo>
                  <a:pt x="262" y="32"/>
                </a:lnTo>
                <a:lnTo>
                  <a:pt x="264" y="30"/>
                </a:lnTo>
                <a:lnTo>
                  <a:pt x="264" y="30"/>
                </a:lnTo>
                <a:lnTo>
                  <a:pt x="266" y="30"/>
                </a:lnTo>
                <a:lnTo>
                  <a:pt x="266" y="32"/>
                </a:lnTo>
                <a:lnTo>
                  <a:pt x="268" y="30"/>
                </a:lnTo>
                <a:lnTo>
                  <a:pt x="268" y="28"/>
                </a:lnTo>
                <a:lnTo>
                  <a:pt x="268" y="26"/>
                </a:lnTo>
                <a:lnTo>
                  <a:pt x="268" y="22"/>
                </a:lnTo>
                <a:lnTo>
                  <a:pt x="270" y="20"/>
                </a:lnTo>
                <a:lnTo>
                  <a:pt x="270" y="22"/>
                </a:lnTo>
                <a:lnTo>
                  <a:pt x="272" y="22"/>
                </a:lnTo>
                <a:lnTo>
                  <a:pt x="274" y="22"/>
                </a:lnTo>
                <a:lnTo>
                  <a:pt x="274" y="20"/>
                </a:lnTo>
                <a:lnTo>
                  <a:pt x="270" y="18"/>
                </a:lnTo>
                <a:lnTo>
                  <a:pt x="270" y="12"/>
                </a:lnTo>
                <a:lnTo>
                  <a:pt x="268" y="8"/>
                </a:lnTo>
                <a:lnTo>
                  <a:pt x="262" y="8"/>
                </a:lnTo>
                <a:lnTo>
                  <a:pt x="258" y="14"/>
                </a:lnTo>
                <a:lnTo>
                  <a:pt x="254" y="18"/>
                </a:lnTo>
                <a:lnTo>
                  <a:pt x="248" y="20"/>
                </a:lnTo>
                <a:lnTo>
                  <a:pt x="242" y="22"/>
                </a:lnTo>
                <a:lnTo>
                  <a:pt x="236" y="22"/>
                </a:lnTo>
                <a:lnTo>
                  <a:pt x="234" y="22"/>
                </a:lnTo>
                <a:lnTo>
                  <a:pt x="232" y="26"/>
                </a:lnTo>
                <a:lnTo>
                  <a:pt x="232" y="28"/>
                </a:lnTo>
                <a:lnTo>
                  <a:pt x="230" y="32"/>
                </a:lnTo>
                <a:lnTo>
                  <a:pt x="230" y="34"/>
                </a:lnTo>
                <a:lnTo>
                  <a:pt x="234" y="36"/>
                </a:lnTo>
                <a:lnTo>
                  <a:pt x="234" y="38"/>
                </a:lnTo>
                <a:lnTo>
                  <a:pt x="232" y="38"/>
                </a:lnTo>
                <a:lnTo>
                  <a:pt x="232" y="38"/>
                </a:lnTo>
                <a:lnTo>
                  <a:pt x="232" y="40"/>
                </a:lnTo>
                <a:lnTo>
                  <a:pt x="232" y="40"/>
                </a:lnTo>
                <a:lnTo>
                  <a:pt x="234" y="40"/>
                </a:lnTo>
                <a:lnTo>
                  <a:pt x="232" y="42"/>
                </a:lnTo>
                <a:lnTo>
                  <a:pt x="230" y="42"/>
                </a:lnTo>
                <a:lnTo>
                  <a:pt x="228" y="40"/>
                </a:lnTo>
                <a:lnTo>
                  <a:pt x="228" y="36"/>
                </a:lnTo>
                <a:lnTo>
                  <a:pt x="200" y="58"/>
                </a:lnTo>
                <a:lnTo>
                  <a:pt x="194" y="60"/>
                </a:lnTo>
                <a:lnTo>
                  <a:pt x="190" y="60"/>
                </a:lnTo>
                <a:lnTo>
                  <a:pt x="190" y="60"/>
                </a:lnTo>
                <a:lnTo>
                  <a:pt x="186" y="60"/>
                </a:lnTo>
                <a:lnTo>
                  <a:pt x="186" y="60"/>
                </a:lnTo>
                <a:lnTo>
                  <a:pt x="186" y="64"/>
                </a:lnTo>
                <a:lnTo>
                  <a:pt x="186" y="66"/>
                </a:lnTo>
                <a:lnTo>
                  <a:pt x="188" y="68"/>
                </a:lnTo>
                <a:lnTo>
                  <a:pt x="190" y="70"/>
                </a:lnTo>
                <a:lnTo>
                  <a:pt x="186" y="72"/>
                </a:lnTo>
                <a:lnTo>
                  <a:pt x="184" y="72"/>
                </a:lnTo>
                <a:lnTo>
                  <a:pt x="184" y="76"/>
                </a:lnTo>
                <a:lnTo>
                  <a:pt x="182" y="82"/>
                </a:lnTo>
                <a:lnTo>
                  <a:pt x="182" y="86"/>
                </a:lnTo>
                <a:lnTo>
                  <a:pt x="190" y="84"/>
                </a:lnTo>
                <a:lnTo>
                  <a:pt x="194" y="84"/>
                </a:lnTo>
                <a:lnTo>
                  <a:pt x="196" y="80"/>
                </a:lnTo>
                <a:lnTo>
                  <a:pt x="198" y="80"/>
                </a:lnTo>
                <a:lnTo>
                  <a:pt x="198" y="82"/>
                </a:lnTo>
                <a:lnTo>
                  <a:pt x="196" y="82"/>
                </a:lnTo>
                <a:lnTo>
                  <a:pt x="196" y="82"/>
                </a:lnTo>
                <a:lnTo>
                  <a:pt x="196" y="84"/>
                </a:lnTo>
                <a:lnTo>
                  <a:pt x="208" y="82"/>
                </a:lnTo>
                <a:lnTo>
                  <a:pt x="212" y="80"/>
                </a:lnTo>
                <a:lnTo>
                  <a:pt x="212" y="80"/>
                </a:lnTo>
                <a:lnTo>
                  <a:pt x="212" y="82"/>
                </a:lnTo>
                <a:lnTo>
                  <a:pt x="212" y="84"/>
                </a:lnTo>
                <a:lnTo>
                  <a:pt x="210" y="84"/>
                </a:lnTo>
                <a:lnTo>
                  <a:pt x="210" y="86"/>
                </a:lnTo>
                <a:lnTo>
                  <a:pt x="190" y="88"/>
                </a:lnTo>
                <a:lnTo>
                  <a:pt x="186" y="90"/>
                </a:lnTo>
                <a:lnTo>
                  <a:pt x="190" y="92"/>
                </a:lnTo>
                <a:lnTo>
                  <a:pt x="194" y="96"/>
                </a:lnTo>
                <a:lnTo>
                  <a:pt x="198" y="98"/>
                </a:lnTo>
                <a:lnTo>
                  <a:pt x="204" y="98"/>
                </a:lnTo>
                <a:lnTo>
                  <a:pt x="208" y="98"/>
                </a:lnTo>
                <a:lnTo>
                  <a:pt x="212" y="100"/>
                </a:lnTo>
                <a:lnTo>
                  <a:pt x="208" y="102"/>
                </a:lnTo>
                <a:lnTo>
                  <a:pt x="206" y="104"/>
                </a:lnTo>
                <a:lnTo>
                  <a:pt x="204" y="106"/>
                </a:lnTo>
                <a:lnTo>
                  <a:pt x="204" y="110"/>
                </a:lnTo>
                <a:lnTo>
                  <a:pt x="206" y="118"/>
                </a:lnTo>
                <a:lnTo>
                  <a:pt x="206" y="122"/>
                </a:lnTo>
                <a:lnTo>
                  <a:pt x="204" y="126"/>
                </a:lnTo>
                <a:lnTo>
                  <a:pt x="204" y="122"/>
                </a:lnTo>
                <a:lnTo>
                  <a:pt x="202" y="120"/>
                </a:lnTo>
                <a:lnTo>
                  <a:pt x="196" y="116"/>
                </a:lnTo>
                <a:lnTo>
                  <a:pt x="196" y="112"/>
                </a:lnTo>
                <a:lnTo>
                  <a:pt x="194" y="110"/>
                </a:lnTo>
                <a:lnTo>
                  <a:pt x="194" y="108"/>
                </a:lnTo>
                <a:lnTo>
                  <a:pt x="192" y="106"/>
                </a:lnTo>
                <a:lnTo>
                  <a:pt x="186" y="104"/>
                </a:lnTo>
                <a:lnTo>
                  <a:pt x="182" y="102"/>
                </a:lnTo>
                <a:lnTo>
                  <a:pt x="180" y="106"/>
                </a:lnTo>
                <a:lnTo>
                  <a:pt x="180" y="112"/>
                </a:lnTo>
                <a:lnTo>
                  <a:pt x="180" y="114"/>
                </a:lnTo>
                <a:lnTo>
                  <a:pt x="178" y="118"/>
                </a:lnTo>
                <a:lnTo>
                  <a:pt x="174" y="114"/>
                </a:lnTo>
                <a:lnTo>
                  <a:pt x="172" y="112"/>
                </a:lnTo>
                <a:lnTo>
                  <a:pt x="170" y="108"/>
                </a:lnTo>
                <a:lnTo>
                  <a:pt x="160" y="110"/>
                </a:lnTo>
                <a:lnTo>
                  <a:pt x="160" y="112"/>
                </a:lnTo>
                <a:lnTo>
                  <a:pt x="158" y="112"/>
                </a:lnTo>
                <a:lnTo>
                  <a:pt x="158" y="114"/>
                </a:lnTo>
                <a:lnTo>
                  <a:pt x="154" y="114"/>
                </a:lnTo>
                <a:lnTo>
                  <a:pt x="152" y="116"/>
                </a:lnTo>
                <a:lnTo>
                  <a:pt x="150" y="118"/>
                </a:lnTo>
                <a:lnTo>
                  <a:pt x="150" y="120"/>
                </a:lnTo>
                <a:lnTo>
                  <a:pt x="148" y="122"/>
                </a:lnTo>
                <a:lnTo>
                  <a:pt x="138" y="126"/>
                </a:lnTo>
                <a:lnTo>
                  <a:pt x="132" y="124"/>
                </a:lnTo>
                <a:lnTo>
                  <a:pt x="124" y="126"/>
                </a:lnTo>
                <a:lnTo>
                  <a:pt x="118" y="130"/>
                </a:lnTo>
                <a:lnTo>
                  <a:pt x="114" y="132"/>
                </a:lnTo>
                <a:lnTo>
                  <a:pt x="110" y="132"/>
                </a:lnTo>
                <a:lnTo>
                  <a:pt x="102" y="128"/>
                </a:lnTo>
                <a:lnTo>
                  <a:pt x="98" y="128"/>
                </a:lnTo>
                <a:lnTo>
                  <a:pt x="96" y="126"/>
                </a:lnTo>
                <a:lnTo>
                  <a:pt x="90" y="120"/>
                </a:lnTo>
                <a:lnTo>
                  <a:pt x="88" y="120"/>
                </a:lnTo>
                <a:lnTo>
                  <a:pt x="84" y="120"/>
                </a:lnTo>
                <a:lnTo>
                  <a:pt x="84" y="122"/>
                </a:lnTo>
                <a:lnTo>
                  <a:pt x="82" y="122"/>
                </a:lnTo>
                <a:lnTo>
                  <a:pt x="76" y="124"/>
                </a:lnTo>
                <a:lnTo>
                  <a:pt x="68" y="130"/>
                </a:lnTo>
                <a:lnTo>
                  <a:pt x="60" y="134"/>
                </a:lnTo>
                <a:lnTo>
                  <a:pt x="58" y="134"/>
                </a:lnTo>
                <a:lnTo>
                  <a:pt x="58" y="134"/>
                </a:lnTo>
                <a:lnTo>
                  <a:pt x="58" y="136"/>
                </a:lnTo>
                <a:lnTo>
                  <a:pt x="60" y="138"/>
                </a:lnTo>
                <a:lnTo>
                  <a:pt x="62" y="138"/>
                </a:lnTo>
                <a:lnTo>
                  <a:pt x="64" y="142"/>
                </a:lnTo>
                <a:lnTo>
                  <a:pt x="66" y="144"/>
                </a:lnTo>
                <a:lnTo>
                  <a:pt x="70" y="144"/>
                </a:lnTo>
                <a:lnTo>
                  <a:pt x="68" y="146"/>
                </a:lnTo>
                <a:lnTo>
                  <a:pt x="62" y="148"/>
                </a:lnTo>
                <a:lnTo>
                  <a:pt x="58" y="148"/>
                </a:lnTo>
                <a:lnTo>
                  <a:pt x="54" y="146"/>
                </a:lnTo>
                <a:lnTo>
                  <a:pt x="52" y="146"/>
                </a:lnTo>
                <a:lnTo>
                  <a:pt x="52" y="150"/>
                </a:lnTo>
                <a:lnTo>
                  <a:pt x="50" y="154"/>
                </a:lnTo>
                <a:lnTo>
                  <a:pt x="48" y="154"/>
                </a:lnTo>
                <a:lnTo>
                  <a:pt x="44" y="156"/>
                </a:lnTo>
                <a:lnTo>
                  <a:pt x="42" y="158"/>
                </a:lnTo>
                <a:lnTo>
                  <a:pt x="40" y="158"/>
                </a:lnTo>
                <a:lnTo>
                  <a:pt x="36" y="158"/>
                </a:lnTo>
                <a:lnTo>
                  <a:pt x="28" y="156"/>
                </a:lnTo>
                <a:lnTo>
                  <a:pt x="22" y="158"/>
                </a:lnTo>
                <a:lnTo>
                  <a:pt x="14" y="168"/>
                </a:lnTo>
                <a:lnTo>
                  <a:pt x="16" y="172"/>
                </a:lnTo>
                <a:lnTo>
                  <a:pt x="18" y="172"/>
                </a:lnTo>
                <a:lnTo>
                  <a:pt x="24" y="170"/>
                </a:lnTo>
                <a:lnTo>
                  <a:pt x="24" y="172"/>
                </a:lnTo>
                <a:lnTo>
                  <a:pt x="26" y="172"/>
                </a:lnTo>
                <a:lnTo>
                  <a:pt x="32" y="170"/>
                </a:lnTo>
                <a:lnTo>
                  <a:pt x="34" y="170"/>
                </a:lnTo>
                <a:lnTo>
                  <a:pt x="34" y="172"/>
                </a:lnTo>
                <a:lnTo>
                  <a:pt x="30" y="172"/>
                </a:lnTo>
                <a:lnTo>
                  <a:pt x="30" y="172"/>
                </a:lnTo>
                <a:lnTo>
                  <a:pt x="28" y="172"/>
                </a:lnTo>
                <a:lnTo>
                  <a:pt x="26" y="174"/>
                </a:lnTo>
                <a:lnTo>
                  <a:pt x="26" y="176"/>
                </a:lnTo>
                <a:lnTo>
                  <a:pt x="26" y="176"/>
                </a:lnTo>
                <a:lnTo>
                  <a:pt x="24" y="178"/>
                </a:lnTo>
                <a:lnTo>
                  <a:pt x="22" y="180"/>
                </a:lnTo>
                <a:lnTo>
                  <a:pt x="18" y="182"/>
                </a:lnTo>
                <a:lnTo>
                  <a:pt x="16" y="180"/>
                </a:lnTo>
                <a:lnTo>
                  <a:pt x="14" y="178"/>
                </a:lnTo>
                <a:lnTo>
                  <a:pt x="12" y="182"/>
                </a:lnTo>
                <a:lnTo>
                  <a:pt x="10" y="182"/>
                </a:lnTo>
                <a:lnTo>
                  <a:pt x="8" y="186"/>
                </a:lnTo>
                <a:lnTo>
                  <a:pt x="8" y="190"/>
                </a:lnTo>
                <a:lnTo>
                  <a:pt x="6" y="192"/>
                </a:lnTo>
                <a:lnTo>
                  <a:pt x="4" y="192"/>
                </a:lnTo>
                <a:lnTo>
                  <a:pt x="2" y="194"/>
                </a:lnTo>
                <a:lnTo>
                  <a:pt x="4" y="200"/>
                </a:lnTo>
                <a:lnTo>
                  <a:pt x="6" y="202"/>
                </a:lnTo>
                <a:lnTo>
                  <a:pt x="8" y="204"/>
                </a:lnTo>
                <a:lnTo>
                  <a:pt x="6" y="206"/>
                </a:lnTo>
                <a:lnTo>
                  <a:pt x="6" y="208"/>
                </a:lnTo>
                <a:lnTo>
                  <a:pt x="6" y="210"/>
                </a:lnTo>
                <a:lnTo>
                  <a:pt x="4" y="212"/>
                </a:lnTo>
                <a:lnTo>
                  <a:pt x="4" y="214"/>
                </a:lnTo>
                <a:lnTo>
                  <a:pt x="0" y="224"/>
                </a:lnTo>
                <a:lnTo>
                  <a:pt x="0" y="226"/>
                </a:lnTo>
                <a:lnTo>
                  <a:pt x="0" y="228"/>
                </a:lnTo>
                <a:lnTo>
                  <a:pt x="2" y="230"/>
                </a:lnTo>
                <a:lnTo>
                  <a:pt x="4" y="236"/>
                </a:lnTo>
                <a:lnTo>
                  <a:pt x="4" y="236"/>
                </a:lnTo>
                <a:lnTo>
                  <a:pt x="6" y="234"/>
                </a:lnTo>
                <a:lnTo>
                  <a:pt x="8" y="228"/>
                </a:lnTo>
                <a:lnTo>
                  <a:pt x="8" y="226"/>
                </a:lnTo>
                <a:lnTo>
                  <a:pt x="10" y="224"/>
                </a:lnTo>
                <a:lnTo>
                  <a:pt x="12" y="224"/>
                </a:lnTo>
                <a:lnTo>
                  <a:pt x="14" y="224"/>
                </a:lnTo>
                <a:lnTo>
                  <a:pt x="14" y="228"/>
                </a:lnTo>
                <a:lnTo>
                  <a:pt x="16" y="228"/>
                </a:lnTo>
                <a:lnTo>
                  <a:pt x="18" y="226"/>
                </a:lnTo>
                <a:lnTo>
                  <a:pt x="18" y="226"/>
                </a:lnTo>
                <a:lnTo>
                  <a:pt x="18" y="222"/>
                </a:lnTo>
                <a:lnTo>
                  <a:pt x="18" y="222"/>
                </a:lnTo>
                <a:lnTo>
                  <a:pt x="20" y="222"/>
                </a:lnTo>
                <a:lnTo>
                  <a:pt x="22" y="226"/>
                </a:lnTo>
                <a:lnTo>
                  <a:pt x="24" y="228"/>
                </a:lnTo>
                <a:lnTo>
                  <a:pt x="28" y="228"/>
                </a:lnTo>
                <a:lnTo>
                  <a:pt x="30" y="230"/>
                </a:lnTo>
                <a:lnTo>
                  <a:pt x="30" y="230"/>
                </a:lnTo>
                <a:lnTo>
                  <a:pt x="30" y="234"/>
                </a:lnTo>
                <a:lnTo>
                  <a:pt x="28" y="234"/>
                </a:lnTo>
                <a:lnTo>
                  <a:pt x="28" y="236"/>
                </a:lnTo>
                <a:lnTo>
                  <a:pt x="26" y="238"/>
                </a:lnTo>
                <a:lnTo>
                  <a:pt x="26" y="240"/>
                </a:lnTo>
                <a:lnTo>
                  <a:pt x="28" y="242"/>
                </a:lnTo>
                <a:lnTo>
                  <a:pt x="28" y="244"/>
                </a:lnTo>
                <a:lnTo>
                  <a:pt x="32" y="246"/>
                </a:lnTo>
                <a:lnTo>
                  <a:pt x="34" y="248"/>
                </a:lnTo>
                <a:lnTo>
                  <a:pt x="36" y="252"/>
                </a:lnTo>
                <a:lnTo>
                  <a:pt x="34" y="254"/>
                </a:lnTo>
                <a:lnTo>
                  <a:pt x="34" y="256"/>
                </a:lnTo>
                <a:lnTo>
                  <a:pt x="32" y="256"/>
                </a:lnTo>
                <a:lnTo>
                  <a:pt x="30" y="256"/>
                </a:lnTo>
                <a:lnTo>
                  <a:pt x="32" y="260"/>
                </a:lnTo>
                <a:lnTo>
                  <a:pt x="32" y="266"/>
                </a:lnTo>
                <a:lnTo>
                  <a:pt x="34" y="268"/>
                </a:lnTo>
                <a:lnTo>
                  <a:pt x="36" y="270"/>
                </a:lnTo>
                <a:lnTo>
                  <a:pt x="40" y="272"/>
                </a:lnTo>
                <a:lnTo>
                  <a:pt x="42" y="270"/>
                </a:lnTo>
                <a:lnTo>
                  <a:pt x="46" y="266"/>
                </a:lnTo>
                <a:lnTo>
                  <a:pt x="46" y="262"/>
                </a:lnTo>
                <a:lnTo>
                  <a:pt x="50" y="260"/>
                </a:lnTo>
                <a:lnTo>
                  <a:pt x="60" y="262"/>
                </a:lnTo>
                <a:lnTo>
                  <a:pt x="64" y="260"/>
                </a:lnTo>
                <a:lnTo>
                  <a:pt x="68" y="260"/>
                </a:lnTo>
                <a:lnTo>
                  <a:pt x="72" y="256"/>
                </a:lnTo>
                <a:lnTo>
                  <a:pt x="72" y="250"/>
                </a:lnTo>
                <a:lnTo>
                  <a:pt x="76" y="252"/>
                </a:lnTo>
                <a:lnTo>
                  <a:pt x="76" y="256"/>
                </a:lnTo>
                <a:lnTo>
                  <a:pt x="76" y="260"/>
                </a:lnTo>
                <a:lnTo>
                  <a:pt x="74" y="262"/>
                </a:lnTo>
                <a:lnTo>
                  <a:pt x="70" y="262"/>
                </a:lnTo>
                <a:lnTo>
                  <a:pt x="66" y="266"/>
                </a:lnTo>
                <a:lnTo>
                  <a:pt x="62" y="272"/>
                </a:lnTo>
                <a:lnTo>
                  <a:pt x="56" y="276"/>
                </a:lnTo>
                <a:lnTo>
                  <a:pt x="56" y="276"/>
                </a:lnTo>
                <a:lnTo>
                  <a:pt x="54" y="276"/>
                </a:lnTo>
                <a:lnTo>
                  <a:pt x="52" y="278"/>
                </a:lnTo>
                <a:lnTo>
                  <a:pt x="52" y="280"/>
                </a:lnTo>
                <a:lnTo>
                  <a:pt x="50" y="284"/>
                </a:lnTo>
                <a:lnTo>
                  <a:pt x="48" y="288"/>
                </a:lnTo>
                <a:lnTo>
                  <a:pt x="48" y="292"/>
                </a:lnTo>
                <a:lnTo>
                  <a:pt x="48" y="296"/>
                </a:lnTo>
                <a:lnTo>
                  <a:pt x="46" y="300"/>
                </a:lnTo>
                <a:lnTo>
                  <a:pt x="42" y="306"/>
                </a:lnTo>
                <a:lnTo>
                  <a:pt x="42" y="312"/>
                </a:lnTo>
                <a:lnTo>
                  <a:pt x="44" y="316"/>
                </a:lnTo>
                <a:lnTo>
                  <a:pt x="48" y="316"/>
                </a:lnTo>
                <a:lnTo>
                  <a:pt x="50" y="322"/>
                </a:lnTo>
                <a:lnTo>
                  <a:pt x="50" y="326"/>
                </a:lnTo>
                <a:lnTo>
                  <a:pt x="52" y="330"/>
                </a:lnTo>
                <a:lnTo>
                  <a:pt x="56" y="326"/>
                </a:lnTo>
                <a:lnTo>
                  <a:pt x="56" y="324"/>
                </a:lnTo>
                <a:lnTo>
                  <a:pt x="58" y="324"/>
                </a:lnTo>
                <a:lnTo>
                  <a:pt x="60" y="318"/>
                </a:lnTo>
                <a:lnTo>
                  <a:pt x="60" y="316"/>
                </a:lnTo>
                <a:lnTo>
                  <a:pt x="68" y="314"/>
                </a:lnTo>
                <a:lnTo>
                  <a:pt x="70" y="312"/>
                </a:lnTo>
                <a:lnTo>
                  <a:pt x="66" y="310"/>
                </a:lnTo>
                <a:lnTo>
                  <a:pt x="74" y="304"/>
                </a:lnTo>
                <a:lnTo>
                  <a:pt x="76" y="304"/>
                </a:lnTo>
                <a:lnTo>
                  <a:pt x="74" y="306"/>
                </a:lnTo>
                <a:lnTo>
                  <a:pt x="78" y="308"/>
                </a:lnTo>
                <a:lnTo>
                  <a:pt x="80" y="306"/>
                </a:lnTo>
                <a:lnTo>
                  <a:pt x="84" y="300"/>
                </a:lnTo>
                <a:lnTo>
                  <a:pt x="82" y="298"/>
                </a:lnTo>
                <a:lnTo>
                  <a:pt x="82" y="296"/>
                </a:lnTo>
                <a:lnTo>
                  <a:pt x="86" y="290"/>
                </a:lnTo>
                <a:lnTo>
                  <a:pt x="88" y="292"/>
                </a:lnTo>
                <a:lnTo>
                  <a:pt x="90" y="296"/>
                </a:lnTo>
                <a:lnTo>
                  <a:pt x="92" y="300"/>
                </a:lnTo>
                <a:lnTo>
                  <a:pt x="96" y="300"/>
                </a:lnTo>
                <a:lnTo>
                  <a:pt x="98" y="300"/>
                </a:lnTo>
                <a:lnTo>
                  <a:pt x="102" y="296"/>
                </a:lnTo>
                <a:lnTo>
                  <a:pt x="104" y="292"/>
                </a:lnTo>
                <a:lnTo>
                  <a:pt x="104" y="288"/>
                </a:lnTo>
                <a:lnTo>
                  <a:pt x="106" y="288"/>
                </a:lnTo>
                <a:lnTo>
                  <a:pt x="104" y="294"/>
                </a:lnTo>
                <a:lnTo>
                  <a:pt x="98" y="310"/>
                </a:lnTo>
                <a:lnTo>
                  <a:pt x="94" y="314"/>
                </a:lnTo>
                <a:lnTo>
                  <a:pt x="92" y="314"/>
                </a:lnTo>
                <a:lnTo>
                  <a:pt x="90" y="316"/>
                </a:lnTo>
                <a:lnTo>
                  <a:pt x="88" y="320"/>
                </a:lnTo>
                <a:lnTo>
                  <a:pt x="88" y="322"/>
                </a:lnTo>
                <a:lnTo>
                  <a:pt x="88" y="328"/>
                </a:lnTo>
                <a:lnTo>
                  <a:pt x="90" y="336"/>
                </a:lnTo>
                <a:lnTo>
                  <a:pt x="88" y="338"/>
                </a:lnTo>
                <a:lnTo>
                  <a:pt x="88" y="342"/>
                </a:lnTo>
                <a:lnTo>
                  <a:pt x="88" y="344"/>
                </a:lnTo>
                <a:lnTo>
                  <a:pt x="88" y="346"/>
                </a:lnTo>
                <a:lnTo>
                  <a:pt x="86" y="348"/>
                </a:lnTo>
                <a:lnTo>
                  <a:pt x="82" y="348"/>
                </a:lnTo>
                <a:lnTo>
                  <a:pt x="80" y="346"/>
                </a:lnTo>
                <a:lnTo>
                  <a:pt x="78" y="344"/>
                </a:lnTo>
                <a:lnTo>
                  <a:pt x="82" y="344"/>
                </a:lnTo>
                <a:lnTo>
                  <a:pt x="82" y="340"/>
                </a:lnTo>
                <a:lnTo>
                  <a:pt x="80" y="338"/>
                </a:lnTo>
                <a:lnTo>
                  <a:pt x="78" y="338"/>
                </a:lnTo>
                <a:lnTo>
                  <a:pt x="74" y="338"/>
                </a:lnTo>
                <a:lnTo>
                  <a:pt x="70" y="340"/>
                </a:lnTo>
                <a:lnTo>
                  <a:pt x="68" y="342"/>
                </a:lnTo>
                <a:lnTo>
                  <a:pt x="66" y="344"/>
                </a:lnTo>
                <a:lnTo>
                  <a:pt x="68" y="346"/>
                </a:lnTo>
                <a:lnTo>
                  <a:pt x="74" y="348"/>
                </a:lnTo>
                <a:lnTo>
                  <a:pt x="76" y="348"/>
                </a:lnTo>
                <a:lnTo>
                  <a:pt x="78" y="352"/>
                </a:lnTo>
                <a:lnTo>
                  <a:pt x="78" y="356"/>
                </a:lnTo>
                <a:lnTo>
                  <a:pt x="80" y="358"/>
                </a:lnTo>
                <a:lnTo>
                  <a:pt x="84" y="362"/>
                </a:lnTo>
                <a:lnTo>
                  <a:pt x="90" y="362"/>
                </a:lnTo>
                <a:lnTo>
                  <a:pt x="96" y="362"/>
                </a:lnTo>
                <a:lnTo>
                  <a:pt x="100" y="360"/>
                </a:lnTo>
                <a:lnTo>
                  <a:pt x="104" y="360"/>
                </a:lnTo>
                <a:lnTo>
                  <a:pt x="108" y="356"/>
                </a:lnTo>
                <a:lnTo>
                  <a:pt x="112" y="352"/>
                </a:lnTo>
                <a:lnTo>
                  <a:pt x="112" y="352"/>
                </a:lnTo>
                <a:lnTo>
                  <a:pt x="114" y="352"/>
                </a:lnTo>
                <a:lnTo>
                  <a:pt x="116" y="352"/>
                </a:lnTo>
                <a:lnTo>
                  <a:pt x="116" y="352"/>
                </a:lnTo>
                <a:lnTo>
                  <a:pt x="118" y="352"/>
                </a:lnTo>
                <a:lnTo>
                  <a:pt x="120" y="352"/>
                </a:lnTo>
                <a:lnTo>
                  <a:pt x="118" y="356"/>
                </a:lnTo>
                <a:lnTo>
                  <a:pt x="116" y="358"/>
                </a:lnTo>
                <a:lnTo>
                  <a:pt x="110" y="362"/>
                </a:lnTo>
                <a:lnTo>
                  <a:pt x="106" y="366"/>
                </a:lnTo>
                <a:lnTo>
                  <a:pt x="100" y="374"/>
                </a:lnTo>
                <a:lnTo>
                  <a:pt x="98" y="378"/>
                </a:lnTo>
                <a:lnTo>
                  <a:pt x="98" y="378"/>
                </a:lnTo>
                <a:lnTo>
                  <a:pt x="90" y="376"/>
                </a:lnTo>
                <a:lnTo>
                  <a:pt x="88" y="378"/>
                </a:lnTo>
                <a:lnTo>
                  <a:pt x="86" y="378"/>
                </a:lnTo>
                <a:lnTo>
                  <a:pt x="88" y="378"/>
                </a:lnTo>
                <a:lnTo>
                  <a:pt x="88" y="380"/>
                </a:lnTo>
                <a:lnTo>
                  <a:pt x="88" y="390"/>
                </a:lnTo>
                <a:lnTo>
                  <a:pt x="86" y="392"/>
                </a:lnTo>
                <a:lnTo>
                  <a:pt x="84" y="388"/>
                </a:lnTo>
                <a:lnTo>
                  <a:pt x="82" y="388"/>
                </a:lnTo>
                <a:lnTo>
                  <a:pt x="82" y="390"/>
                </a:lnTo>
                <a:lnTo>
                  <a:pt x="80" y="396"/>
                </a:lnTo>
                <a:lnTo>
                  <a:pt x="80" y="400"/>
                </a:lnTo>
                <a:lnTo>
                  <a:pt x="84" y="398"/>
                </a:lnTo>
                <a:lnTo>
                  <a:pt x="94" y="400"/>
                </a:lnTo>
                <a:lnTo>
                  <a:pt x="96" y="398"/>
                </a:lnTo>
                <a:lnTo>
                  <a:pt x="98" y="396"/>
                </a:lnTo>
                <a:lnTo>
                  <a:pt x="108" y="392"/>
                </a:lnTo>
                <a:lnTo>
                  <a:pt x="112" y="390"/>
                </a:lnTo>
                <a:lnTo>
                  <a:pt x="116" y="388"/>
                </a:lnTo>
                <a:lnTo>
                  <a:pt x="120" y="384"/>
                </a:lnTo>
                <a:lnTo>
                  <a:pt x="122" y="380"/>
                </a:lnTo>
                <a:lnTo>
                  <a:pt x="124" y="376"/>
                </a:lnTo>
                <a:lnTo>
                  <a:pt x="126" y="376"/>
                </a:lnTo>
                <a:lnTo>
                  <a:pt x="126" y="376"/>
                </a:lnTo>
                <a:lnTo>
                  <a:pt x="126" y="378"/>
                </a:lnTo>
                <a:lnTo>
                  <a:pt x="126" y="386"/>
                </a:lnTo>
                <a:lnTo>
                  <a:pt x="126" y="388"/>
                </a:lnTo>
                <a:lnTo>
                  <a:pt x="124" y="390"/>
                </a:lnTo>
                <a:lnTo>
                  <a:pt x="120" y="392"/>
                </a:lnTo>
                <a:lnTo>
                  <a:pt x="118" y="394"/>
                </a:lnTo>
                <a:lnTo>
                  <a:pt x="112" y="400"/>
                </a:lnTo>
                <a:lnTo>
                  <a:pt x="110" y="400"/>
                </a:lnTo>
                <a:lnTo>
                  <a:pt x="108" y="400"/>
                </a:lnTo>
                <a:lnTo>
                  <a:pt x="98" y="408"/>
                </a:lnTo>
                <a:lnTo>
                  <a:pt x="94" y="412"/>
                </a:lnTo>
                <a:lnTo>
                  <a:pt x="94" y="414"/>
                </a:lnTo>
                <a:lnTo>
                  <a:pt x="92" y="414"/>
                </a:lnTo>
                <a:lnTo>
                  <a:pt x="90" y="418"/>
                </a:lnTo>
                <a:lnTo>
                  <a:pt x="90" y="420"/>
                </a:lnTo>
                <a:lnTo>
                  <a:pt x="90" y="420"/>
                </a:lnTo>
                <a:lnTo>
                  <a:pt x="84" y="424"/>
                </a:lnTo>
                <a:lnTo>
                  <a:pt x="84" y="424"/>
                </a:lnTo>
                <a:lnTo>
                  <a:pt x="84" y="426"/>
                </a:lnTo>
                <a:lnTo>
                  <a:pt x="88" y="428"/>
                </a:lnTo>
                <a:lnTo>
                  <a:pt x="90" y="430"/>
                </a:lnTo>
                <a:lnTo>
                  <a:pt x="88" y="432"/>
                </a:lnTo>
                <a:lnTo>
                  <a:pt x="84" y="432"/>
                </a:lnTo>
                <a:lnTo>
                  <a:pt x="76" y="432"/>
                </a:lnTo>
                <a:lnTo>
                  <a:pt x="74" y="434"/>
                </a:lnTo>
                <a:lnTo>
                  <a:pt x="74" y="440"/>
                </a:lnTo>
                <a:lnTo>
                  <a:pt x="78" y="488"/>
                </a:lnTo>
                <a:lnTo>
                  <a:pt x="78" y="492"/>
                </a:lnTo>
                <a:lnTo>
                  <a:pt x="80" y="494"/>
                </a:lnTo>
                <a:lnTo>
                  <a:pt x="84" y="490"/>
                </a:lnTo>
                <a:lnTo>
                  <a:pt x="86" y="488"/>
                </a:lnTo>
                <a:lnTo>
                  <a:pt x="90" y="486"/>
                </a:lnTo>
                <a:lnTo>
                  <a:pt x="94" y="484"/>
                </a:lnTo>
                <a:lnTo>
                  <a:pt x="98" y="482"/>
                </a:lnTo>
                <a:lnTo>
                  <a:pt x="100" y="478"/>
                </a:lnTo>
                <a:lnTo>
                  <a:pt x="102" y="474"/>
                </a:lnTo>
                <a:lnTo>
                  <a:pt x="104" y="472"/>
                </a:lnTo>
                <a:lnTo>
                  <a:pt x="108" y="470"/>
                </a:lnTo>
                <a:lnTo>
                  <a:pt x="114" y="468"/>
                </a:lnTo>
                <a:lnTo>
                  <a:pt x="118" y="466"/>
                </a:lnTo>
                <a:lnTo>
                  <a:pt x="118" y="462"/>
                </a:lnTo>
                <a:lnTo>
                  <a:pt x="120" y="458"/>
                </a:lnTo>
                <a:lnTo>
                  <a:pt x="122" y="454"/>
                </a:lnTo>
                <a:lnTo>
                  <a:pt x="126" y="452"/>
                </a:lnTo>
                <a:lnTo>
                  <a:pt x="128" y="452"/>
                </a:lnTo>
                <a:lnTo>
                  <a:pt x="136" y="452"/>
                </a:lnTo>
                <a:lnTo>
                  <a:pt x="140" y="450"/>
                </a:lnTo>
                <a:lnTo>
                  <a:pt x="146" y="446"/>
                </a:lnTo>
                <a:lnTo>
                  <a:pt x="150" y="444"/>
                </a:lnTo>
                <a:lnTo>
                  <a:pt x="178" y="440"/>
                </a:lnTo>
                <a:lnTo>
                  <a:pt x="182" y="438"/>
                </a:lnTo>
                <a:lnTo>
                  <a:pt x="186" y="432"/>
                </a:lnTo>
                <a:lnTo>
                  <a:pt x="188" y="432"/>
                </a:lnTo>
                <a:lnTo>
                  <a:pt x="190" y="432"/>
                </a:lnTo>
                <a:lnTo>
                  <a:pt x="194" y="432"/>
                </a:lnTo>
                <a:lnTo>
                  <a:pt x="196" y="430"/>
                </a:lnTo>
                <a:lnTo>
                  <a:pt x="202" y="426"/>
                </a:lnTo>
                <a:lnTo>
                  <a:pt x="204" y="428"/>
                </a:lnTo>
                <a:lnTo>
                  <a:pt x="206" y="432"/>
                </a:lnTo>
                <a:lnTo>
                  <a:pt x="206" y="444"/>
                </a:lnTo>
                <a:lnTo>
                  <a:pt x="206" y="448"/>
                </a:lnTo>
                <a:lnTo>
                  <a:pt x="208" y="450"/>
                </a:lnTo>
                <a:lnTo>
                  <a:pt x="212" y="448"/>
                </a:lnTo>
                <a:lnTo>
                  <a:pt x="214" y="446"/>
                </a:lnTo>
                <a:lnTo>
                  <a:pt x="218" y="446"/>
                </a:lnTo>
                <a:lnTo>
                  <a:pt x="222" y="448"/>
                </a:lnTo>
                <a:lnTo>
                  <a:pt x="224" y="450"/>
                </a:lnTo>
                <a:lnTo>
                  <a:pt x="226" y="454"/>
                </a:lnTo>
                <a:lnTo>
                  <a:pt x="226" y="460"/>
                </a:lnTo>
                <a:lnTo>
                  <a:pt x="224" y="462"/>
                </a:lnTo>
                <a:lnTo>
                  <a:pt x="220" y="464"/>
                </a:lnTo>
                <a:lnTo>
                  <a:pt x="216" y="468"/>
                </a:lnTo>
                <a:lnTo>
                  <a:pt x="210" y="474"/>
                </a:lnTo>
                <a:lnTo>
                  <a:pt x="202" y="484"/>
                </a:lnTo>
                <a:lnTo>
                  <a:pt x="200" y="490"/>
                </a:lnTo>
                <a:lnTo>
                  <a:pt x="200" y="494"/>
                </a:lnTo>
                <a:lnTo>
                  <a:pt x="202" y="498"/>
                </a:lnTo>
                <a:lnTo>
                  <a:pt x="210" y="502"/>
                </a:lnTo>
                <a:lnTo>
                  <a:pt x="210" y="504"/>
                </a:lnTo>
                <a:lnTo>
                  <a:pt x="212" y="506"/>
                </a:lnTo>
                <a:lnTo>
                  <a:pt x="210" y="512"/>
                </a:lnTo>
                <a:lnTo>
                  <a:pt x="210" y="514"/>
                </a:lnTo>
                <a:lnTo>
                  <a:pt x="226" y="514"/>
                </a:lnTo>
                <a:lnTo>
                  <a:pt x="234" y="512"/>
                </a:lnTo>
                <a:lnTo>
                  <a:pt x="236" y="512"/>
                </a:lnTo>
                <a:lnTo>
                  <a:pt x="242" y="506"/>
                </a:lnTo>
                <a:lnTo>
                  <a:pt x="244" y="502"/>
                </a:lnTo>
                <a:lnTo>
                  <a:pt x="246" y="500"/>
                </a:lnTo>
                <a:lnTo>
                  <a:pt x="248" y="498"/>
                </a:lnTo>
                <a:lnTo>
                  <a:pt x="252" y="500"/>
                </a:lnTo>
                <a:lnTo>
                  <a:pt x="254" y="500"/>
                </a:lnTo>
                <a:lnTo>
                  <a:pt x="256" y="496"/>
                </a:lnTo>
                <a:lnTo>
                  <a:pt x="258" y="492"/>
                </a:lnTo>
                <a:lnTo>
                  <a:pt x="258" y="488"/>
                </a:lnTo>
                <a:lnTo>
                  <a:pt x="262" y="488"/>
                </a:lnTo>
                <a:lnTo>
                  <a:pt x="262" y="494"/>
                </a:lnTo>
                <a:lnTo>
                  <a:pt x="264" y="502"/>
                </a:lnTo>
                <a:lnTo>
                  <a:pt x="270" y="502"/>
                </a:lnTo>
                <a:lnTo>
                  <a:pt x="272" y="500"/>
                </a:lnTo>
                <a:lnTo>
                  <a:pt x="272" y="498"/>
                </a:lnTo>
                <a:lnTo>
                  <a:pt x="272" y="496"/>
                </a:lnTo>
                <a:lnTo>
                  <a:pt x="274" y="496"/>
                </a:lnTo>
                <a:lnTo>
                  <a:pt x="280" y="496"/>
                </a:lnTo>
                <a:lnTo>
                  <a:pt x="292" y="494"/>
                </a:lnTo>
                <a:lnTo>
                  <a:pt x="298" y="490"/>
                </a:lnTo>
                <a:lnTo>
                  <a:pt x="300" y="492"/>
                </a:lnTo>
                <a:lnTo>
                  <a:pt x="306" y="496"/>
                </a:lnTo>
                <a:lnTo>
                  <a:pt x="308" y="496"/>
                </a:lnTo>
                <a:lnTo>
                  <a:pt x="318" y="498"/>
                </a:lnTo>
                <a:lnTo>
                  <a:pt x="316" y="506"/>
                </a:lnTo>
                <a:lnTo>
                  <a:pt x="316" y="508"/>
                </a:lnTo>
                <a:lnTo>
                  <a:pt x="320" y="510"/>
                </a:lnTo>
                <a:lnTo>
                  <a:pt x="322" y="510"/>
                </a:lnTo>
                <a:lnTo>
                  <a:pt x="326" y="510"/>
                </a:lnTo>
                <a:lnTo>
                  <a:pt x="330" y="508"/>
                </a:lnTo>
                <a:lnTo>
                  <a:pt x="334" y="506"/>
                </a:lnTo>
                <a:lnTo>
                  <a:pt x="334" y="504"/>
                </a:lnTo>
                <a:lnTo>
                  <a:pt x="334" y="502"/>
                </a:lnTo>
                <a:lnTo>
                  <a:pt x="334" y="500"/>
                </a:lnTo>
                <a:lnTo>
                  <a:pt x="336" y="500"/>
                </a:lnTo>
                <a:lnTo>
                  <a:pt x="338" y="500"/>
                </a:lnTo>
                <a:lnTo>
                  <a:pt x="340" y="502"/>
                </a:lnTo>
                <a:lnTo>
                  <a:pt x="342" y="502"/>
                </a:lnTo>
                <a:lnTo>
                  <a:pt x="346" y="502"/>
                </a:lnTo>
                <a:lnTo>
                  <a:pt x="348" y="506"/>
                </a:lnTo>
                <a:lnTo>
                  <a:pt x="350" y="510"/>
                </a:lnTo>
                <a:lnTo>
                  <a:pt x="350" y="514"/>
                </a:lnTo>
                <a:lnTo>
                  <a:pt x="352" y="512"/>
                </a:lnTo>
                <a:lnTo>
                  <a:pt x="358" y="508"/>
                </a:lnTo>
                <a:lnTo>
                  <a:pt x="360" y="506"/>
                </a:lnTo>
                <a:lnTo>
                  <a:pt x="362" y="504"/>
                </a:lnTo>
                <a:lnTo>
                  <a:pt x="370" y="506"/>
                </a:lnTo>
                <a:lnTo>
                  <a:pt x="372" y="504"/>
                </a:lnTo>
                <a:lnTo>
                  <a:pt x="386" y="500"/>
                </a:lnTo>
                <a:lnTo>
                  <a:pt x="392" y="496"/>
                </a:lnTo>
                <a:lnTo>
                  <a:pt x="394" y="494"/>
                </a:lnTo>
                <a:lnTo>
                  <a:pt x="396" y="490"/>
                </a:lnTo>
                <a:lnTo>
                  <a:pt x="396" y="486"/>
                </a:lnTo>
                <a:lnTo>
                  <a:pt x="396" y="478"/>
                </a:lnTo>
                <a:lnTo>
                  <a:pt x="396" y="474"/>
                </a:lnTo>
                <a:lnTo>
                  <a:pt x="398" y="472"/>
                </a:lnTo>
                <a:lnTo>
                  <a:pt x="400" y="470"/>
                </a:lnTo>
                <a:lnTo>
                  <a:pt x="404" y="468"/>
                </a:lnTo>
                <a:lnTo>
                  <a:pt x="406" y="468"/>
                </a:lnTo>
                <a:lnTo>
                  <a:pt x="412" y="472"/>
                </a:lnTo>
                <a:lnTo>
                  <a:pt x="418" y="478"/>
                </a:lnTo>
                <a:lnTo>
                  <a:pt x="424" y="480"/>
                </a:lnTo>
                <a:lnTo>
                  <a:pt x="432" y="476"/>
                </a:lnTo>
                <a:lnTo>
                  <a:pt x="436" y="474"/>
                </a:lnTo>
                <a:lnTo>
                  <a:pt x="438" y="474"/>
                </a:lnTo>
                <a:lnTo>
                  <a:pt x="438" y="474"/>
                </a:lnTo>
                <a:lnTo>
                  <a:pt x="438" y="472"/>
                </a:lnTo>
                <a:lnTo>
                  <a:pt x="436" y="470"/>
                </a:lnTo>
                <a:lnTo>
                  <a:pt x="436" y="468"/>
                </a:lnTo>
                <a:lnTo>
                  <a:pt x="438" y="466"/>
                </a:lnTo>
                <a:lnTo>
                  <a:pt x="440" y="458"/>
                </a:lnTo>
                <a:lnTo>
                  <a:pt x="440" y="456"/>
                </a:lnTo>
                <a:lnTo>
                  <a:pt x="440" y="456"/>
                </a:lnTo>
                <a:lnTo>
                  <a:pt x="438" y="452"/>
                </a:lnTo>
                <a:lnTo>
                  <a:pt x="436" y="452"/>
                </a:lnTo>
                <a:lnTo>
                  <a:pt x="434" y="452"/>
                </a:lnTo>
                <a:lnTo>
                  <a:pt x="432" y="452"/>
                </a:lnTo>
                <a:lnTo>
                  <a:pt x="430" y="450"/>
                </a:lnTo>
                <a:lnTo>
                  <a:pt x="430" y="450"/>
                </a:lnTo>
                <a:lnTo>
                  <a:pt x="428" y="448"/>
                </a:lnTo>
                <a:lnTo>
                  <a:pt x="430" y="446"/>
                </a:lnTo>
                <a:lnTo>
                  <a:pt x="432" y="444"/>
                </a:lnTo>
                <a:lnTo>
                  <a:pt x="436" y="436"/>
                </a:lnTo>
                <a:lnTo>
                  <a:pt x="438" y="434"/>
                </a:lnTo>
                <a:lnTo>
                  <a:pt x="440" y="434"/>
                </a:lnTo>
                <a:lnTo>
                  <a:pt x="442" y="432"/>
                </a:lnTo>
                <a:lnTo>
                  <a:pt x="442" y="432"/>
                </a:lnTo>
                <a:lnTo>
                  <a:pt x="444" y="424"/>
                </a:lnTo>
                <a:lnTo>
                  <a:pt x="446" y="422"/>
                </a:lnTo>
                <a:lnTo>
                  <a:pt x="446" y="420"/>
                </a:lnTo>
                <a:lnTo>
                  <a:pt x="454" y="414"/>
                </a:lnTo>
                <a:lnTo>
                  <a:pt x="456" y="412"/>
                </a:lnTo>
                <a:lnTo>
                  <a:pt x="460" y="410"/>
                </a:lnTo>
                <a:lnTo>
                  <a:pt x="464" y="408"/>
                </a:lnTo>
                <a:lnTo>
                  <a:pt x="466" y="408"/>
                </a:lnTo>
                <a:lnTo>
                  <a:pt x="470" y="410"/>
                </a:lnTo>
                <a:lnTo>
                  <a:pt x="470" y="410"/>
                </a:lnTo>
                <a:lnTo>
                  <a:pt x="472" y="406"/>
                </a:lnTo>
                <a:lnTo>
                  <a:pt x="472" y="404"/>
                </a:lnTo>
                <a:lnTo>
                  <a:pt x="476" y="400"/>
                </a:lnTo>
                <a:lnTo>
                  <a:pt x="478" y="398"/>
                </a:lnTo>
                <a:lnTo>
                  <a:pt x="480" y="394"/>
                </a:lnTo>
                <a:lnTo>
                  <a:pt x="482" y="390"/>
                </a:lnTo>
                <a:lnTo>
                  <a:pt x="484" y="388"/>
                </a:lnTo>
                <a:lnTo>
                  <a:pt x="484" y="388"/>
                </a:lnTo>
                <a:lnTo>
                  <a:pt x="484" y="386"/>
                </a:lnTo>
                <a:lnTo>
                  <a:pt x="484" y="382"/>
                </a:lnTo>
                <a:lnTo>
                  <a:pt x="484" y="380"/>
                </a:ln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1" name="Freeform 11">
            <a:extLst>
              <a:ext uri="{FF2B5EF4-FFF2-40B4-BE49-F238E27FC236}">
                <a16:creationId xmlns:a16="http://schemas.microsoft.com/office/drawing/2014/main" id="{8716C796-9FFF-4F03-ABBE-7A2F9DD65117}"/>
              </a:ext>
            </a:extLst>
          </p:cNvPr>
          <p:cNvSpPr>
            <a:spLocks/>
          </p:cNvSpPr>
          <p:nvPr/>
        </p:nvSpPr>
        <p:spPr bwMode="auto">
          <a:xfrm rot="20173231">
            <a:off x="2337398" y="3852479"/>
            <a:ext cx="1105474" cy="1252468"/>
          </a:xfrm>
          <a:custGeom>
            <a:avLst/>
            <a:gdLst>
              <a:gd name="T0" fmla="*/ 533 w 549"/>
              <a:gd name="T1" fmla="*/ 286 h 622"/>
              <a:gd name="T2" fmla="*/ 527 w 549"/>
              <a:gd name="T3" fmla="*/ 268 h 622"/>
              <a:gd name="T4" fmla="*/ 487 w 549"/>
              <a:gd name="T5" fmla="*/ 262 h 622"/>
              <a:gd name="T6" fmla="*/ 453 w 549"/>
              <a:gd name="T7" fmla="*/ 226 h 622"/>
              <a:gd name="T8" fmla="*/ 455 w 549"/>
              <a:gd name="T9" fmla="*/ 206 h 622"/>
              <a:gd name="T10" fmla="*/ 455 w 549"/>
              <a:gd name="T11" fmla="*/ 178 h 622"/>
              <a:gd name="T12" fmla="*/ 437 w 549"/>
              <a:gd name="T13" fmla="*/ 180 h 622"/>
              <a:gd name="T14" fmla="*/ 429 w 549"/>
              <a:gd name="T15" fmla="*/ 158 h 622"/>
              <a:gd name="T16" fmla="*/ 411 w 549"/>
              <a:gd name="T17" fmla="*/ 150 h 622"/>
              <a:gd name="T18" fmla="*/ 419 w 549"/>
              <a:gd name="T19" fmla="*/ 86 h 622"/>
              <a:gd name="T20" fmla="*/ 403 w 549"/>
              <a:gd name="T21" fmla="*/ 60 h 622"/>
              <a:gd name="T22" fmla="*/ 359 w 549"/>
              <a:gd name="T23" fmla="*/ 54 h 622"/>
              <a:gd name="T24" fmla="*/ 333 w 549"/>
              <a:gd name="T25" fmla="*/ 34 h 622"/>
              <a:gd name="T26" fmla="*/ 313 w 549"/>
              <a:gd name="T27" fmla="*/ 50 h 622"/>
              <a:gd name="T28" fmla="*/ 277 w 549"/>
              <a:gd name="T29" fmla="*/ 30 h 622"/>
              <a:gd name="T30" fmla="*/ 277 w 549"/>
              <a:gd name="T31" fmla="*/ 18 h 622"/>
              <a:gd name="T32" fmla="*/ 249 w 549"/>
              <a:gd name="T33" fmla="*/ 0 h 622"/>
              <a:gd name="T34" fmla="*/ 225 w 549"/>
              <a:gd name="T35" fmla="*/ 18 h 622"/>
              <a:gd name="T36" fmla="*/ 189 w 549"/>
              <a:gd name="T37" fmla="*/ 38 h 622"/>
              <a:gd name="T38" fmla="*/ 167 w 549"/>
              <a:gd name="T39" fmla="*/ 56 h 622"/>
              <a:gd name="T40" fmla="*/ 140 w 549"/>
              <a:gd name="T41" fmla="*/ 58 h 622"/>
              <a:gd name="T42" fmla="*/ 114 w 549"/>
              <a:gd name="T43" fmla="*/ 56 h 622"/>
              <a:gd name="T44" fmla="*/ 112 w 549"/>
              <a:gd name="T45" fmla="*/ 92 h 622"/>
              <a:gd name="T46" fmla="*/ 120 w 549"/>
              <a:gd name="T47" fmla="*/ 138 h 622"/>
              <a:gd name="T48" fmla="*/ 108 w 549"/>
              <a:gd name="T49" fmla="*/ 166 h 622"/>
              <a:gd name="T50" fmla="*/ 102 w 549"/>
              <a:gd name="T51" fmla="*/ 196 h 622"/>
              <a:gd name="T52" fmla="*/ 0 w 549"/>
              <a:gd name="T53" fmla="*/ 200 h 622"/>
              <a:gd name="T54" fmla="*/ 46 w 549"/>
              <a:gd name="T55" fmla="*/ 250 h 622"/>
              <a:gd name="T56" fmla="*/ 56 w 549"/>
              <a:gd name="T57" fmla="*/ 304 h 622"/>
              <a:gd name="T58" fmla="*/ 76 w 549"/>
              <a:gd name="T59" fmla="*/ 340 h 622"/>
              <a:gd name="T60" fmla="*/ 108 w 549"/>
              <a:gd name="T61" fmla="*/ 358 h 622"/>
              <a:gd name="T62" fmla="*/ 94 w 549"/>
              <a:gd name="T63" fmla="*/ 402 h 622"/>
              <a:gd name="T64" fmla="*/ 54 w 549"/>
              <a:gd name="T65" fmla="*/ 430 h 622"/>
              <a:gd name="T66" fmla="*/ 54 w 549"/>
              <a:gd name="T67" fmla="*/ 458 h 622"/>
              <a:gd name="T68" fmla="*/ 66 w 549"/>
              <a:gd name="T69" fmla="*/ 532 h 622"/>
              <a:gd name="T70" fmla="*/ 94 w 549"/>
              <a:gd name="T71" fmla="*/ 564 h 622"/>
              <a:gd name="T72" fmla="*/ 146 w 549"/>
              <a:gd name="T73" fmla="*/ 568 h 622"/>
              <a:gd name="T74" fmla="*/ 154 w 549"/>
              <a:gd name="T75" fmla="*/ 586 h 622"/>
              <a:gd name="T76" fmla="*/ 185 w 549"/>
              <a:gd name="T77" fmla="*/ 600 h 622"/>
              <a:gd name="T78" fmla="*/ 211 w 549"/>
              <a:gd name="T79" fmla="*/ 594 h 622"/>
              <a:gd name="T80" fmla="*/ 257 w 549"/>
              <a:gd name="T81" fmla="*/ 620 h 622"/>
              <a:gd name="T82" fmla="*/ 307 w 549"/>
              <a:gd name="T83" fmla="*/ 602 h 622"/>
              <a:gd name="T84" fmla="*/ 309 w 549"/>
              <a:gd name="T85" fmla="*/ 582 h 622"/>
              <a:gd name="T86" fmla="*/ 343 w 549"/>
              <a:gd name="T87" fmla="*/ 562 h 622"/>
              <a:gd name="T88" fmla="*/ 345 w 549"/>
              <a:gd name="T89" fmla="*/ 578 h 622"/>
              <a:gd name="T90" fmla="*/ 383 w 549"/>
              <a:gd name="T91" fmla="*/ 568 h 622"/>
              <a:gd name="T92" fmla="*/ 385 w 549"/>
              <a:gd name="T93" fmla="*/ 546 h 622"/>
              <a:gd name="T94" fmla="*/ 379 w 549"/>
              <a:gd name="T95" fmla="*/ 530 h 622"/>
              <a:gd name="T96" fmla="*/ 375 w 549"/>
              <a:gd name="T97" fmla="*/ 514 h 622"/>
              <a:gd name="T98" fmla="*/ 397 w 549"/>
              <a:gd name="T99" fmla="*/ 490 h 622"/>
              <a:gd name="T100" fmla="*/ 413 w 549"/>
              <a:gd name="T101" fmla="*/ 470 h 622"/>
              <a:gd name="T102" fmla="*/ 429 w 549"/>
              <a:gd name="T103" fmla="*/ 460 h 622"/>
              <a:gd name="T104" fmla="*/ 451 w 549"/>
              <a:gd name="T105" fmla="*/ 436 h 622"/>
              <a:gd name="T106" fmla="*/ 489 w 549"/>
              <a:gd name="T107" fmla="*/ 422 h 622"/>
              <a:gd name="T108" fmla="*/ 513 w 549"/>
              <a:gd name="T109" fmla="*/ 392 h 622"/>
              <a:gd name="T110" fmla="*/ 497 w 549"/>
              <a:gd name="T111" fmla="*/ 370 h 622"/>
              <a:gd name="T112" fmla="*/ 493 w 549"/>
              <a:gd name="T113" fmla="*/ 354 h 622"/>
              <a:gd name="T114" fmla="*/ 515 w 549"/>
              <a:gd name="T115" fmla="*/ 350 h 622"/>
              <a:gd name="T116" fmla="*/ 519 w 549"/>
              <a:gd name="T117" fmla="*/ 320 h 622"/>
              <a:gd name="T118" fmla="*/ 545 w 549"/>
              <a:gd name="T119" fmla="*/ 322 h 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49" h="622">
                <a:moveTo>
                  <a:pt x="547" y="318"/>
                </a:moveTo>
                <a:lnTo>
                  <a:pt x="541" y="312"/>
                </a:lnTo>
                <a:lnTo>
                  <a:pt x="539" y="310"/>
                </a:lnTo>
                <a:lnTo>
                  <a:pt x="539" y="308"/>
                </a:lnTo>
                <a:lnTo>
                  <a:pt x="537" y="308"/>
                </a:lnTo>
                <a:lnTo>
                  <a:pt x="535" y="302"/>
                </a:lnTo>
                <a:lnTo>
                  <a:pt x="531" y="292"/>
                </a:lnTo>
                <a:lnTo>
                  <a:pt x="531" y="290"/>
                </a:lnTo>
                <a:lnTo>
                  <a:pt x="531" y="288"/>
                </a:lnTo>
                <a:lnTo>
                  <a:pt x="531" y="286"/>
                </a:lnTo>
                <a:lnTo>
                  <a:pt x="533" y="286"/>
                </a:lnTo>
                <a:lnTo>
                  <a:pt x="535" y="284"/>
                </a:lnTo>
                <a:lnTo>
                  <a:pt x="537" y="284"/>
                </a:lnTo>
                <a:lnTo>
                  <a:pt x="539" y="282"/>
                </a:lnTo>
                <a:lnTo>
                  <a:pt x="541" y="272"/>
                </a:lnTo>
                <a:lnTo>
                  <a:pt x="545" y="268"/>
                </a:lnTo>
                <a:lnTo>
                  <a:pt x="545" y="264"/>
                </a:lnTo>
                <a:lnTo>
                  <a:pt x="543" y="256"/>
                </a:lnTo>
                <a:lnTo>
                  <a:pt x="541" y="258"/>
                </a:lnTo>
                <a:lnTo>
                  <a:pt x="531" y="264"/>
                </a:lnTo>
                <a:lnTo>
                  <a:pt x="529" y="266"/>
                </a:lnTo>
                <a:lnTo>
                  <a:pt x="527" y="268"/>
                </a:lnTo>
                <a:lnTo>
                  <a:pt x="519" y="270"/>
                </a:lnTo>
                <a:lnTo>
                  <a:pt x="515" y="272"/>
                </a:lnTo>
                <a:lnTo>
                  <a:pt x="515" y="272"/>
                </a:lnTo>
                <a:lnTo>
                  <a:pt x="513" y="272"/>
                </a:lnTo>
                <a:lnTo>
                  <a:pt x="511" y="272"/>
                </a:lnTo>
                <a:lnTo>
                  <a:pt x="507" y="276"/>
                </a:lnTo>
                <a:lnTo>
                  <a:pt x="495" y="270"/>
                </a:lnTo>
                <a:lnTo>
                  <a:pt x="493" y="268"/>
                </a:lnTo>
                <a:lnTo>
                  <a:pt x="491" y="266"/>
                </a:lnTo>
                <a:lnTo>
                  <a:pt x="489" y="266"/>
                </a:lnTo>
                <a:lnTo>
                  <a:pt x="487" y="262"/>
                </a:lnTo>
                <a:lnTo>
                  <a:pt x="485" y="260"/>
                </a:lnTo>
                <a:lnTo>
                  <a:pt x="479" y="252"/>
                </a:lnTo>
                <a:lnTo>
                  <a:pt x="477" y="248"/>
                </a:lnTo>
                <a:lnTo>
                  <a:pt x="475" y="248"/>
                </a:lnTo>
                <a:lnTo>
                  <a:pt x="473" y="246"/>
                </a:lnTo>
                <a:lnTo>
                  <a:pt x="469" y="244"/>
                </a:lnTo>
                <a:lnTo>
                  <a:pt x="467" y="242"/>
                </a:lnTo>
                <a:lnTo>
                  <a:pt x="465" y="240"/>
                </a:lnTo>
                <a:lnTo>
                  <a:pt x="461" y="236"/>
                </a:lnTo>
                <a:lnTo>
                  <a:pt x="455" y="228"/>
                </a:lnTo>
                <a:lnTo>
                  <a:pt x="453" y="226"/>
                </a:lnTo>
                <a:lnTo>
                  <a:pt x="449" y="224"/>
                </a:lnTo>
                <a:lnTo>
                  <a:pt x="449" y="222"/>
                </a:lnTo>
                <a:lnTo>
                  <a:pt x="447" y="222"/>
                </a:lnTo>
                <a:lnTo>
                  <a:pt x="447" y="220"/>
                </a:lnTo>
                <a:lnTo>
                  <a:pt x="447" y="218"/>
                </a:lnTo>
                <a:lnTo>
                  <a:pt x="449" y="216"/>
                </a:lnTo>
                <a:lnTo>
                  <a:pt x="449" y="214"/>
                </a:lnTo>
                <a:lnTo>
                  <a:pt x="451" y="212"/>
                </a:lnTo>
                <a:lnTo>
                  <a:pt x="451" y="210"/>
                </a:lnTo>
                <a:lnTo>
                  <a:pt x="453" y="208"/>
                </a:lnTo>
                <a:lnTo>
                  <a:pt x="455" y="206"/>
                </a:lnTo>
                <a:lnTo>
                  <a:pt x="455" y="204"/>
                </a:lnTo>
                <a:lnTo>
                  <a:pt x="455" y="202"/>
                </a:lnTo>
                <a:lnTo>
                  <a:pt x="455" y="198"/>
                </a:lnTo>
                <a:lnTo>
                  <a:pt x="457" y="194"/>
                </a:lnTo>
                <a:lnTo>
                  <a:pt x="457" y="192"/>
                </a:lnTo>
                <a:lnTo>
                  <a:pt x="457" y="190"/>
                </a:lnTo>
                <a:lnTo>
                  <a:pt x="457" y="188"/>
                </a:lnTo>
                <a:lnTo>
                  <a:pt x="457" y="186"/>
                </a:lnTo>
                <a:lnTo>
                  <a:pt x="453" y="184"/>
                </a:lnTo>
                <a:lnTo>
                  <a:pt x="453" y="182"/>
                </a:lnTo>
                <a:lnTo>
                  <a:pt x="455" y="178"/>
                </a:lnTo>
                <a:lnTo>
                  <a:pt x="455" y="176"/>
                </a:lnTo>
                <a:lnTo>
                  <a:pt x="453" y="172"/>
                </a:lnTo>
                <a:lnTo>
                  <a:pt x="453" y="170"/>
                </a:lnTo>
                <a:lnTo>
                  <a:pt x="451" y="170"/>
                </a:lnTo>
                <a:lnTo>
                  <a:pt x="449" y="170"/>
                </a:lnTo>
                <a:lnTo>
                  <a:pt x="445" y="170"/>
                </a:lnTo>
                <a:lnTo>
                  <a:pt x="445" y="170"/>
                </a:lnTo>
                <a:lnTo>
                  <a:pt x="441" y="174"/>
                </a:lnTo>
                <a:lnTo>
                  <a:pt x="439" y="176"/>
                </a:lnTo>
                <a:lnTo>
                  <a:pt x="437" y="180"/>
                </a:lnTo>
                <a:lnTo>
                  <a:pt x="437" y="180"/>
                </a:lnTo>
                <a:lnTo>
                  <a:pt x="435" y="180"/>
                </a:lnTo>
                <a:lnTo>
                  <a:pt x="433" y="180"/>
                </a:lnTo>
                <a:lnTo>
                  <a:pt x="425" y="180"/>
                </a:lnTo>
                <a:lnTo>
                  <a:pt x="425" y="178"/>
                </a:lnTo>
                <a:lnTo>
                  <a:pt x="425" y="176"/>
                </a:lnTo>
                <a:lnTo>
                  <a:pt x="425" y="170"/>
                </a:lnTo>
                <a:lnTo>
                  <a:pt x="425" y="168"/>
                </a:lnTo>
                <a:lnTo>
                  <a:pt x="425" y="166"/>
                </a:lnTo>
                <a:lnTo>
                  <a:pt x="425" y="162"/>
                </a:lnTo>
                <a:lnTo>
                  <a:pt x="427" y="160"/>
                </a:lnTo>
                <a:lnTo>
                  <a:pt x="429" y="158"/>
                </a:lnTo>
                <a:lnTo>
                  <a:pt x="429" y="156"/>
                </a:lnTo>
                <a:lnTo>
                  <a:pt x="429" y="154"/>
                </a:lnTo>
                <a:lnTo>
                  <a:pt x="429" y="152"/>
                </a:lnTo>
                <a:lnTo>
                  <a:pt x="427" y="150"/>
                </a:lnTo>
                <a:lnTo>
                  <a:pt x="427" y="150"/>
                </a:lnTo>
                <a:lnTo>
                  <a:pt x="425" y="148"/>
                </a:lnTo>
                <a:lnTo>
                  <a:pt x="423" y="148"/>
                </a:lnTo>
                <a:lnTo>
                  <a:pt x="421" y="148"/>
                </a:lnTo>
                <a:lnTo>
                  <a:pt x="417" y="148"/>
                </a:lnTo>
                <a:lnTo>
                  <a:pt x="413" y="148"/>
                </a:lnTo>
                <a:lnTo>
                  <a:pt x="411" y="150"/>
                </a:lnTo>
                <a:lnTo>
                  <a:pt x="411" y="146"/>
                </a:lnTo>
                <a:lnTo>
                  <a:pt x="411" y="140"/>
                </a:lnTo>
                <a:lnTo>
                  <a:pt x="413" y="120"/>
                </a:lnTo>
                <a:lnTo>
                  <a:pt x="415" y="108"/>
                </a:lnTo>
                <a:lnTo>
                  <a:pt x="413" y="106"/>
                </a:lnTo>
                <a:lnTo>
                  <a:pt x="415" y="102"/>
                </a:lnTo>
                <a:lnTo>
                  <a:pt x="415" y="96"/>
                </a:lnTo>
                <a:lnTo>
                  <a:pt x="415" y="94"/>
                </a:lnTo>
                <a:lnTo>
                  <a:pt x="417" y="94"/>
                </a:lnTo>
                <a:lnTo>
                  <a:pt x="423" y="90"/>
                </a:lnTo>
                <a:lnTo>
                  <a:pt x="419" y="86"/>
                </a:lnTo>
                <a:lnTo>
                  <a:pt x="419" y="84"/>
                </a:lnTo>
                <a:lnTo>
                  <a:pt x="417" y="82"/>
                </a:lnTo>
                <a:lnTo>
                  <a:pt x="415" y="78"/>
                </a:lnTo>
                <a:lnTo>
                  <a:pt x="415" y="68"/>
                </a:lnTo>
                <a:lnTo>
                  <a:pt x="415" y="66"/>
                </a:lnTo>
                <a:lnTo>
                  <a:pt x="415" y="64"/>
                </a:lnTo>
                <a:lnTo>
                  <a:pt x="417" y="58"/>
                </a:lnTo>
                <a:lnTo>
                  <a:pt x="417" y="58"/>
                </a:lnTo>
                <a:lnTo>
                  <a:pt x="417" y="56"/>
                </a:lnTo>
                <a:lnTo>
                  <a:pt x="413" y="56"/>
                </a:lnTo>
                <a:lnTo>
                  <a:pt x="403" y="60"/>
                </a:lnTo>
                <a:lnTo>
                  <a:pt x="397" y="64"/>
                </a:lnTo>
                <a:lnTo>
                  <a:pt x="397" y="66"/>
                </a:lnTo>
                <a:lnTo>
                  <a:pt x="393" y="70"/>
                </a:lnTo>
                <a:lnTo>
                  <a:pt x="393" y="70"/>
                </a:lnTo>
                <a:lnTo>
                  <a:pt x="391" y="70"/>
                </a:lnTo>
                <a:lnTo>
                  <a:pt x="389" y="70"/>
                </a:lnTo>
                <a:lnTo>
                  <a:pt x="381" y="70"/>
                </a:lnTo>
                <a:lnTo>
                  <a:pt x="375" y="68"/>
                </a:lnTo>
                <a:lnTo>
                  <a:pt x="369" y="66"/>
                </a:lnTo>
                <a:lnTo>
                  <a:pt x="365" y="60"/>
                </a:lnTo>
                <a:lnTo>
                  <a:pt x="359" y="54"/>
                </a:lnTo>
                <a:lnTo>
                  <a:pt x="355" y="50"/>
                </a:lnTo>
                <a:lnTo>
                  <a:pt x="347" y="46"/>
                </a:lnTo>
                <a:lnTo>
                  <a:pt x="339" y="50"/>
                </a:lnTo>
                <a:lnTo>
                  <a:pt x="335" y="48"/>
                </a:lnTo>
                <a:lnTo>
                  <a:pt x="335" y="48"/>
                </a:lnTo>
                <a:lnTo>
                  <a:pt x="335" y="46"/>
                </a:lnTo>
                <a:lnTo>
                  <a:pt x="335" y="44"/>
                </a:lnTo>
                <a:lnTo>
                  <a:pt x="337" y="42"/>
                </a:lnTo>
                <a:lnTo>
                  <a:pt x="337" y="40"/>
                </a:lnTo>
                <a:lnTo>
                  <a:pt x="335" y="38"/>
                </a:lnTo>
                <a:lnTo>
                  <a:pt x="333" y="34"/>
                </a:lnTo>
                <a:lnTo>
                  <a:pt x="331" y="34"/>
                </a:lnTo>
                <a:lnTo>
                  <a:pt x="331" y="36"/>
                </a:lnTo>
                <a:lnTo>
                  <a:pt x="327" y="38"/>
                </a:lnTo>
                <a:lnTo>
                  <a:pt x="319" y="40"/>
                </a:lnTo>
                <a:lnTo>
                  <a:pt x="319" y="40"/>
                </a:lnTo>
                <a:lnTo>
                  <a:pt x="317" y="40"/>
                </a:lnTo>
                <a:lnTo>
                  <a:pt x="317" y="42"/>
                </a:lnTo>
                <a:lnTo>
                  <a:pt x="315" y="44"/>
                </a:lnTo>
                <a:lnTo>
                  <a:pt x="315" y="46"/>
                </a:lnTo>
                <a:lnTo>
                  <a:pt x="315" y="48"/>
                </a:lnTo>
                <a:lnTo>
                  <a:pt x="313" y="50"/>
                </a:lnTo>
                <a:lnTo>
                  <a:pt x="311" y="50"/>
                </a:lnTo>
                <a:lnTo>
                  <a:pt x="309" y="50"/>
                </a:lnTo>
                <a:lnTo>
                  <a:pt x="303" y="48"/>
                </a:lnTo>
                <a:lnTo>
                  <a:pt x="297" y="44"/>
                </a:lnTo>
                <a:lnTo>
                  <a:pt x="295" y="42"/>
                </a:lnTo>
                <a:lnTo>
                  <a:pt x="293" y="40"/>
                </a:lnTo>
                <a:lnTo>
                  <a:pt x="291" y="38"/>
                </a:lnTo>
                <a:lnTo>
                  <a:pt x="287" y="36"/>
                </a:lnTo>
                <a:lnTo>
                  <a:pt x="279" y="34"/>
                </a:lnTo>
                <a:lnTo>
                  <a:pt x="277" y="32"/>
                </a:lnTo>
                <a:lnTo>
                  <a:pt x="277" y="30"/>
                </a:lnTo>
                <a:lnTo>
                  <a:pt x="277" y="30"/>
                </a:lnTo>
                <a:lnTo>
                  <a:pt x="279" y="30"/>
                </a:lnTo>
                <a:lnTo>
                  <a:pt x="279" y="28"/>
                </a:lnTo>
                <a:lnTo>
                  <a:pt x="279" y="26"/>
                </a:lnTo>
                <a:lnTo>
                  <a:pt x="279" y="26"/>
                </a:lnTo>
                <a:lnTo>
                  <a:pt x="281" y="24"/>
                </a:lnTo>
                <a:lnTo>
                  <a:pt x="281" y="24"/>
                </a:lnTo>
                <a:lnTo>
                  <a:pt x="281" y="22"/>
                </a:lnTo>
                <a:lnTo>
                  <a:pt x="281" y="20"/>
                </a:lnTo>
                <a:lnTo>
                  <a:pt x="281" y="20"/>
                </a:lnTo>
                <a:lnTo>
                  <a:pt x="277" y="18"/>
                </a:lnTo>
                <a:lnTo>
                  <a:pt x="275" y="16"/>
                </a:lnTo>
                <a:lnTo>
                  <a:pt x="273" y="16"/>
                </a:lnTo>
                <a:lnTo>
                  <a:pt x="273" y="14"/>
                </a:lnTo>
                <a:lnTo>
                  <a:pt x="273" y="12"/>
                </a:lnTo>
                <a:lnTo>
                  <a:pt x="269" y="10"/>
                </a:lnTo>
                <a:lnTo>
                  <a:pt x="267" y="10"/>
                </a:lnTo>
                <a:lnTo>
                  <a:pt x="263" y="6"/>
                </a:lnTo>
                <a:lnTo>
                  <a:pt x="261" y="6"/>
                </a:lnTo>
                <a:lnTo>
                  <a:pt x="255" y="2"/>
                </a:lnTo>
                <a:lnTo>
                  <a:pt x="253" y="0"/>
                </a:lnTo>
                <a:lnTo>
                  <a:pt x="249" y="0"/>
                </a:lnTo>
                <a:lnTo>
                  <a:pt x="247" y="2"/>
                </a:lnTo>
                <a:lnTo>
                  <a:pt x="241" y="6"/>
                </a:lnTo>
                <a:lnTo>
                  <a:pt x="239" y="8"/>
                </a:lnTo>
                <a:lnTo>
                  <a:pt x="237" y="8"/>
                </a:lnTo>
                <a:lnTo>
                  <a:pt x="233" y="8"/>
                </a:lnTo>
                <a:lnTo>
                  <a:pt x="231" y="10"/>
                </a:lnTo>
                <a:lnTo>
                  <a:pt x="229" y="12"/>
                </a:lnTo>
                <a:lnTo>
                  <a:pt x="229" y="12"/>
                </a:lnTo>
                <a:lnTo>
                  <a:pt x="227" y="14"/>
                </a:lnTo>
                <a:lnTo>
                  <a:pt x="227" y="16"/>
                </a:lnTo>
                <a:lnTo>
                  <a:pt x="225" y="18"/>
                </a:lnTo>
                <a:lnTo>
                  <a:pt x="225" y="18"/>
                </a:lnTo>
                <a:lnTo>
                  <a:pt x="219" y="20"/>
                </a:lnTo>
                <a:lnTo>
                  <a:pt x="217" y="20"/>
                </a:lnTo>
                <a:lnTo>
                  <a:pt x="215" y="22"/>
                </a:lnTo>
                <a:lnTo>
                  <a:pt x="211" y="26"/>
                </a:lnTo>
                <a:lnTo>
                  <a:pt x="203" y="28"/>
                </a:lnTo>
                <a:lnTo>
                  <a:pt x="203" y="30"/>
                </a:lnTo>
                <a:lnTo>
                  <a:pt x="199" y="32"/>
                </a:lnTo>
                <a:lnTo>
                  <a:pt x="197" y="32"/>
                </a:lnTo>
                <a:lnTo>
                  <a:pt x="191" y="36"/>
                </a:lnTo>
                <a:lnTo>
                  <a:pt x="189" y="38"/>
                </a:lnTo>
                <a:lnTo>
                  <a:pt x="189" y="40"/>
                </a:lnTo>
                <a:lnTo>
                  <a:pt x="189" y="42"/>
                </a:lnTo>
                <a:lnTo>
                  <a:pt x="189" y="46"/>
                </a:lnTo>
                <a:lnTo>
                  <a:pt x="189" y="46"/>
                </a:lnTo>
                <a:lnTo>
                  <a:pt x="189" y="48"/>
                </a:lnTo>
                <a:lnTo>
                  <a:pt x="189" y="50"/>
                </a:lnTo>
                <a:lnTo>
                  <a:pt x="187" y="52"/>
                </a:lnTo>
                <a:lnTo>
                  <a:pt x="183" y="52"/>
                </a:lnTo>
                <a:lnTo>
                  <a:pt x="171" y="54"/>
                </a:lnTo>
                <a:lnTo>
                  <a:pt x="167" y="56"/>
                </a:lnTo>
                <a:lnTo>
                  <a:pt x="167" y="56"/>
                </a:lnTo>
                <a:lnTo>
                  <a:pt x="166" y="58"/>
                </a:lnTo>
                <a:lnTo>
                  <a:pt x="164" y="58"/>
                </a:lnTo>
                <a:lnTo>
                  <a:pt x="160" y="56"/>
                </a:lnTo>
                <a:lnTo>
                  <a:pt x="158" y="56"/>
                </a:lnTo>
                <a:lnTo>
                  <a:pt x="152" y="58"/>
                </a:lnTo>
                <a:lnTo>
                  <a:pt x="148" y="58"/>
                </a:lnTo>
                <a:lnTo>
                  <a:pt x="146" y="58"/>
                </a:lnTo>
                <a:lnTo>
                  <a:pt x="146" y="58"/>
                </a:lnTo>
                <a:lnTo>
                  <a:pt x="144" y="60"/>
                </a:lnTo>
                <a:lnTo>
                  <a:pt x="142" y="60"/>
                </a:lnTo>
                <a:lnTo>
                  <a:pt x="140" y="58"/>
                </a:lnTo>
                <a:lnTo>
                  <a:pt x="138" y="58"/>
                </a:lnTo>
                <a:lnTo>
                  <a:pt x="136" y="56"/>
                </a:lnTo>
                <a:lnTo>
                  <a:pt x="132" y="52"/>
                </a:lnTo>
                <a:lnTo>
                  <a:pt x="130" y="50"/>
                </a:lnTo>
                <a:lnTo>
                  <a:pt x="130" y="52"/>
                </a:lnTo>
                <a:lnTo>
                  <a:pt x="130" y="54"/>
                </a:lnTo>
                <a:lnTo>
                  <a:pt x="126" y="56"/>
                </a:lnTo>
                <a:lnTo>
                  <a:pt x="122" y="56"/>
                </a:lnTo>
                <a:lnTo>
                  <a:pt x="118" y="56"/>
                </a:lnTo>
                <a:lnTo>
                  <a:pt x="118" y="56"/>
                </a:lnTo>
                <a:lnTo>
                  <a:pt x="114" y="56"/>
                </a:lnTo>
                <a:lnTo>
                  <a:pt x="106" y="62"/>
                </a:lnTo>
                <a:lnTo>
                  <a:pt x="104" y="64"/>
                </a:lnTo>
                <a:lnTo>
                  <a:pt x="102" y="66"/>
                </a:lnTo>
                <a:lnTo>
                  <a:pt x="100" y="72"/>
                </a:lnTo>
                <a:lnTo>
                  <a:pt x="98" y="74"/>
                </a:lnTo>
                <a:lnTo>
                  <a:pt x="100" y="78"/>
                </a:lnTo>
                <a:lnTo>
                  <a:pt x="100" y="86"/>
                </a:lnTo>
                <a:lnTo>
                  <a:pt x="104" y="90"/>
                </a:lnTo>
                <a:lnTo>
                  <a:pt x="106" y="90"/>
                </a:lnTo>
                <a:lnTo>
                  <a:pt x="110" y="92"/>
                </a:lnTo>
                <a:lnTo>
                  <a:pt x="112" y="92"/>
                </a:lnTo>
                <a:lnTo>
                  <a:pt x="114" y="94"/>
                </a:lnTo>
                <a:lnTo>
                  <a:pt x="118" y="98"/>
                </a:lnTo>
                <a:lnTo>
                  <a:pt x="122" y="104"/>
                </a:lnTo>
                <a:lnTo>
                  <a:pt x="128" y="118"/>
                </a:lnTo>
                <a:lnTo>
                  <a:pt x="126" y="122"/>
                </a:lnTo>
                <a:lnTo>
                  <a:pt x="124" y="126"/>
                </a:lnTo>
                <a:lnTo>
                  <a:pt x="126" y="128"/>
                </a:lnTo>
                <a:lnTo>
                  <a:pt x="124" y="130"/>
                </a:lnTo>
                <a:lnTo>
                  <a:pt x="124" y="136"/>
                </a:lnTo>
                <a:lnTo>
                  <a:pt x="122" y="138"/>
                </a:lnTo>
                <a:lnTo>
                  <a:pt x="120" y="138"/>
                </a:lnTo>
                <a:lnTo>
                  <a:pt x="120" y="140"/>
                </a:lnTo>
                <a:lnTo>
                  <a:pt x="120" y="142"/>
                </a:lnTo>
                <a:lnTo>
                  <a:pt x="120" y="144"/>
                </a:lnTo>
                <a:lnTo>
                  <a:pt x="120" y="146"/>
                </a:lnTo>
                <a:lnTo>
                  <a:pt x="120" y="148"/>
                </a:lnTo>
                <a:lnTo>
                  <a:pt x="120" y="152"/>
                </a:lnTo>
                <a:lnTo>
                  <a:pt x="120" y="154"/>
                </a:lnTo>
                <a:lnTo>
                  <a:pt x="114" y="160"/>
                </a:lnTo>
                <a:lnTo>
                  <a:pt x="114" y="162"/>
                </a:lnTo>
                <a:lnTo>
                  <a:pt x="108" y="164"/>
                </a:lnTo>
                <a:lnTo>
                  <a:pt x="108" y="166"/>
                </a:lnTo>
                <a:lnTo>
                  <a:pt x="106" y="168"/>
                </a:lnTo>
                <a:lnTo>
                  <a:pt x="106" y="172"/>
                </a:lnTo>
                <a:lnTo>
                  <a:pt x="108" y="174"/>
                </a:lnTo>
                <a:lnTo>
                  <a:pt x="108" y="176"/>
                </a:lnTo>
                <a:lnTo>
                  <a:pt x="106" y="178"/>
                </a:lnTo>
                <a:lnTo>
                  <a:pt x="104" y="182"/>
                </a:lnTo>
                <a:lnTo>
                  <a:pt x="104" y="184"/>
                </a:lnTo>
                <a:lnTo>
                  <a:pt x="104" y="186"/>
                </a:lnTo>
                <a:lnTo>
                  <a:pt x="104" y="188"/>
                </a:lnTo>
                <a:lnTo>
                  <a:pt x="104" y="190"/>
                </a:lnTo>
                <a:lnTo>
                  <a:pt x="102" y="196"/>
                </a:lnTo>
                <a:lnTo>
                  <a:pt x="100" y="196"/>
                </a:lnTo>
                <a:lnTo>
                  <a:pt x="72" y="200"/>
                </a:lnTo>
                <a:lnTo>
                  <a:pt x="66" y="200"/>
                </a:lnTo>
                <a:lnTo>
                  <a:pt x="62" y="198"/>
                </a:lnTo>
                <a:lnTo>
                  <a:pt x="58" y="198"/>
                </a:lnTo>
                <a:lnTo>
                  <a:pt x="50" y="198"/>
                </a:lnTo>
                <a:lnTo>
                  <a:pt x="46" y="198"/>
                </a:lnTo>
                <a:lnTo>
                  <a:pt x="44" y="200"/>
                </a:lnTo>
                <a:lnTo>
                  <a:pt x="42" y="200"/>
                </a:lnTo>
                <a:lnTo>
                  <a:pt x="0" y="198"/>
                </a:lnTo>
                <a:lnTo>
                  <a:pt x="0" y="200"/>
                </a:lnTo>
                <a:lnTo>
                  <a:pt x="2" y="202"/>
                </a:lnTo>
                <a:lnTo>
                  <a:pt x="8" y="220"/>
                </a:lnTo>
                <a:lnTo>
                  <a:pt x="12" y="224"/>
                </a:lnTo>
                <a:lnTo>
                  <a:pt x="18" y="230"/>
                </a:lnTo>
                <a:lnTo>
                  <a:pt x="20" y="234"/>
                </a:lnTo>
                <a:lnTo>
                  <a:pt x="26" y="238"/>
                </a:lnTo>
                <a:lnTo>
                  <a:pt x="28" y="240"/>
                </a:lnTo>
                <a:lnTo>
                  <a:pt x="30" y="244"/>
                </a:lnTo>
                <a:lnTo>
                  <a:pt x="34" y="246"/>
                </a:lnTo>
                <a:lnTo>
                  <a:pt x="38" y="248"/>
                </a:lnTo>
                <a:lnTo>
                  <a:pt x="46" y="250"/>
                </a:lnTo>
                <a:lnTo>
                  <a:pt x="46" y="254"/>
                </a:lnTo>
                <a:lnTo>
                  <a:pt x="46" y="258"/>
                </a:lnTo>
                <a:lnTo>
                  <a:pt x="46" y="264"/>
                </a:lnTo>
                <a:lnTo>
                  <a:pt x="44" y="268"/>
                </a:lnTo>
                <a:lnTo>
                  <a:pt x="44" y="272"/>
                </a:lnTo>
                <a:lnTo>
                  <a:pt x="44" y="276"/>
                </a:lnTo>
                <a:lnTo>
                  <a:pt x="44" y="282"/>
                </a:lnTo>
                <a:lnTo>
                  <a:pt x="46" y="284"/>
                </a:lnTo>
                <a:lnTo>
                  <a:pt x="50" y="288"/>
                </a:lnTo>
                <a:lnTo>
                  <a:pt x="58" y="300"/>
                </a:lnTo>
                <a:lnTo>
                  <a:pt x="56" y="304"/>
                </a:lnTo>
                <a:lnTo>
                  <a:pt x="56" y="308"/>
                </a:lnTo>
                <a:lnTo>
                  <a:pt x="58" y="314"/>
                </a:lnTo>
                <a:lnTo>
                  <a:pt x="60" y="318"/>
                </a:lnTo>
                <a:lnTo>
                  <a:pt x="64" y="320"/>
                </a:lnTo>
                <a:lnTo>
                  <a:pt x="70" y="322"/>
                </a:lnTo>
                <a:lnTo>
                  <a:pt x="74" y="324"/>
                </a:lnTo>
                <a:lnTo>
                  <a:pt x="76" y="328"/>
                </a:lnTo>
                <a:lnTo>
                  <a:pt x="76" y="330"/>
                </a:lnTo>
                <a:lnTo>
                  <a:pt x="74" y="336"/>
                </a:lnTo>
                <a:lnTo>
                  <a:pt x="74" y="338"/>
                </a:lnTo>
                <a:lnTo>
                  <a:pt x="76" y="340"/>
                </a:lnTo>
                <a:lnTo>
                  <a:pt x="80" y="342"/>
                </a:lnTo>
                <a:lnTo>
                  <a:pt x="82" y="342"/>
                </a:lnTo>
                <a:lnTo>
                  <a:pt x="84" y="340"/>
                </a:lnTo>
                <a:lnTo>
                  <a:pt x="88" y="338"/>
                </a:lnTo>
                <a:lnTo>
                  <a:pt x="94" y="338"/>
                </a:lnTo>
                <a:lnTo>
                  <a:pt x="98" y="338"/>
                </a:lnTo>
                <a:lnTo>
                  <a:pt x="104" y="342"/>
                </a:lnTo>
                <a:lnTo>
                  <a:pt x="106" y="344"/>
                </a:lnTo>
                <a:lnTo>
                  <a:pt x="108" y="350"/>
                </a:lnTo>
                <a:lnTo>
                  <a:pt x="110" y="354"/>
                </a:lnTo>
                <a:lnTo>
                  <a:pt x="108" y="358"/>
                </a:lnTo>
                <a:lnTo>
                  <a:pt x="110" y="360"/>
                </a:lnTo>
                <a:lnTo>
                  <a:pt x="112" y="362"/>
                </a:lnTo>
                <a:lnTo>
                  <a:pt x="110" y="364"/>
                </a:lnTo>
                <a:lnTo>
                  <a:pt x="108" y="366"/>
                </a:lnTo>
                <a:lnTo>
                  <a:pt x="102" y="380"/>
                </a:lnTo>
                <a:lnTo>
                  <a:pt x="98" y="386"/>
                </a:lnTo>
                <a:lnTo>
                  <a:pt x="94" y="388"/>
                </a:lnTo>
                <a:lnTo>
                  <a:pt x="96" y="394"/>
                </a:lnTo>
                <a:lnTo>
                  <a:pt x="96" y="398"/>
                </a:lnTo>
                <a:lnTo>
                  <a:pt x="96" y="400"/>
                </a:lnTo>
                <a:lnTo>
                  <a:pt x="94" y="402"/>
                </a:lnTo>
                <a:lnTo>
                  <a:pt x="92" y="404"/>
                </a:lnTo>
                <a:lnTo>
                  <a:pt x="90" y="406"/>
                </a:lnTo>
                <a:lnTo>
                  <a:pt x="86" y="408"/>
                </a:lnTo>
                <a:lnTo>
                  <a:pt x="78" y="410"/>
                </a:lnTo>
                <a:lnTo>
                  <a:pt x="76" y="410"/>
                </a:lnTo>
                <a:lnTo>
                  <a:pt x="74" y="414"/>
                </a:lnTo>
                <a:lnTo>
                  <a:pt x="72" y="416"/>
                </a:lnTo>
                <a:lnTo>
                  <a:pt x="68" y="418"/>
                </a:lnTo>
                <a:lnTo>
                  <a:pt x="66" y="420"/>
                </a:lnTo>
                <a:lnTo>
                  <a:pt x="64" y="422"/>
                </a:lnTo>
                <a:lnTo>
                  <a:pt x="54" y="430"/>
                </a:lnTo>
                <a:lnTo>
                  <a:pt x="54" y="430"/>
                </a:lnTo>
                <a:lnTo>
                  <a:pt x="52" y="434"/>
                </a:lnTo>
                <a:lnTo>
                  <a:pt x="52" y="436"/>
                </a:lnTo>
                <a:lnTo>
                  <a:pt x="50" y="444"/>
                </a:lnTo>
                <a:lnTo>
                  <a:pt x="50" y="450"/>
                </a:lnTo>
                <a:lnTo>
                  <a:pt x="50" y="452"/>
                </a:lnTo>
                <a:lnTo>
                  <a:pt x="50" y="454"/>
                </a:lnTo>
                <a:lnTo>
                  <a:pt x="52" y="454"/>
                </a:lnTo>
                <a:lnTo>
                  <a:pt x="54" y="456"/>
                </a:lnTo>
                <a:lnTo>
                  <a:pt x="54" y="456"/>
                </a:lnTo>
                <a:lnTo>
                  <a:pt x="54" y="458"/>
                </a:lnTo>
                <a:lnTo>
                  <a:pt x="54" y="462"/>
                </a:lnTo>
                <a:lnTo>
                  <a:pt x="46" y="474"/>
                </a:lnTo>
                <a:lnTo>
                  <a:pt x="42" y="486"/>
                </a:lnTo>
                <a:lnTo>
                  <a:pt x="40" y="488"/>
                </a:lnTo>
                <a:lnTo>
                  <a:pt x="42" y="492"/>
                </a:lnTo>
                <a:lnTo>
                  <a:pt x="42" y="494"/>
                </a:lnTo>
                <a:lnTo>
                  <a:pt x="40" y="498"/>
                </a:lnTo>
                <a:lnTo>
                  <a:pt x="38" y="500"/>
                </a:lnTo>
                <a:lnTo>
                  <a:pt x="40" y="502"/>
                </a:lnTo>
                <a:lnTo>
                  <a:pt x="46" y="506"/>
                </a:lnTo>
                <a:lnTo>
                  <a:pt x="66" y="532"/>
                </a:lnTo>
                <a:lnTo>
                  <a:pt x="66" y="532"/>
                </a:lnTo>
                <a:lnTo>
                  <a:pt x="68" y="536"/>
                </a:lnTo>
                <a:lnTo>
                  <a:pt x="68" y="538"/>
                </a:lnTo>
                <a:lnTo>
                  <a:pt x="70" y="538"/>
                </a:lnTo>
                <a:lnTo>
                  <a:pt x="74" y="542"/>
                </a:lnTo>
                <a:lnTo>
                  <a:pt x="74" y="542"/>
                </a:lnTo>
                <a:lnTo>
                  <a:pt x="82" y="562"/>
                </a:lnTo>
                <a:lnTo>
                  <a:pt x="84" y="564"/>
                </a:lnTo>
                <a:lnTo>
                  <a:pt x="86" y="566"/>
                </a:lnTo>
                <a:lnTo>
                  <a:pt x="90" y="566"/>
                </a:lnTo>
                <a:lnTo>
                  <a:pt x="94" y="564"/>
                </a:lnTo>
                <a:lnTo>
                  <a:pt x="98" y="562"/>
                </a:lnTo>
                <a:lnTo>
                  <a:pt x="102" y="560"/>
                </a:lnTo>
                <a:lnTo>
                  <a:pt x="102" y="560"/>
                </a:lnTo>
                <a:lnTo>
                  <a:pt x="102" y="560"/>
                </a:lnTo>
                <a:lnTo>
                  <a:pt x="108" y="558"/>
                </a:lnTo>
                <a:lnTo>
                  <a:pt x="112" y="558"/>
                </a:lnTo>
                <a:lnTo>
                  <a:pt x="116" y="560"/>
                </a:lnTo>
                <a:lnTo>
                  <a:pt x="116" y="560"/>
                </a:lnTo>
                <a:lnTo>
                  <a:pt x="118" y="558"/>
                </a:lnTo>
                <a:lnTo>
                  <a:pt x="144" y="566"/>
                </a:lnTo>
                <a:lnTo>
                  <a:pt x="146" y="568"/>
                </a:lnTo>
                <a:lnTo>
                  <a:pt x="146" y="570"/>
                </a:lnTo>
                <a:lnTo>
                  <a:pt x="144" y="572"/>
                </a:lnTo>
                <a:lnTo>
                  <a:pt x="144" y="572"/>
                </a:lnTo>
                <a:lnTo>
                  <a:pt x="144" y="574"/>
                </a:lnTo>
                <a:lnTo>
                  <a:pt x="142" y="578"/>
                </a:lnTo>
                <a:lnTo>
                  <a:pt x="142" y="580"/>
                </a:lnTo>
                <a:lnTo>
                  <a:pt x="142" y="580"/>
                </a:lnTo>
                <a:lnTo>
                  <a:pt x="144" y="582"/>
                </a:lnTo>
                <a:lnTo>
                  <a:pt x="146" y="582"/>
                </a:lnTo>
                <a:lnTo>
                  <a:pt x="148" y="584"/>
                </a:lnTo>
                <a:lnTo>
                  <a:pt x="154" y="586"/>
                </a:lnTo>
                <a:lnTo>
                  <a:pt x="162" y="586"/>
                </a:lnTo>
                <a:lnTo>
                  <a:pt x="167" y="584"/>
                </a:lnTo>
                <a:lnTo>
                  <a:pt x="173" y="586"/>
                </a:lnTo>
                <a:lnTo>
                  <a:pt x="175" y="586"/>
                </a:lnTo>
                <a:lnTo>
                  <a:pt x="177" y="586"/>
                </a:lnTo>
                <a:lnTo>
                  <a:pt x="181" y="590"/>
                </a:lnTo>
                <a:lnTo>
                  <a:pt x="183" y="594"/>
                </a:lnTo>
                <a:lnTo>
                  <a:pt x="185" y="596"/>
                </a:lnTo>
                <a:lnTo>
                  <a:pt x="185" y="598"/>
                </a:lnTo>
                <a:lnTo>
                  <a:pt x="185" y="600"/>
                </a:lnTo>
                <a:lnTo>
                  <a:pt x="185" y="600"/>
                </a:lnTo>
                <a:lnTo>
                  <a:pt x="187" y="602"/>
                </a:lnTo>
                <a:lnTo>
                  <a:pt x="195" y="602"/>
                </a:lnTo>
                <a:lnTo>
                  <a:pt x="199" y="604"/>
                </a:lnTo>
                <a:lnTo>
                  <a:pt x="203" y="604"/>
                </a:lnTo>
                <a:lnTo>
                  <a:pt x="203" y="604"/>
                </a:lnTo>
                <a:lnTo>
                  <a:pt x="203" y="602"/>
                </a:lnTo>
                <a:lnTo>
                  <a:pt x="205" y="600"/>
                </a:lnTo>
                <a:lnTo>
                  <a:pt x="207" y="598"/>
                </a:lnTo>
                <a:lnTo>
                  <a:pt x="209" y="596"/>
                </a:lnTo>
                <a:lnTo>
                  <a:pt x="209" y="596"/>
                </a:lnTo>
                <a:lnTo>
                  <a:pt x="211" y="594"/>
                </a:lnTo>
                <a:lnTo>
                  <a:pt x="213" y="594"/>
                </a:lnTo>
                <a:lnTo>
                  <a:pt x="215" y="594"/>
                </a:lnTo>
                <a:lnTo>
                  <a:pt x="217" y="594"/>
                </a:lnTo>
                <a:lnTo>
                  <a:pt x="225" y="600"/>
                </a:lnTo>
                <a:lnTo>
                  <a:pt x="225" y="602"/>
                </a:lnTo>
                <a:lnTo>
                  <a:pt x="227" y="604"/>
                </a:lnTo>
                <a:lnTo>
                  <a:pt x="227" y="606"/>
                </a:lnTo>
                <a:lnTo>
                  <a:pt x="227" y="608"/>
                </a:lnTo>
                <a:lnTo>
                  <a:pt x="227" y="608"/>
                </a:lnTo>
                <a:lnTo>
                  <a:pt x="231" y="608"/>
                </a:lnTo>
                <a:lnTo>
                  <a:pt x="257" y="620"/>
                </a:lnTo>
                <a:lnTo>
                  <a:pt x="259" y="622"/>
                </a:lnTo>
                <a:lnTo>
                  <a:pt x="263" y="620"/>
                </a:lnTo>
                <a:lnTo>
                  <a:pt x="269" y="616"/>
                </a:lnTo>
                <a:lnTo>
                  <a:pt x="273" y="612"/>
                </a:lnTo>
                <a:lnTo>
                  <a:pt x="287" y="610"/>
                </a:lnTo>
                <a:lnTo>
                  <a:pt x="291" y="610"/>
                </a:lnTo>
                <a:lnTo>
                  <a:pt x="299" y="608"/>
                </a:lnTo>
                <a:lnTo>
                  <a:pt x="301" y="608"/>
                </a:lnTo>
                <a:lnTo>
                  <a:pt x="303" y="606"/>
                </a:lnTo>
                <a:lnTo>
                  <a:pt x="305" y="604"/>
                </a:lnTo>
                <a:lnTo>
                  <a:pt x="307" y="602"/>
                </a:lnTo>
                <a:lnTo>
                  <a:pt x="307" y="600"/>
                </a:lnTo>
                <a:lnTo>
                  <a:pt x="307" y="598"/>
                </a:lnTo>
                <a:lnTo>
                  <a:pt x="307" y="598"/>
                </a:lnTo>
                <a:lnTo>
                  <a:pt x="311" y="594"/>
                </a:lnTo>
                <a:lnTo>
                  <a:pt x="311" y="592"/>
                </a:lnTo>
                <a:lnTo>
                  <a:pt x="311" y="590"/>
                </a:lnTo>
                <a:lnTo>
                  <a:pt x="311" y="588"/>
                </a:lnTo>
                <a:lnTo>
                  <a:pt x="311" y="586"/>
                </a:lnTo>
                <a:lnTo>
                  <a:pt x="309" y="586"/>
                </a:lnTo>
                <a:lnTo>
                  <a:pt x="309" y="584"/>
                </a:lnTo>
                <a:lnTo>
                  <a:pt x="309" y="582"/>
                </a:lnTo>
                <a:lnTo>
                  <a:pt x="311" y="580"/>
                </a:lnTo>
                <a:lnTo>
                  <a:pt x="311" y="578"/>
                </a:lnTo>
                <a:lnTo>
                  <a:pt x="313" y="576"/>
                </a:lnTo>
                <a:lnTo>
                  <a:pt x="319" y="574"/>
                </a:lnTo>
                <a:lnTo>
                  <a:pt x="319" y="572"/>
                </a:lnTo>
                <a:lnTo>
                  <a:pt x="321" y="572"/>
                </a:lnTo>
                <a:lnTo>
                  <a:pt x="323" y="568"/>
                </a:lnTo>
                <a:lnTo>
                  <a:pt x="323" y="568"/>
                </a:lnTo>
                <a:lnTo>
                  <a:pt x="325" y="566"/>
                </a:lnTo>
                <a:lnTo>
                  <a:pt x="331" y="564"/>
                </a:lnTo>
                <a:lnTo>
                  <a:pt x="343" y="562"/>
                </a:lnTo>
                <a:lnTo>
                  <a:pt x="347" y="562"/>
                </a:lnTo>
                <a:lnTo>
                  <a:pt x="349" y="564"/>
                </a:lnTo>
                <a:lnTo>
                  <a:pt x="351" y="568"/>
                </a:lnTo>
                <a:lnTo>
                  <a:pt x="353" y="570"/>
                </a:lnTo>
                <a:lnTo>
                  <a:pt x="353" y="570"/>
                </a:lnTo>
                <a:lnTo>
                  <a:pt x="353" y="572"/>
                </a:lnTo>
                <a:lnTo>
                  <a:pt x="349" y="574"/>
                </a:lnTo>
                <a:lnTo>
                  <a:pt x="347" y="574"/>
                </a:lnTo>
                <a:lnTo>
                  <a:pt x="347" y="576"/>
                </a:lnTo>
                <a:lnTo>
                  <a:pt x="345" y="576"/>
                </a:lnTo>
                <a:lnTo>
                  <a:pt x="345" y="578"/>
                </a:lnTo>
                <a:lnTo>
                  <a:pt x="345" y="580"/>
                </a:lnTo>
                <a:lnTo>
                  <a:pt x="347" y="584"/>
                </a:lnTo>
                <a:lnTo>
                  <a:pt x="347" y="586"/>
                </a:lnTo>
                <a:lnTo>
                  <a:pt x="349" y="586"/>
                </a:lnTo>
                <a:lnTo>
                  <a:pt x="353" y="586"/>
                </a:lnTo>
                <a:lnTo>
                  <a:pt x="357" y="582"/>
                </a:lnTo>
                <a:lnTo>
                  <a:pt x="361" y="578"/>
                </a:lnTo>
                <a:lnTo>
                  <a:pt x="363" y="578"/>
                </a:lnTo>
                <a:lnTo>
                  <a:pt x="367" y="574"/>
                </a:lnTo>
                <a:lnTo>
                  <a:pt x="375" y="576"/>
                </a:lnTo>
                <a:lnTo>
                  <a:pt x="383" y="568"/>
                </a:lnTo>
                <a:lnTo>
                  <a:pt x="383" y="568"/>
                </a:lnTo>
                <a:lnTo>
                  <a:pt x="383" y="566"/>
                </a:lnTo>
                <a:lnTo>
                  <a:pt x="383" y="564"/>
                </a:lnTo>
                <a:lnTo>
                  <a:pt x="383" y="560"/>
                </a:lnTo>
                <a:lnTo>
                  <a:pt x="385" y="560"/>
                </a:lnTo>
                <a:lnTo>
                  <a:pt x="385" y="558"/>
                </a:lnTo>
                <a:lnTo>
                  <a:pt x="387" y="554"/>
                </a:lnTo>
                <a:lnTo>
                  <a:pt x="387" y="552"/>
                </a:lnTo>
                <a:lnTo>
                  <a:pt x="387" y="550"/>
                </a:lnTo>
                <a:lnTo>
                  <a:pt x="385" y="548"/>
                </a:lnTo>
                <a:lnTo>
                  <a:pt x="385" y="546"/>
                </a:lnTo>
                <a:lnTo>
                  <a:pt x="385" y="546"/>
                </a:lnTo>
                <a:lnTo>
                  <a:pt x="385" y="544"/>
                </a:lnTo>
                <a:lnTo>
                  <a:pt x="385" y="542"/>
                </a:lnTo>
                <a:lnTo>
                  <a:pt x="383" y="540"/>
                </a:lnTo>
                <a:lnTo>
                  <a:pt x="383" y="538"/>
                </a:lnTo>
                <a:lnTo>
                  <a:pt x="383" y="536"/>
                </a:lnTo>
                <a:lnTo>
                  <a:pt x="381" y="536"/>
                </a:lnTo>
                <a:lnTo>
                  <a:pt x="381" y="532"/>
                </a:lnTo>
                <a:lnTo>
                  <a:pt x="381" y="532"/>
                </a:lnTo>
                <a:lnTo>
                  <a:pt x="379" y="530"/>
                </a:lnTo>
                <a:lnTo>
                  <a:pt x="379" y="530"/>
                </a:lnTo>
                <a:lnTo>
                  <a:pt x="379" y="528"/>
                </a:lnTo>
                <a:lnTo>
                  <a:pt x="377" y="528"/>
                </a:lnTo>
                <a:lnTo>
                  <a:pt x="377" y="526"/>
                </a:lnTo>
                <a:lnTo>
                  <a:pt x="377" y="526"/>
                </a:lnTo>
                <a:lnTo>
                  <a:pt x="377" y="522"/>
                </a:lnTo>
                <a:lnTo>
                  <a:pt x="377" y="522"/>
                </a:lnTo>
                <a:lnTo>
                  <a:pt x="377" y="520"/>
                </a:lnTo>
                <a:lnTo>
                  <a:pt x="379" y="518"/>
                </a:lnTo>
                <a:lnTo>
                  <a:pt x="377" y="516"/>
                </a:lnTo>
                <a:lnTo>
                  <a:pt x="377" y="516"/>
                </a:lnTo>
                <a:lnTo>
                  <a:pt x="375" y="514"/>
                </a:lnTo>
                <a:lnTo>
                  <a:pt x="375" y="512"/>
                </a:lnTo>
                <a:lnTo>
                  <a:pt x="375" y="512"/>
                </a:lnTo>
                <a:lnTo>
                  <a:pt x="375" y="510"/>
                </a:lnTo>
                <a:lnTo>
                  <a:pt x="377" y="506"/>
                </a:lnTo>
                <a:lnTo>
                  <a:pt x="377" y="504"/>
                </a:lnTo>
                <a:lnTo>
                  <a:pt x="381" y="502"/>
                </a:lnTo>
                <a:lnTo>
                  <a:pt x="389" y="496"/>
                </a:lnTo>
                <a:lnTo>
                  <a:pt x="391" y="496"/>
                </a:lnTo>
                <a:lnTo>
                  <a:pt x="393" y="494"/>
                </a:lnTo>
                <a:lnTo>
                  <a:pt x="395" y="492"/>
                </a:lnTo>
                <a:lnTo>
                  <a:pt x="397" y="490"/>
                </a:lnTo>
                <a:lnTo>
                  <a:pt x="399" y="486"/>
                </a:lnTo>
                <a:lnTo>
                  <a:pt x="399" y="486"/>
                </a:lnTo>
                <a:lnTo>
                  <a:pt x="405" y="484"/>
                </a:lnTo>
                <a:lnTo>
                  <a:pt x="407" y="480"/>
                </a:lnTo>
                <a:lnTo>
                  <a:pt x="407" y="480"/>
                </a:lnTo>
                <a:lnTo>
                  <a:pt x="407" y="478"/>
                </a:lnTo>
                <a:lnTo>
                  <a:pt x="407" y="476"/>
                </a:lnTo>
                <a:lnTo>
                  <a:pt x="409" y="476"/>
                </a:lnTo>
                <a:lnTo>
                  <a:pt x="409" y="474"/>
                </a:lnTo>
                <a:lnTo>
                  <a:pt x="411" y="470"/>
                </a:lnTo>
                <a:lnTo>
                  <a:pt x="413" y="470"/>
                </a:lnTo>
                <a:lnTo>
                  <a:pt x="415" y="466"/>
                </a:lnTo>
                <a:lnTo>
                  <a:pt x="417" y="466"/>
                </a:lnTo>
                <a:lnTo>
                  <a:pt x="421" y="466"/>
                </a:lnTo>
                <a:lnTo>
                  <a:pt x="425" y="466"/>
                </a:lnTo>
                <a:lnTo>
                  <a:pt x="425" y="466"/>
                </a:lnTo>
                <a:lnTo>
                  <a:pt x="427" y="466"/>
                </a:lnTo>
                <a:lnTo>
                  <a:pt x="427" y="466"/>
                </a:lnTo>
                <a:lnTo>
                  <a:pt x="427" y="464"/>
                </a:lnTo>
                <a:lnTo>
                  <a:pt x="427" y="462"/>
                </a:lnTo>
                <a:lnTo>
                  <a:pt x="427" y="462"/>
                </a:lnTo>
                <a:lnTo>
                  <a:pt x="429" y="460"/>
                </a:lnTo>
                <a:lnTo>
                  <a:pt x="429" y="460"/>
                </a:lnTo>
                <a:lnTo>
                  <a:pt x="435" y="454"/>
                </a:lnTo>
                <a:lnTo>
                  <a:pt x="445" y="448"/>
                </a:lnTo>
                <a:lnTo>
                  <a:pt x="449" y="446"/>
                </a:lnTo>
                <a:lnTo>
                  <a:pt x="451" y="446"/>
                </a:lnTo>
                <a:lnTo>
                  <a:pt x="451" y="444"/>
                </a:lnTo>
                <a:lnTo>
                  <a:pt x="451" y="442"/>
                </a:lnTo>
                <a:lnTo>
                  <a:pt x="453" y="440"/>
                </a:lnTo>
                <a:lnTo>
                  <a:pt x="453" y="438"/>
                </a:lnTo>
                <a:lnTo>
                  <a:pt x="451" y="436"/>
                </a:lnTo>
                <a:lnTo>
                  <a:pt x="451" y="436"/>
                </a:lnTo>
                <a:lnTo>
                  <a:pt x="455" y="434"/>
                </a:lnTo>
                <a:lnTo>
                  <a:pt x="469" y="434"/>
                </a:lnTo>
                <a:lnTo>
                  <a:pt x="473" y="432"/>
                </a:lnTo>
                <a:lnTo>
                  <a:pt x="477" y="432"/>
                </a:lnTo>
                <a:lnTo>
                  <a:pt x="481" y="430"/>
                </a:lnTo>
                <a:lnTo>
                  <a:pt x="483" y="430"/>
                </a:lnTo>
                <a:lnTo>
                  <a:pt x="483" y="430"/>
                </a:lnTo>
                <a:lnTo>
                  <a:pt x="485" y="430"/>
                </a:lnTo>
                <a:lnTo>
                  <a:pt x="485" y="428"/>
                </a:lnTo>
                <a:lnTo>
                  <a:pt x="487" y="426"/>
                </a:lnTo>
                <a:lnTo>
                  <a:pt x="489" y="422"/>
                </a:lnTo>
                <a:lnTo>
                  <a:pt x="495" y="404"/>
                </a:lnTo>
                <a:lnTo>
                  <a:pt x="495" y="402"/>
                </a:lnTo>
                <a:lnTo>
                  <a:pt x="499" y="396"/>
                </a:lnTo>
                <a:lnTo>
                  <a:pt x="499" y="396"/>
                </a:lnTo>
                <a:lnTo>
                  <a:pt x="501" y="394"/>
                </a:lnTo>
                <a:lnTo>
                  <a:pt x="503" y="394"/>
                </a:lnTo>
                <a:lnTo>
                  <a:pt x="505" y="392"/>
                </a:lnTo>
                <a:lnTo>
                  <a:pt x="505" y="392"/>
                </a:lnTo>
                <a:lnTo>
                  <a:pt x="511" y="394"/>
                </a:lnTo>
                <a:lnTo>
                  <a:pt x="513" y="394"/>
                </a:lnTo>
                <a:lnTo>
                  <a:pt x="513" y="392"/>
                </a:lnTo>
                <a:lnTo>
                  <a:pt x="515" y="386"/>
                </a:lnTo>
                <a:lnTo>
                  <a:pt x="515" y="382"/>
                </a:lnTo>
                <a:lnTo>
                  <a:pt x="515" y="380"/>
                </a:lnTo>
                <a:lnTo>
                  <a:pt x="513" y="378"/>
                </a:lnTo>
                <a:lnTo>
                  <a:pt x="509" y="378"/>
                </a:lnTo>
                <a:lnTo>
                  <a:pt x="507" y="378"/>
                </a:lnTo>
                <a:lnTo>
                  <a:pt x="501" y="376"/>
                </a:lnTo>
                <a:lnTo>
                  <a:pt x="499" y="374"/>
                </a:lnTo>
                <a:lnTo>
                  <a:pt x="499" y="372"/>
                </a:lnTo>
                <a:lnTo>
                  <a:pt x="497" y="370"/>
                </a:lnTo>
                <a:lnTo>
                  <a:pt x="497" y="370"/>
                </a:lnTo>
                <a:lnTo>
                  <a:pt x="497" y="368"/>
                </a:lnTo>
                <a:lnTo>
                  <a:pt x="497" y="366"/>
                </a:lnTo>
                <a:lnTo>
                  <a:pt x="497" y="366"/>
                </a:lnTo>
                <a:lnTo>
                  <a:pt x="497" y="366"/>
                </a:lnTo>
                <a:lnTo>
                  <a:pt x="495" y="364"/>
                </a:lnTo>
                <a:lnTo>
                  <a:pt x="495" y="364"/>
                </a:lnTo>
                <a:lnTo>
                  <a:pt x="495" y="362"/>
                </a:lnTo>
                <a:lnTo>
                  <a:pt x="495" y="360"/>
                </a:lnTo>
                <a:lnTo>
                  <a:pt x="493" y="358"/>
                </a:lnTo>
                <a:lnTo>
                  <a:pt x="493" y="356"/>
                </a:lnTo>
                <a:lnTo>
                  <a:pt x="493" y="354"/>
                </a:lnTo>
                <a:lnTo>
                  <a:pt x="495" y="352"/>
                </a:lnTo>
                <a:lnTo>
                  <a:pt x="497" y="352"/>
                </a:lnTo>
                <a:lnTo>
                  <a:pt x="497" y="352"/>
                </a:lnTo>
                <a:lnTo>
                  <a:pt x="499" y="354"/>
                </a:lnTo>
                <a:lnTo>
                  <a:pt x="505" y="356"/>
                </a:lnTo>
                <a:lnTo>
                  <a:pt x="507" y="358"/>
                </a:lnTo>
                <a:lnTo>
                  <a:pt x="509" y="358"/>
                </a:lnTo>
                <a:lnTo>
                  <a:pt x="511" y="356"/>
                </a:lnTo>
                <a:lnTo>
                  <a:pt x="515" y="354"/>
                </a:lnTo>
                <a:lnTo>
                  <a:pt x="517" y="352"/>
                </a:lnTo>
                <a:lnTo>
                  <a:pt x="515" y="350"/>
                </a:lnTo>
                <a:lnTo>
                  <a:pt x="515" y="348"/>
                </a:lnTo>
                <a:lnTo>
                  <a:pt x="511" y="346"/>
                </a:lnTo>
                <a:lnTo>
                  <a:pt x="511" y="346"/>
                </a:lnTo>
                <a:lnTo>
                  <a:pt x="509" y="342"/>
                </a:lnTo>
                <a:lnTo>
                  <a:pt x="509" y="340"/>
                </a:lnTo>
                <a:lnTo>
                  <a:pt x="511" y="330"/>
                </a:lnTo>
                <a:lnTo>
                  <a:pt x="513" y="326"/>
                </a:lnTo>
                <a:lnTo>
                  <a:pt x="513" y="324"/>
                </a:lnTo>
                <a:lnTo>
                  <a:pt x="515" y="324"/>
                </a:lnTo>
                <a:lnTo>
                  <a:pt x="517" y="320"/>
                </a:lnTo>
                <a:lnTo>
                  <a:pt x="519" y="320"/>
                </a:lnTo>
                <a:lnTo>
                  <a:pt x="519" y="318"/>
                </a:lnTo>
                <a:lnTo>
                  <a:pt x="521" y="316"/>
                </a:lnTo>
                <a:lnTo>
                  <a:pt x="523" y="316"/>
                </a:lnTo>
                <a:lnTo>
                  <a:pt x="525" y="318"/>
                </a:lnTo>
                <a:lnTo>
                  <a:pt x="527" y="318"/>
                </a:lnTo>
                <a:lnTo>
                  <a:pt x="529" y="318"/>
                </a:lnTo>
                <a:lnTo>
                  <a:pt x="533" y="316"/>
                </a:lnTo>
                <a:lnTo>
                  <a:pt x="535" y="318"/>
                </a:lnTo>
                <a:lnTo>
                  <a:pt x="537" y="318"/>
                </a:lnTo>
                <a:lnTo>
                  <a:pt x="539" y="320"/>
                </a:lnTo>
                <a:lnTo>
                  <a:pt x="545" y="322"/>
                </a:lnTo>
                <a:lnTo>
                  <a:pt x="547" y="322"/>
                </a:lnTo>
                <a:lnTo>
                  <a:pt x="549" y="322"/>
                </a:lnTo>
                <a:lnTo>
                  <a:pt x="547" y="318"/>
                </a:ln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2" name="Freeform 12">
            <a:extLst>
              <a:ext uri="{FF2B5EF4-FFF2-40B4-BE49-F238E27FC236}">
                <a16:creationId xmlns:a16="http://schemas.microsoft.com/office/drawing/2014/main" id="{3788FC02-70F8-4D84-AC2E-BCFC907D61D6}"/>
              </a:ext>
            </a:extLst>
          </p:cNvPr>
          <p:cNvSpPr>
            <a:spLocks/>
          </p:cNvSpPr>
          <p:nvPr/>
        </p:nvSpPr>
        <p:spPr bwMode="auto">
          <a:xfrm rot="20173231">
            <a:off x="4528737" y="1545192"/>
            <a:ext cx="1198100" cy="1181992"/>
          </a:xfrm>
          <a:custGeom>
            <a:avLst/>
            <a:gdLst>
              <a:gd name="T0" fmla="*/ 569 w 595"/>
              <a:gd name="T1" fmla="*/ 124 h 587"/>
              <a:gd name="T2" fmla="*/ 545 w 595"/>
              <a:gd name="T3" fmla="*/ 106 h 587"/>
              <a:gd name="T4" fmla="*/ 517 w 595"/>
              <a:gd name="T5" fmla="*/ 102 h 587"/>
              <a:gd name="T6" fmla="*/ 479 w 595"/>
              <a:gd name="T7" fmla="*/ 112 h 587"/>
              <a:gd name="T8" fmla="*/ 454 w 595"/>
              <a:gd name="T9" fmla="*/ 126 h 587"/>
              <a:gd name="T10" fmla="*/ 432 w 595"/>
              <a:gd name="T11" fmla="*/ 128 h 587"/>
              <a:gd name="T12" fmla="*/ 382 w 595"/>
              <a:gd name="T13" fmla="*/ 112 h 587"/>
              <a:gd name="T14" fmla="*/ 354 w 595"/>
              <a:gd name="T15" fmla="*/ 128 h 587"/>
              <a:gd name="T16" fmla="*/ 326 w 595"/>
              <a:gd name="T17" fmla="*/ 104 h 587"/>
              <a:gd name="T18" fmla="*/ 290 w 595"/>
              <a:gd name="T19" fmla="*/ 88 h 587"/>
              <a:gd name="T20" fmla="*/ 278 w 595"/>
              <a:gd name="T21" fmla="*/ 98 h 587"/>
              <a:gd name="T22" fmla="*/ 240 w 595"/>
              <a:gd name="T23" fmla="*/ 104 h 587"/>
              <a:gd name="T24" fmla="*/ 234 w 595"/>
              <a:gd name="T25" fmla="*/ 78 h 587"/>
              <a:gd name="T26" fmla="*/ 228 w 595"/>
              <a:gd name="T27" fmla="*/ 46 h 587"/>
              <a:gd name="T28" fmla="*/ 186 w 595"/>
              <a:gd name="T29" fmla="*/ 36 h 587"/>
              <a:gd name="T30" fmla="*/ 150 w 595"/>
              <a:gd name="T31" fmla="*/ 14 h 587"/>
              <a:gd name="T32" fmla="*/ 122 w 595"/>
              <a:gd name="T33" fmla="*/ 4 h 587"/>
              <a:gd name="T34" fmla="*/ 92 w 595"/>
              <a:gd name="T35" fmla="*/ 10 h 587"/>
              <a:gd name="T36" fmla="*/ 94 w 595"/>
              <a:gd name="T37" fmla="*/ 38 h 587"/>
              <a:gd name="T38" fmla="*/ 112 w 595"/>
              <a:gd name="T39" fmla="*/ 60 h 587"/>
              <a:gd name="T40" fmla="*/ 110 w 595"/>
              <a:gd name="T41" fmla="*/ 74 h 587"/>
              <a:gd name="T42" fmla="*/ 106 w 595"/>
              <a:gd name="T43" fmla="*/ 90 h 587"/>
              <a:gd name="T44" fmla="*/ 102 w 595"/>
              <a:gd name="T45" fmla="*/ 102 h 587"/>
              <a:gd name="T46" fmla="*/ 110 w 595"/>
              <a:gd name="T47" fmla="*/ 134 h 587"/>
              <a:gd name="T48" fmla="*/ 104 w 595"/>
              <a:gd name="T49" fmla="*/ 158 h 587"/>
              <a:gd name="T50" fmla="*/ 100 w 595"/>
              <a:gd name="T51" fmla="*/ 186 h 587"/>
              <a:gd name="T52" fmla="*/ 90 w 595"/>
              <a:gd name="T53" fmla="*/ 216 h 587"/>
              <a:gd name="T54" fmla="*/ 80 w 595"/>
              <a:gd name="T55" fmla="*/ 228 h 587"/>
              <a:gd name="T56" fmla="*/ 80 w 595"/>
              <a:gd name="T57" fmla="*/ 240 h 587"/>
              <a:gd name="T58" fmla="*/ 68 w 595"/>
              <a:gd name="T59" fmla="*/ 262 h 587"/>
              <a:gd name="T60" fmla="*/ 46 w 595"/>
              <a:gd name="T61" fmla="*/ 278 h 587"/>
              <a:gd name="T62" fmla="*/ 32 w 595"/>
              <a:gd name="T63" fmla="*/ 296 h 587"/>
              <a:gd name="T64" fmla="*/ 42 w 595"/>
              <a:gd name="T65" fmla="*/ 320 h 587"/>
              <a:gd name="T66" fmla="*/ 50 w 595"/>
              <a:gd name="T67" fmla="*/ 332 h 587"/>
              <a:gd name="T68" fmla="*/ 42 w 595"/>
              <a:gd name="T69" fmla="*/ 346 h 587"/>
              <a:gd name="T70" fmla="*/ 30 w 595"/>
              <a:gd name="T71" fmla="*/ 378 h 587"/>
              <a:gd name="T72" fmla="*/ 36 w 595"/>
              <a:gd name="T73" fmla="*/ 412 h 587"/>
              <a:gd name="T74" fmla="*/ 22 w 595"/>
              <a:gd name="T75" fmla="*/ 430 h 587"/>
              <a:gd name="T76" fmla="*/ 8 w 595"/>
              <a:gd name="T77" fmla="*/ 438 h 587"/>
              <a:gd name="T78" fmla="*/ 14 w 595"/>
              <a:gd name="T79" fmla="*/ 461 h 587"/>
              <a:gd name="T80" fmla="*/ 16 w 595"/>
              <a:gd name="T81" fmla="*/ 491 h 587"/>
              <a:gd name="T82" fmla="*/ 18 w 595"/>
              <a:gd name="T83" fmla="*/ 515 h 587"/>
              <a:gd name="T84" fmla="*/ 6 w 595"/>
              <a:gd name="T85" fmla="*/ 537 h 587"/>
              <a:gd name="T86" fmla="*/ 22 w 595"/>
              <a:gd name="T87" fmla="*/ 551 h 587"/>
              <a:gd name="T88" fmla="*/ 48 w 595"/>
              <a:gd name="T89" fmla="*/ 573 h 587"/>
              <a:gd name="T90" fmla="*/ 74 w 595"/>
              <a:gd name="T91" fmla="*/ 571 h 587"/>
              <a:gd name="T92" fmla="*/ 80 w 595"/>
              <a:gd name="T93" fmla="*/ 573 h 587"/>
              <a:gd name="T94" fmla="*/ 132 w 595"/>
              <a:gd name="T95" fmla="*/ 543 h 587"/>
              <a:gd name="T96" fmla="*/ 112 w 595"/>
              <a:gd name="T97" fmla="*/ 525 h 587"/>
              <a:gd name="T98" fmla="*/ 156 w 595"/>
              <a:gd name="T99" fmla="*/ 459 h 587"/>
              <a:gd name="T100" fmla="*/ 194 w 595"/>
              <a:gd name="T101" fmla="*/ 451 h 587"/>
              <a:gd name="T102" fmla="*/ 324 w 595"/>
              <a:gd name="T103" fmla="*/ 408 h 587"/>
              <a:gd name="T104" fmla="*/ 402 w 595"/>
              <a:gd name="T105" fmla="*/ 352 h 587"/>
              <a:gd name="T106" fmla="*/ 501 w 595"/>
              <a:gd name="T107" fmla="*/ 300 h 587"/>
              <a:gd name="T108" fmla="*/ 543 w 595"/>
              <a:gd name="T109" fmla="*/ 272 h 587"/>
              <a:gd name="T110" fmla="*/ 579 w 595"/>
              <a:gd name="T111" fmla="*/ 226 h 587"/>
              <a:gd name="T112" fmla="*/ 575 w 595"/>
              <a:gd name="T113" fmla="*/ 200 h 587"/>
              <a:gd name="T114" fmla="*/ 563 w 595"/>
              <a:gd name="T115" fmla="*/ 152 h 587"/>
              <a:gd name="T116" fmla="*/ 591 w 595"/>
              <a:gd name="T117" fmla="*/ 146 h 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95" h="587">
                <a:moveTo>
                  <a:pt x="591" y="132"/>
                </a:moveTo>
                <a:lnTo>
                  <a:pt x="589" y="130"/>
                </a:lnTo>
                <a:lnTo>
                  <a:pt x="587" y="132"/>
                </a:lnTo>
                <a:lnTo>
                  <a:pt x="585" y="132"/>
                </a:lnTo>
                <a:lnTo>
                  <a:pt x="583" y="130"/>
                </a:lnTo>
                <a:lnTo>
                  <a:pt x="579" y="130"/>
                </a:lnTo>
                <a:lnTo>
                  <a:pt x="573" y="130"/>
                </a:lnTo>
                <a:lnTo>
                  <a:pt x="571" y="128"/>
                </a:lnTo>
                <a:lnTo>
                  <a:pt x="569" y="124"/>
                </a:lnTo>
                <a:lnTo>
                  <a:pt x="569" y="120"/>
                </a:lnTo>
                <a:lnTo>
                  <a:pt x="567" y="116"/>
                </a:lnTo>
                <a:lnTo>
                  <a:pt x="569" y="110"/>
                </a:lnTo>
                <a:lnTo>
                  <a:pt x="569" y="106"/>
                </a:lnTo>
                <a:lnTo>
                  <a:pt x="561" y="108"/>
                </a:lnTo>
                <a:lnTo>
                  <a:pt x="557" y="108"/>
                </a:lnTo>
                <a:lnTo>
                  <a:pt x="551" y="108"/>
                </a:lnTo>
                <a:lnTo>
                  <a:pt x="547" y="106"/>
                </a:lnTo>
                <a:lnTo>
                  <a:pt x="545" y="106"/>
                </a:lnTo>
                <a:lnTo>
                  <a:pt x="543" y="104"/>
                </a:lnTo>
                <a:lnTo>
                  <a:pt x="541" y="100"/>
                </a:lnTo>
                <a:lnTo>
                  <a:pt x="541" y="98"/>
                </a:lnTo>
                <a:lnTo>
                  <a:pt x="539" y="98"/>
                </a:lnTo>
                <a:lnTo>
                  <a:pt x="533" y="98"/>
                </a:lnTo>
                <a:lnTo>
                  <a:pt x="531" y="96"/>
                </a:lnTo>
                <a:lnTo>
                  <a:pt x="529" y="100"/>
                </a:lnTo>
                <a:lnTo>
                  <a:pt x="523" y="96"/>
                </a:lnTo>
                <a:lnTo>
                  <a:pt x="517" y="102"/>
                </a:lnTo>
                <a:lnTo>
                  <a:pt x="513" y="102"/>
                </a:lnTo>
                <a:lnTo>
                  <a:pt x="509" y="102"/>
                </a:lnTo>
                <a:lnTo>
                  <a:pt x="507" y="102"/>
                </a:lnTo>
                <a:lnTo>
                  <a:pt x="503" y="104"/>
                </a:lnTo>
                <a:lnTo>
                  <a:pt x="499" y="110"/>
                </a:lnTo>
                <a:lnTo>
                  <a:pt x="495" y="112"/>
                </a:lnTo>
                <a:lnTo>
                  <a:pt x="491" y="112"/>
                </a:lnTo>
                <a:lnTo>
                  <a:pt x="483" y="112"/>
                </a:lnTo>
                <a:lnTo>
                  <a:pt x="479" y="112"/>
                </a:lnTo>
                <a:lnTo>
                  <a:pt x="477" y="114"/>
                </a:lnTo>
                <a:lnTo>
                  <a:pt x="469" y="120"/>
                </a:lnTo>
                <a:lnTo>
                  <a:pt x="467" y="122"/>
                </a:lnTo>
                <a:lnTo>
                  <a:pt x="469" y="126"/>
                </a:lnTo>
                <a:lnTo>
                  <a:pt x="471" y="130"/>
                </a:lnTo>
                <a:lnTo>
                  <a:pt x="471" y="130"/>
                </a:lnTo>
                <a:lnTo>
                  <a:pt x="467" y="130"/>
                </a:lnTo>
                <a:lnTo>
                  <a:pt x="462" y="130"/>
                </a:lnTo>
                <a:lnTo>
                  <a:pt x="454" y="126"/>
                </a:lnTo>
                <a:lnTo>
                  <a:pt x="450" y="126"/>
                </a:lnTo>
                <a:lnTo>
                  <a:pt x="448" y="128"/>
                </a:lnTo>
                <a:lnTo>
                  <a:pt x="448" y="132"/>
                </a:lnTo>
                <a:lnTo>
                  <a:pt x="446" y="134"/>
                </a:lnTo>
                <a:lnTo>
                  <a:pt x="444" y="134"/>
                </a:lnTo>
                <a:lnTo>
                  <a:pt x="442" y="134"/>
                </a:lnTo>
                <a:lnTo>
                  <a:pt x="438" y="130"/>
                </a:lnTo>
                <a:lnTo>
                  <a:pt x="434" y="130"/>
                </a:lnTo>
                <a:lnTo>
                  <a:pt x="432" y="128"/>
                </a:lnTo>
                <a:lnTo>
                  <a:pt x="428" y="124"/>
                </a:lnTo>
                <a:lnTo>
                  <a:pt x="426" y="118"/>
                </a:lnTo>
                <a:lnTo>
                  <a:pt x="424" y="118"/>
                </a:lnTo>
                <a:lnTo>
                  <a:pt x="418" y="118"/>
                </a:lnTo>
                <a:lnTo>
                  <a:pt x="406" y="112"/>
                </a:lnTo>
                <a:lnTo>
                  <a:pt x="404" y="110"/>
                </a:lnTo>
                <a:lnTo>
                  <a:pt x="400" y="108"/>
                </a:lnTo>
                <a:lnTo>
                  <a:pt x="394" y="108"/>
                </a:lnTo>
                <a:lnTo>
                  <a:pt x="382" y="112"/>
                </a:lnTo>
                <a:lnTo>
                  <a:pt x="372" y="110"/>
                </a:lnTo>
                <a:lnTo>
                  <a:pt x="370" y="112"/>
                </a:lnTo>
                <a:lnTo>
                  <a:pt x="368" y="114"/>
                </a:lnTo>
                <a:lnTo>
                  <a:pt x="368" y="118"/>
                </a:lnTo>
                <a:lnTo>
                  <a:pt x="366" y="118"/>
                </a:lnTo>
                <a:lnTo>
                  <a:pt x="362" y="122"/>
                </a:lnTo>
                <a:lnTo>
                  <a:pt x="358" y="126"/>
                </a:lnTo>
                <a:lnTo>
                  <a:pt x="356" y="126"/>
                </a:lnTo>
                <a:lnTo>
                  <a:pt x="354" y="128"/>
                </a:lnTo>
                <a:lnTo>
                  <a:pt x="348" y="128"/>
                </a:lnTo>
                <a:lnTo>
                  <a:pt x="346" y="128"/>
                </a:lnTo>
                <a:lnTo>
                  <a:pt x="344" y="126"/>
                </a:lnTo>
                <a:lnTo>
                  <a:pt x="340" y="124"/>
                </a:lnTo>
                <a:lnTo>
                  <a:pt x="338" y="120"/>
                </a:lnTo>
                <a:lnTo>
                  <a:pt x="336" y="110"/>
                </a:lnTo>
                <a:lnTo>
                  <a:pt x="332" y="106"/>
                </a:lnTo>
                <a:lnTo>
                  <a:pt x="330" y="104"/>
                </a:lnTo>
                <a:lnTo>
                  <a:pt x="326" y="104"/>
                </a:lnTo>
                <a:lnTo>
                  <a:pt x="322" y="102"/>
                </a:lnTo>
                <a:lnTo>
                  <a:pt x="312" y="96"/>
                </a:lnTo>
                <a:lnTo>
                  <a:pt x="308" y="94"/>
                </a:lnTo>
                <a:lnTo>
                  <a:pt x="296" y="92"/>
                </a:lnTo>
                <a:lnTo>
                  <a:pt x="292" y="90"/>
                </a:lnTo>
                <a:lnTo>
                  <a:pt x="292" y="90"/>
                </a:lnTo>
                <a:lnTo>
                  <a:pt x="292" y="90"/>
                </a:lnTo>
                <a:lnTo>
                  <a:pt x="292" y="88"/>
                </a:lnTo>
                <a:lnTo>
                  <a:pt x="290" y="88"/>
                </a:lnTo>
                <a:lnTo>
                  <a:pt x="290" y="90"/>
                </a:lnTo>
                <a:lnTo>
                  <a:pt x="288" y="92"/>
                </a:lnTo>
                <a:lnTo>
                  <a:pt x="284" y="92"/>
                </a:lnTo>
                <a:lnTo>
                  <a:pt x="282" y="90"/>
                </a:lnTo>
                <a:lnTo>
                  <a:pt x="282" y="90"/>
                </a:lnTo>
                <a:lnTo>
                  <a:pt x="282" y="90"/>
                </a:lnTo>
                <a:lnTo>
                  <a:pt x="280" y="90"/>
                </a:lnTo>
                <a:lnTo>
                  <a:pt x="280" y="90"/>
                </a:lnTo>
                <a:lnTo>
                  <a:pt x="278" y="98"/>
                </a:lnTo>
                <a:lnTo>
                  <a:pt x="272" y="100"/>
                </a:lnTo>
                <a:lnTo>
                  <a:pt x="260" y="102"/>
                </a:lnTo>
                <a:lnTo>
                  <a:pt x="260" y="104"/>
                </a:lnTo>
                <a:lnTo>
                  <a:pt x="258" y="104"/>
                </a:lnTo>
                <a:lnTo>
                  <a:pt x="258" y="106"/>
                </a:lnTo>
                <a:lnTo>
                  <a:pt x="254" y="108"/>
                </a:lnTo>
                <a:lnTo>
                  <a:pt x="254" y="108"/>
                </a:lnTo>
                <a:lnTo>
                  <a:pt x="242" y="106"/>
                </a:lnTo>
                <a:lnTo>
                  <a:pt x="240" y="104"/>
                </a:lnTo>
                <a:lnTo>
                  <a:pt x="240" y="100"/>
                </a:lnTo>
                <a:lnTo>
                  <a:pt x="234" y="92"/>
                </a:lnTo>
                <a:lnTo>
                  <a:pt x="238" y="90"/>
                </a:lnTo>
                <a:lnTo>
                  <a:pt x="238" y="90"/>
                </a:lnTo>
                <a:lnTo>
                  <a:pt x="242" y="88"/>
                </a:lnTo>
                <a:lnTo>
                  <a:pt x="242" y="84"/>
                </a:lnTo>
                <a:lnTo>
                  <a:pt x="238" y="80"/>
                </a:lnTo>
                <a:lnTo>
                  <a:pt x="234" y="82"/>
                </a:lnTo>
                <a:lnTo>
                  <a:pt x="234" y="78"/>
                </a:lnTo>
                <a:lnTo>
                  <a:pt x="238" y="74"/>
                </a:lnTo>
                <a:lnTo>
                  <a:pt x="238" y="72"/>
                </a:lnTo>
                <a:lnTo>
                  <a:pt x="236" y="72"/>
                </a:lnTo>
                <a:lnTo>
                  <a:pt x="236" y="68"/>
                </a:lnTo>
                <a:lnTo>
                  <a:pt x="238" y="66"/>
                </a:lnTo>
                <a:lnTo>
                  <a:pt x="238" y="64"/>
                </a:lnTo>
                <a:lnTo>
                  <a:pt x="236" y="60"/>
                </a:lnTo>
                <a:lnTo>
                  <a:pt x="232" y="52"/>
                </a:lnTo>
                <a:lnTo>
                  <a:pt x="228" y="46"/>
                </a:lnTo>
                <a:lnTo>
                  <a:pt x="226" y="40"/>
                </a:lnTo>
                <a:lnTo>
                  <a:pt x="224" y="40"/>
                </a:lnTo>
                <a:lnTo>
                  <a:pt x="222" y="40"/>
                </a:lnTo>
                <a:lnTo>
                  <a:pt x="222" y="38"/>
                </a:lnTo>
                <a:lnTo>
                  <a:pt x="222" y="36"/>
                </a:lnTo>
                <a:lnTo>
                  <a:pt x="218" y="34"/>
                </a:lnTo>
                <a:lnTo>
                  <a:pt x="194" y="34"/>
                </a:lnTo>
                <a:lnTo>
                  <a:pt x="188" y="36"/>
                </a:lnTo>
                <a:lnTo>
                  <a:pt x="186" y="36"/>
                </a:lnTo>
                <a:lnTo>
                  <a:pt x="182" y="34"/>
                </a:lnTo>
                <a:lnTo>
                  <a:pt x="180" y="30"/>
                </a:lnTo>
                <a:lnTo>
                  <a:pt x="180" y="26"/>
                </a:lnTo>
                <a:lnTo>
                  <a:pt x="178" y="22"/>
                </a:lnTo>
                <a:lnTo>
                  <a:pt x="174" y="20"/>
                </a:lnTo>
                <a:lnTo>
                  <a:pt x="170" y="18"/>
                </a:lnTo>
                <a:lnTo>
                  <a:pt x="154" y="16"/>
                </a:lnTo>
                <a:lnTo>
                  <a:pt x="152" y="16"/>
                </a:lnTo>
                <a:lnTo>
                  <a:pt x="150" y="14"/>
                </a:lnTo>
                <a:lnTo>
                  <a:pt x="148" y="12"/>
                </a:lnTo>
                <a:lnTo>
                  <a:pt x="146" y="14"/>
                </a:lnTo>
                <a:lnTo>
                  <a:pt x="144" y="14"/>
                </a:lnTo>
                <a:lnTo>
                  <a:pt x="142" y="16"/>
                </a:lnTo>
                <a:lnTo>
                  <a:pt x="140" y="14"/>
                </a:lnTo>
                <a:lnTo>
                  <a:pt x="136" y="12"/>
                </a:lnTo>
                <a:lnTo>
                  <a:pt x="136" y="10"/>
                </a:lnTo>
                <a:lnTo>
                  <a:pt x="130" y="8"/>
                </a:lnTo>
                <a:lnTo>
                  <a:pt x="122" y="4"/>
                </a:lnTo>
                <a:lnTo>
                  <a:pt x="118" y="2"/>
                </a:lnTo>
                <a:lnTo>
                  <a:pt x="114" y="4"/>
                </a:lnTo>
                <a:lnTo>
                  <a:pt x="112" y="2"/>
                </a:lnTo>
                <a:lnTo>
                  <a:pt x="104" y="0"/>
                </a:lnTo>
                <a:lnTo>
                  <a:pt x="102" y="0"/>
                </a:lnTo>
                <a:lnTo>
                  <a:pt x="96" y="0"/>
                </a:lnTo>
                <a:lnTo>
                  <a:pt x="92" y="2"/>
                </a:lnTo>
                <a:lnTo>
                  <a:pt x="90" y="6"/>
                </a:lnTo>
                <a:lnTo>
                  <a:pt x="92" y="10"/>
                </a:lnTo>
                <a:lnTo>
                  <a:pt x="88" y="18"/>
                </a:lnTo>
                <a:lnTo>
                  <a:pt x="90" y="22"/>
                </a:lnTo>
                <a:lnTo>
                  <a:pt x="90" y="22"/>
                </a:lnTo>
                <a:lnTo>
                  <a:pt x="88" y="24"/>
                </a:lnTo>
                <a:lnTo>
                  <a:pt x="88" y="26"/>
                </a:lnTo>
                <a:lnTo>
                  <a:pt x="90" y="26"/>
                </a:lnTo>
                <a:lnTo>
                  <a:pt x="92" y="30"/>
                </a:lnTo>
                <a:lnTo>
                  <a:pt x="94" y="34"/>
                </a:lnTo>
                <a:lnTo>
                  <a:pt x="94" y="38"/>
                </a:lnTo>
                <a:lnTo>
                  <a:pt x="94" y="38"/>
                </a:lnTo>
                <a:lnTo>
                  <a:pt x="96" y="40"/>
                </a:lnTo>
                <a:lnTo>
                  <a:pt x="98" y="48"/>
                </a:lnTo>
                <a:lnTo>
                  <a:pt x="102" y="54"/>
                </a:lnTo>
                <a:lnTo>
                  <a:pt x="104" y="56"/>
                </a:lnTo>
                <a:lnTo>
                  <a:pt x="104" y="58"/>
                </a:lnTo>
                <a:lnTo>
                  <a:pt x="106" y="58"/>
                </a:lnTo>
                <a:lnTo>
                  <a:pt x="110" y="60"/>
                </a:lnTo>
                <a:lnTo>
                  <a:pt x="112" y="60"/>
                </a:lnTo>
                <a:lnTo>
                  <a:pt x="114" y="62"/>
                </a:lnTo>
                <a:lnTo>
                  <a:pt x="114" y="62"/>
                </a:lnTo>
                <a:lnTo>
                  <a:pt x="112" y="64"/>
                </a:lnTo>
                <a:lnTo>
                  <a:pt x="112" y="66"/>
                </a:lnTo>
                <a:lnTo>
                  <a:pt x="112" y="70"/>
                </a:lnTo>
                <a:lnTo>
                  <a:pt x="112" y="72"/>
                </a:lnTo>
                <a:lnTo>
                  <a:pt x="112" y="72"/>
                </a:lnTo>
                <a:lnTo>
                  <a:pt x="110" y="74"/>
                </a:lnTo>
                <a:lnTo>
                  <a:pt x="110" y="74"/>
                </a:lnTo>
                <a:lnTo>
                  <a:pt x="108" y="78"/>
                </a:lnTo>
                <a:lnTo>
                  <a:pt x="108" y="80"/>
                </a:lnTo>
                <a:lnTo>
                  <a:pt x="108" y="80"/>
                </a:lnTo>
                <a:lnTo>
                  <a:pt x="106" y="82"/>
                </a:lnTo>
                <a:lnTo>
                  <a:pt x="106" y="84"/>
                </a:lnTo>
                <a:lnTo>
                  <a:pt x="106" y="86"/>
                </a:lnTo>
                <a:lnTo>
                  <a:pt x="106" y="88"/>
                </a:lnTo>
                <a:lnTo>
                  <a:pt x="106" y="88"/>
                </a:lnTo>
                <a:lnTo>
                  <a:pt x="106" y="90"/>
                </a:lnTo>
                <a:lnTo>
                  <a:pt x="104" y="90"/>
                </a:lnTo>
                <a:lnTo>
                  <a:pt x="104" y="90"/>
                </a:lnTo>
                <a:lnTo>
                  <a:pt x="102" y="90"/>
                </a:lnTo>
                <a:lnTo>
                  <a:pt x="100" y="90"/>
                </a:lnTo>
                <a:lnTo>
                  <a:pt x="100" y="94"/>
                </a:lnTo>
                <a:lnTo>
                  <a:pt x="100" y="94"/>
                </a:lnTo>
                <a:lnTo>
                  <a:pt x="102" y="98"/>
                </a:lnTo>
                <a:lnTo>
                  <a:pt x="102" y="98"/>
                </a:lnTo>
                <a:lnTo>
                  <a:pt x="102" y="102"/>
                </a:lnTo>
                <a:lnTo>
                  <a:pt x="102" y="104"/>
                </a:lnTo>
                <a:lnTo>
                  <a:pt x="104" y="104"/>
                </a:lnTo>
                <a:lnTo>
                  <a:pt x="104" y="106"/>
                </a:lnTo>
                <a:lnTo>
                  <a:pt x="106" y="106"/>
                </a:lnTo>
                <a:lnTo>
                  <a:pt x="106" y="108"/>
                </a:lnTo>
                <a:lnTo>
                  <a:pt x="108" y="110"/>
                </a:lnTo>
                <a:lnTo>
                  <a:pt x="108" y="118"/>
                </a:lnTo>
                <a:lnTo>
                  <a:pt x="110" y="128"/>
                </a:lnTo>
                <a:lnTo>
                  <a:pt x="110" y="134"/>
                </a:lnTo>
                <a:lnTo>
                  <a:pt x="110" y="136"/>
                </a:lnTo>
                <a:lnTo>
                  <a:pt x="108" y="138"/>
                </a:lnTo>
                <a:lnTo>
                  <a:pt x="108" y="140"/>
                </a:lnTo>
                <a:lnTo>
                  <a:pt x="108" y="144"/>
                </a:lnTo>
                <a:lnTo>
                  <a:pt x="108" y="148"/>
                </a:lnTo>
                <a:lnTo>
                  <a:pt x="108" y="150"/>
                </a:lnTo>
                <a:lnTo>
                  <a:pt x="106" y="154"/>
                </a:lnTo>
                <a:lnTo>
                  <a:pt x="104" y="156"/>
                </a:lnTo>
                <a:lnTo>
                  <a:pt x="104" y="158"/>
                </a:lnTo>
                <a:lnTo>
                  <a:pt x="104" y="160"/>
                </a:lnTo>
                <a:lnTo>
                  <a:pt x="102" y="168"/>
                </a:lnTo>
                <a:lnTo>
                  <a:pt x="102" y="170"/>
                </a:lnTo>
                <a:lnTo>
                  <a:pt x="102" y="172"/>
                </a:lnTo>
                <a:lnTo>
                  <a:pt x="100" y="174"/>
                </a:lnTo>
                <a:lnTo>
                  <a:pt x="102" y="176"/>
                </a:lnTo>
                <a:lnTo>
                  <a:pt x="102" y="178"/>
                </a:lnTo>
                <a:lnTo>
                  <a:pt x="102" y="180"/>
                </a:lnTo>
                <a:lnTo>
                  <a:pt x="100" y="186"/>
                </a:lnTo>
                <a:lnTo>
                  <a:pt x="100" y="190"/>
                </a:lnTo>
                <a:lnTo>
                  <a:pt x="98" y="192"/>
                </a:lnTo>
                <a:lnTo>
                  <a:pt x="98" y="192"/>
                </a:lnTo>
                <a:lnTo>
                  <a:pt x="98" y="194"/>
                </a:lnTo>
                <a:lnTo>
                  <a:pt x="94" y="204"/>
                </a:lnTo>
                <a:lnTo>
                  <a:pt x="92" y="210"/>
                </a:lnTo>
                <a:lnTo>
                  <a:pt x="92" y="212"/>
                </a:lnTo>
                <a:lnTo>
                  <a:pt x="92" y="214"/>
                </a:lnTo>
                <a:lnTo>
                  <a:pt x="90" y="216"/>
                </a:lnTo>
                <a:lnTo>
                  <a:pt x="90" y="218"/>
                </a:lnTo>
                <a:lnTo>
                  <a:pt x="90" y="220"/>
                </a:lnTo>
                <a:lnTo>
                  <a:pt x="86" y="220"/>
                </a:lnTo>
                <a:lnTo>
                  <a:pt x="86" y="220"/>
                </a:lnTo>
                <a:lnTo>
                  <a:pt x="84" y="222"/>
                </a:lnTo>
                <a:lnTo>
                  <a:pt x="84" y="226"/>
                </a:lnTo>
                <a:lnTo>
                  <a:pt x="82" y="226"/>
                </a:lnTo>
                <a:lnTo>
                  <a:pt x="82" y="226"/>
                </a:lnTo>
                <a:lnTo>
                  <a:pt x="80" y="228"/>
                </a:lnTo>
                <a:lnTo>
                  <a:pt x="78" y="228"/>
                </a:lnTo>
                <a:lnTo>
                  <a:pt x="76" y="230"/>
                </a:lnTo>
                <a:lnTo>
                  <a:pt x="76" y="232"/>
                </a:lnTo>
                <a:lnTo>
                  <a:pt x="74" y="232"/>
                </a:lnTo>
                <a:lnTo>
                  <a:pt x="74" y="234"/>
                </a:lnTo>
                <a:lnTo>
                  <a:pt x="78" y="236"/>
                </a:lnTo>
                <a:lnTo>
                  <a:pt x="80" y="238"/>
                </a:lnTo>
                <a:lnTo>
                  <a:pt x="80" y="240"/>
                </a:lnTo>
                <a:lnTo>
                  <a:pt x="80" y="240"/>
                </a:lnTo>
                <a:lnTo>
                  <a:pt x="80" y="250"/>
                </a:lnTo>
                <a:lnTo>
                  <a:pt x="80" y="250"/>
                </a:lnTo>
                <a:lnTo>
                  <a:pt x="78" y="252"/>
                </a:lnTo>
                <a:lnTo>
                  <a:pt x="78" y="254"/>
                </a:lnTo>
                <a:lnTo>
                  <a:pt x="76" y="254"/>
                </a:lnTo>
                <a:lnTo>
                  <a:pt x="74" y="256"/>
                </a:lnTo>
                <a:lnTo>
                  <a:pt x="72" y="260"/>
                </a:lnTo>
                <a:lnTo>
                  <a:pt x="70" y="262"/>
                </a:lnTo>
                <a:lnTo>
                  <a:pt x="68" y="262"/>
                </a:lnTo>
                <a:lnTo>
                  <a:pt x="64" y="264"/>
                </a:lnTo>
                <a:lnTo>
                  <a:pt x="64" y="264"/>
                </a:lnTo>
                <a:lnTo>
                  <a:pt x="62" y="264"/>
                </a:lnTo>
                <a:lnTo>
                  <a:pt x="62" y="266"/>
                </a:lnTo>
                <a:lnTo>
                  <a:pt x="58" y="270"/>
                </a:lnTo>
                <a:lnTo>
                  <a:pt x="58" y="274"/>
                </a:lnTo>
                <a:lnTo>
                  <a:pt x="56" y="276"/>
                </a:lnTo>
                <a:lnTo>
                  <a:pt x="54" y="278"/>
                </a:lnTo>
                <a:lnTo>
                  <a:pt x="46" y="278"/>
                </a:lnTo>
                <a:lnTo>
                  <a:pt x="46" y="280"/>
                </a:lnTo>
                <a:lnTo>
                  <a:pt x="44" y="280"/>
                </a:lnTo>
                <a:lnTo>
                  <a:pt x="44" y="280"/>
                </a:lnTo>
                <a:lnTo>
                  <a:pt x="42" y="282"/>
                </a:lnTo>
                <a:lnTo>
                  <a:pt x="42" y="284"/>
                </a:lnTo>
                <a:lnTo>
                  <a:pt x="40" y="286"/>
                </a:lnTo>
                <a:lnTo>
                  <a:pt x="40" y="286"/>
                </a:lnTo>
                <a:lnTo>
                  <a:pt x="36" y="290"/>
                </a:lnTo>
                <a:lnTo>
                  <a:pt x="32" y="296"/>
                </a:lnTo>
                <a:lnTo>
                  <a:pt x="30" y="300"/>
                </a:lnTo>
                <a:lnTo>
                  <a:pt x="30" y="302"/>
                </a:lnTo>
                <a:lnTo>
                  <a:pt x="30" y="304"/>
                </a:lnTo>
                <a:lnTo>
                  <a:pt x="32" y="310"/>
                </a:lnTo>
                <a:lnTo>
                  <a:pt x="34" y="316"/>
                </a:lnTo>
                <a:lnTo>
                  <a:pt x="34" y="318"/>
                </a:lnTo>
                <a:lnTo>
                  <a:pt x="34" y="318"/>
                </a:lnTo>
                <a:lnTo>
                  <a:pt x="36" y="320"/>
                </a:lnTo>
                <a:lnTo>
                  <a:pt x="42" y="320"/>
                </a:lnTo>
                <a:lnTo>
                  <a:pt x="44" y="320"/>
                </a:lnTo>
                <a:lnTo>
                  <a:pt x="46" y="320"/>
                </a:lnTo>
                <a:lnTo>
                  <a:pt x="48" y="320"/>
                </a:lnTo>
                <a:lnTo>
                  <a:pt x="48" y="322"/>
                </a:lnTo>
                <a:lnTo>
                  <a:pt x="48" y="324"/>
                </a:lnTo>
                <a:lnTo>
                  <a:pt x="48" y="326"/>
                </a:lnTo>
                <a:lnTo>
                  <a:pt x="50" y="328"/>
                </a:lnTo>
                <a:lnTo>
                  <a:pt x="50" y="330"/>
                </a:lnTo>
                <a:lnTo>
                  <a:pt x="50" y="332"/>
                </a:lnTo>
                <a:lnTo>
                  <a:pt x="50" y="334"/>
                </a:lnTo>
                <a:lnTo>
                  <a:pt x="50" y="336"/>
                </a:lnTo>
                <a:lnTo>
                  <a:pt x="46" y="340"/>
                </a:lnTo>
                <a:lnTo>
                  <a:pt x="44" y="342"/>
                </a:lnTo>
                <a:lnTo>
                  <a:pt x="44" y="344"/>
                </a:lnTo>
                <a:lnTo>
                  <a:pt x="44" y="344"/>
                </a:lnTo>
                <a:lnTo>
                  <a:pt x="44" y="344"/>
                </a:lnTo>
                <a:lnTo>
                  <a:pt x="44" y="346"/>
                </a:lnTo>
                <a:lnTo>
                  <a:pt x="42" y="346"/>
                </a:lnTo>
                <a:lnTo>
                  <a:pt x="42" y="346"/>
                </a:lnTo>
                <a:lnTo>
                  <a:pt x="36" y="348"/>
                </a:lnTo>
                <a:lnTo>
                  <a:pt x="34" y="350"/>
                </a:lnTo>
                <a:lnTo>
                  <a:pt x="34" y="352"/>
                </a:lnTo>
                <a:lnTo>
                  <a:pt x="34" y="356"/>
                </a:lnTo>
                <a:lnTo>
                  <a:pt x="34" y="362"/>
                </a:lnTo>
                <a:lnTo>
                  <a:pt x="32" y="368"/>
                </a:lnTo>
                <a:lnTo>
                  <a:pt x="28" y="372"/>
                </a:lnTo>
                <a:lnTo>
                  <a:pt x="30" y="378"/>
                </a:lnTo>
                <a:lnTo>
                  <a:pt x="30" y="378"/>
                </a:lnTo>
                <a:lnTo>
                  <a:pt x="34" y="378"/>
                </a:lnTo>
                <a:lnTo>
                  <a:pt x="36" y="382"/>
                </a:lnTo>
                <a:lnTo>
                  <a:pt x="38" y="384"/>
                </a:lnTo>
                <a:lnTo>
                  <a:pt x="38" y="390"/>
                </a:lnTo>
                <a:lnTo>
                  <a:pt x="34" y="400"/>
                </a:lnTo>
                <a:lnTo>
                  <a:pt x="34" y="406"/>
                </a:lnTo>
                <a:lnTo>
                  <a:pt x="36" y="412"/>
                </a:lnTo>
                <a:lnTo>
                  <a:pt x="36" y="412"/>
                </a:lnTo>
                <a:lnTo>
                  <a:pt x="34" y="414"/>
                </a:lnTo>
                <a:lnTo>
                  <a:pt x="32" y="414"/>
                </a:lnTo>
                <a:lnTo>
                  <a:pt x="28" y="416"/>
                </a:lnTo>
                <a:lnTo>
                  <a:pt x="26" y="418"/>
                </a:lnTo>
                <a:lnTo>
                  <a:pt x="26" y="420"/>
                </a:lnTo>
                <a:lnTo>
                  <a:pt x="26" y="422"/>
                </a:lnTo>
                <a:lnTo>
                  <a:pt x="26" y="424"/>
                </a:lnTo>
                <a:lnTo>
                  <a:pt x="24" y="428"/>
                </a:lnTo>
                <a:lnTo>
                  <a:pt x="22" y="430"/>
                </a:lnTo>
                <a:lnTo>
                  <a:pt x="22" y="432"/>
                </a:lnTo>
                <a:lnTo>
                  <a:pt x="20" y="432"/>
                </a:lnTo>
                <a:lnTo>
                  <a:pt x="16" y="434"/>
                </a:lnTo>
                <a:lnTo>
                  <a:pt x="16" y="434"/>
                </a:lnTo>
                <a:lnTo>
                  <a:pt x="14" y="436"/>
                </a:lnTo>
                <a:lnTo>
                  <a:pt x="14" y="438"/>
                </a:lnTo>
                <a:lnTo>
                  <a:pt x="12" y="438"/>
                </a:lnTo>
                <a:lnTo>
                  <a:pt x="10" y="438"/>
                </a:lnTo>
                <a:lnTo>
                  <a:pt x="8" y="438"/>
                </a:lnTo>
                <a:lnTo>
                  <a:pt x="6" y="440"/>
                </a:lnTo>
                <a:lnTo>
                  <a:pt x="6" y="442"/>
                </a:lnTo>
                <a:lnTo>
                  <a:pt x="6" y="444"/>
                </a:lnTo>
                <a:lnTo>
                  <a:pt x="6" y="446"/>
                </a:lnTo>
                <a:lnTo>
                  <a:pt x="6" y="447"/>
                </a:lnTo>
                <a:lnTo>
                  <a:pt x="8" y="449"/>
                </a:lnTo>
                <a:lnTo>
                  <a:pt x="8" y="451"/>
                </a:lnTo>
                <a:lnTo>
                  <a:pt x="10" y="459"/>
                </a:lnTo>
                <a:lnTo>
                  <a:pt x="14" y="461"/>
                </a:lnTo>
                <a:lnTo>
                  <a:pt x="16" y="463"/>
                </a:lnTo>
                <a:lnTo>
                  <a:pt x="20" y="465"/>
                </a:lnTo>
                <a:lnTo>
                  <a:pt x="22" y="473"/>
                </a:lnTo>
                <a:lnTo>
                  <a:pt x="22" y="479"/>
                </a:lnTo>
                <a:lnTo>
                  <a:pt x="20" y="481"/>
                </a:lnTo>
                <a:lnTo>
                  <a:pt x="20" y="483"/>
                </a:lnTo>
                <a:lnTo>
                  <a:pt x="18" y="487"/>
                </a:lnTo>
                <a:lnTo>
                  <a:pt x="16" y="489"/>
                </a:lnTo>
                <a:lnTo>
                  <a:pt x="16" y="491"/>
                </a:lnTo>
                <a:lnTo>
                  <a:pt x="16" y="493"/>
                </a:lnTo>
                <a:lnTo>
                  <a:pt x="16" y="495"/>
                </a:lnTo>
                <a:lnTo>
                  <a:pt x="14" y="497"/>
                </a:lnTo>
                <a:lnTo>
                  <a:pt x="16" y="501"/>
                </a:lnTo>
                <a:lnTo>
                  <a:pt x="16" y="503"/>
                </a:lnTo>
                <a:lnTo>
                  <a:pt x="16" y="505"/>
                </a:lnTo>
                <a:lnTo>
                  <a:pt x="16" y="507"/>
                </a:lnTo>
                <a:lnTo>
                  <a:pt x="18" y="513"/>
                </a:lnTo>
                <a:lnTo>
                  <a:pt x="18" y="515"/>
                </a:lnTo>
                <a:lnTo>
                  <a:pt x="18" y="515"/>
                </a:lnTo>
                <a:lnTo>
                  <a:pt x="16" y="517"/>
                </a:lnTo>
                <a:lnTo>
                  <a:pt x="14" y="521"/>
                </a:lnTo>
                <a:lnTo>
                  <a:pt x="12" y="525"/>
                </a:lnTo>
                <a:lnTo>
                  <a:pt x="10" y="527"/>
                </a:lnTo>
                <a:lnTo>
                  <a:pt x="0" y="533"/>
                </a:lnTo>
                <a:lnTo>
                  <a:pt x="0" y="533"/>
                </a:lnTo>
                <a:lnTo>
                  <a:pt x="0" y="537"/>
                </a:lnTo>
                <a:lnTo>
                  <a:pt x="6" y="537"/>
                </a:lnTo>
                <a:lnTo>
                  <a:pt x="8" y="537"/>
                </a:lnTo>
                <a:lnTo>
                  <a:pt x="10" y="537"/>
                </a:lnTo>
                <a:lnTo>
                  <a:pt x="10" y="539"/>
                </a:lnTo>
                <a:lnTo>
                  <a:pt x="12" y="541"/>
                </a:lnTo>
                <a:lnTo>
                  <a:pt x="14" y="543"/>
                </a:lnTo>
                <a:lnTo>
                  <a:pt x="18" y="545"/>
                </a:lnTo>
                <a:lnTo>
                  <a:pt x="20" y="547"/>
                </a:lnTo>
                <a:lnTo>
                  <a:pt x="22" y="549"/>
                </a:lnTo>
                <a:lnTo>
                  <a:pt x="22" y="551"/>
                </a:lnTo>
                <a:lnTo>
                  <a:pt x="20" y="551"/>
                </a:lnTo>
                <a:lnTo>
                  <a:pt x="20" y="553"/>
                </a:lnTo>
                <a:lnTo>
                  <a:pt x="20" y="555"/>
                </a:lnTo>
                <a:lnTo>
                  <a:pt x="22" y="559"/>
                </a:lnTo>
                <a:lnTo>
                  <a:pt x="22" y="561"/>
                </a:lnTo>
                <a:lnTo>
                  <a:pt x="28" y="563"/>
                </a:lnTo>
                <a:lnTo>
                  <a:pt x="40" y="569"/>
                </a:lnTo>
                <a:lnTo>
                  <a:pt x="46" y="571"/>
                </a:lnTo>
                <a:lnTo>
                  <a:pt x="48" y="573"/>
                </a:lnTo>
                <a:lnTo>
                  <a:pt x="50" y="575"/>
                </a:lnTo>
                <a:lnTo>
                  <a:pt x="50" y="577"/>
                </a:lnTo>
                <a:lnTo>
                  <a:pt x="50" y="579"/>
                </a:lnTo>
                <a:lnTo>
                  <a:pt x="52" y="581"/>
                </a:lnTo>
                <a:lnTo>
                  <a:pt x="54" y="583"/>
                </a:lnTo>
                <a:lnTo>
                  <a:pt x="66" y="587"/>
                </a:lnTo>
                <a:lnTo>
                  <a:pt x="66" y="587"/>
                </a:lnTo>
                <a:lnTo>
                  <a:pt x="72" y="577"/>
                </a:lnTo>
                <a:lnTo>
                  <a:pt x="74" y="571"/>
                </a:lnTo>
                <a:lnTo>
                  <a:pt x="78" y="569"/>
                </a:lnTo>
                <a:lnTo>
                  <a:pt x="82" y="567"/>
                </a:lnTo>
                <a:lnTo>
                  <a:pt x="96" y="561"/>
                </a:lnTo>
                <a:lnTo>
                  <a:pt x="102" y="561"/>
                </a:lnTo>
                <a:lnTo>
                  <a:pt x="106" y="561"/>
                </a:lnTo>
                <a:lnTo>
                  <a:pt x="100" y="571"/>
                </a:lnTo>
                <a:lnTo>
                  <a:pt x="94" y="575"/>
                </a:lnTo>
                <a:lnTo>
                  <a:pt x="88" y="573"/>
                </a:lnTo>
                <a:lnTo>
                  <a:pt x="80" y="573"/>
                </a:lnTo>
                <a:lnTo>
                  <a:pt x="84" y="581"/>
                </a:lnTo>
                <a:lnTo>
                  <a:pt x="90" y="581"/>
                </a:lnTo>
                <a:lnTo>
                  <a:pt x="96" y="579"/>
                </a:lnTo>
                <a:lnTo>
                  <a:pt x="102" y="573"/>
                </a:lnTo>
                <a:lnTo>
                  <a:pt x="110" y="559"/>
                </a:lnTo>
                <a:lnTo>
                  <a:pt x="116" y="555"/>
                </a:lnTo>
                <a:lnTo>
                  <a:pt x="128" y="551"/>
                </a:lnTo>
                <a:lnTo>
                  <a:pt x="130" y="547"/>
                </a:lnTo>
                <a:lnTo>
                  <a:pt x="132" y="543"/>
                </a:lnTo>
                <a:lnTo>
                  <a:pt x="132" y="537"/>
                </a:lnTo>
                <a:lnTo>
                  <a:pt x="130" y="537"/>
                </a:lnTo>
                <a:lnTo>
                  <a:pt x="126" y="537"/>
                </a:lnTo>
                <a:lnTo>
                  <a:pt x="122" y="533"/>
                </a:lnTo>
                <a:lnTo>
                  <a:pt x="118" y="527"/>
                </a:lnTo>
                <a:lnTo>
                  <a:pt x="116" y="525"/>
                </a:lnTo>
                <a:lnTo>
                  <a:pt x="112" y="523"/>
                </a:lnTo>
                <a:lnTo>
                  <a:pt x="110" y="523"/>
                </a:lnTo>
                <a:lnTo>
                  <a:pt x="112" y="525"/>
                </a:lnTo>
                <a:lnTo>
                  <a:pt x="112" y="527"/>
                </a:lnTo>
                <a:lnTo>
                  <a:pt x="112" y="527"/>
                </a:lnTo>
                <a:lnTo>
                  <a:pt x="110" y="529"/>
                </a:lnTo>
                <a:lnTo>
                  <a:pt x="104" y="525"/>
                </a:lnTo>
                <a:lnTo>
                  <a:pt x="100" y="523"/>
                </a:lnTo>
                <a:lnTo>
                  <a:pt x="102" y="515"/>
                </a:lnTo>
                <a:lnTo>
                  <a:pt x="124" y="495"/>
                </a:lnTo>
                <a:lnTo>
                  <a:pt x="134" y="481"/>
                </a:lnTo>
                <a:lnTo>
                  <a:pt x="156" y="459"/>
                </a:lnTo>
                <a:lnTo>
                  <a:pt x="160" y="457"/>
                </a:lnTo>
                <a:lnTo>
                  <a:pt x="168" y="453"/>
                </a:lnTo>
                <a:lnTo>
                  <a:pt x="176" y="451"/>
                </a:lnTo>
                <a:lnTo>
                  <a:pt x="184" y="451"/>
                </a:lnTo>
                <a:lnTo>
                  <a:pt x="186" y="451"/>
                </a:lnTo>
                <a:lnTo>
                  <a:pt x="190" y="455"/>
                </a:lnTo>
                <a:lnTo>
                  <a:pt x="192" y="453"/>
                </a:lnTo>
                <a:lnTo>
                  <a:pt x="192" y="453"/>
                </a:lnTo>
                <a:lnTo>
                  <a:pt x="194" y="451"/>
                </a:lnTo>
                <a:lnTo>
                  <a:pt x="196" y="446"/>
                </a:lnTo>
                <a:lnTo>
                  <a:pt x="198" y="444"/>
                </a:lnTo>
                <a:lnTo>
                  <a:pt x="212" y="442"/>
                </a:lnTo>
                <a:lnTo>
                  <a:pt x="260" y="424"/>
                </a:lnTo>
                <a:lnTo>
                  <a:pt x="276" y="422"/>
                </a:lnTo>
                <a:lnTo>
                  <a:pt x="312" y="410"/>
                </a:lnTo>
                <a:lnTo>
                  <a:pt x="318" y="410"/>
                </a:lnTo>
                <a:lnTo>
                  <a:pt x="320" y="410"/>
                </a:lnTo>
                <a:lnTo>
                  <a:pt x="324" y="408"/>
                </a:lnTo>
                <a:lnTo>
                  <a:pt x="338" y="404"/>
                </a:lnTo>
                <a:lnTo>
                  <a:pt x="350" y="404"/>
                </a:lnTo>
                <a:lnTo>
                  <a:pt x="358" y="402"/>
                </a:lnTo>
                <a:lnTo>
                  <a:pt x="372" y="394"/>
                </a:lnTo>
                <a:lnTo>
                  <a:pt x="378" y="388"/>
                </a:lnTo>
                <a:lnTo>
                  <a:pt x="382" y="380"/>
                </a:lnTo>
                <a:lnTo>
                  <a:pt x="392" y="364"/>
                </a:lnTo>
                <a:lnTo>
                  <a:pt x="398" y="358"/>
                </a:lnTo>
                <a:lnTo>
                  <a:pt x="402" y="352"/>
                </a:lnTo>
                <a:lnTo>
                  <a:pt x="416" y="346"/>
                </a:lnTo>
                <a:lnTo>
                  <a:pt x="428" y="340"/>
                </a:lnTo>
                <a:lnTo>
                  <a:pt x="432" y="336"/>
                </a:lnTo>
                <a:lnTo>
                  <a:pt x="469" y="318"/>
                </a:lnTo>
                <a:lnTo>
                  <a:pt x="493" y="308"/>
                </a:lnTo>
                <a:lnTo>
                  <a:pt x="495" y="302"/>
                </a:lnTo>
                <a:lnTo>
                  <a:pt x="497" y="302"/>
                </a:lnTo>
                <a:lnTo>
                  <a:pt x="499" y="302"/>
                </a:lnTo>
                <a:lnTo>
                  <a:pt x="501" y="300"/>
                </a:lnTo>
                <a:lnTo>
                  <a:pt x="501" y="298"/>
                </a:lnTo>
                <a:lnTo>
                  <a:pt x="503" y="296"/>
                </a:lnTo>
                <a:lnTo>
                  <a:pt x="505" y="294"/>
                </a:lnTo>
                <a:lnTo>
                  <a:pt x="507" y="294"/>
                </a:lnTo>
                <a:lnTo>
                  <a:pt x="511" y="292"/>
                </a:lnTo>
                <a:lnTo>
                  <a:pt x="517" y="292"/>
                </a:lnTo>
                <a:lnTo>
                  <a:pt x="523" y="290"/>
                </a:lnTo>
                <a:lnTo>
                  <a:pt x="525" y="284"/>
                </a:lnTo>
                <a:lnTo>
                  <a:pt x="543" y="272"/>
                </a:lnTo>
                <a:lnTo>
                  <a:pt x="549" y="268"/>
                </a:lnTo>
                <a:lnTo>
                  <a:pt x="551" y="262"/>
                </a:lnTo>
                <a:lnTo>
                  <a:pt x="557" y="256"/>
                </a:lnTo>
                <a:lnTo>
                  <a:pt x="563" y="256"/>
                </a:lnTo>
                <a:lnTo>
                  <a:pt x="569" y="248"/>
                </a:lnTo>
                <a:lnTo>
                  <a:pt x="573" y="246"/>
                </a:lnTo>
                <a:lnTo>
                  <a:pt x="575" y="240"/>
                </a:lnTo>
                <a:lnTo>
                  <a:pt x="579" y="230"/>
                </a:lnTo>
                <a:lnTo>
                  <a:pt x="579" y="226"/>
                </a:lnTo>
                <a:lnTo>
                  <a:pt x="579" y="224"/>
                </a:lnTo>
                <a:lnTo>
                  <a:pt x="575" y="222"/>
                </a:lnTo>
                <a:lnTo>
                  <a:pt x="575" y="220"/>
                </a:lnTo>
                <a:lnTo>
                  <a:pt x="575" y="218"/>
                </a:lnTo>
                <a:lnTo>
                  <a:pt x="573" y="212"/>
                </a:lnTo>
                <a:lnTo>
                  <a:pt x="573" y="208"/>
                </a:lnTo>
                <a:lnTo>
                  <a:pt x="573" y="206"/>
                </a:lnTo>
                <a:lnTo>
                  <a:pt x="575" y="202"/>
                </a:lnTo>
                <a:lnTo>
                  <a:pt x="575" y="200"/>
                </a:lnTo>
                <a:lnTo>
                  <a:pt x="571" y="194"/>
                </a:lnTo>
                <a:lnTo>
                  <a:pt x="567" y="188"/>
                </a:lnTo>
                <a:lnTo>
                  <a:pt x="561" y="184"/>
                </a:lnTo>
                <a:lnTo>
                  <a:pt x="559" y="182"/>
                </a:lnTo>
                <a:lnTo>
                  <a:pt x="557" y="176"/>
                </a:lnTo>
                <a:lnTo>
                  <a:pt x="557" y="170"/>
                </a:lnTo>
                <a:lnTo>
                  <a:pt x="557" y="162"/>
                </a:lnTo>
                <a:lnTo>
                  <a:pt x="559" y="156"/>
                </a:lnTo>
                <a:lnTo>
                  <a:pt x="563" y="152"/>
                </a:lnTo>
                <a:lnTo>
                  <a:pt x="567" y="150"/>
                </a:lnTo>
                <a:lnTo>
                  <a:pt x="569" y="154"/>
                </a:lnTo>
                <a:lnTo>
                  <a:pt x="575" y="156"/>
                </a:lnTo>
                <a:lnTo>
                  <a:pt x="581" y="154"/>
                </a:lnTo>
                <a:lnTo>
                  <a:pt x="585" y="156"/>
                </a:lnTo>
                <a:lnTo>
                  <a:pt x="587" y="154"/>
                </a:lnTo>
                <a:lnTo>
                  <a:pt x="589" y="152"/>
                </a:lnTo>
                <a:lnTo>
                  <a:pt x="589" y="150"/>
                </a:lnTo>
                <a:lnTo>
                  <a:pt x="591" y="146"/>
                </a:lnTo>
                <a:lnTo>
                  <a:pt x="591" y="144"/>
                </a:lnTo>
                <a:lnTo>
                  <a:pt x="595" y="134"/>
                </a:lnTo>
                <a:lnTo>
                  <a:pt x="591" y="132"/>
                </a:ln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3" name="Freeform 13">
            <a:extLst>
              <a:ext uri="{FF2B5EF4-FFF2-40B4-BE49-F238E27FC236}">
                <a16:creationId xmlns:a16="http://schemas.microsoft.com/office/drawing/2014/main" id="{A0E992D3-42E3-47EB-ADE2-3179C6F94F99}"/>
              </a:ext>
            </a:extLst>
          </p:cNvPr>
          <p:cNvSpPr>
            <a:spLocks noEditPoints="1"/>
          </p:cNvSpPr>
          <p:nvPr/>
        </p:nvSpPr>
        <p:spPr bwMode="auto">
          <a:xfrm rot="20173231">
            <a:off x="1971070" y="2287854"/>
            <a:ext cx="2013615" cy="1608879"/>
          </a:xfrm>
          <a:custGeom>
            <a:avLst/>
            <a:gdLst>
              <a:gd name="T0" fmla="*/ 854 w 1000"/>
              <a:gd name="T1" fmla="*/ 146 h 799"/>
              <a:gd name="T2" fmla="*/ 848 w 1000"/>
              <a:gd name="T3" fmla="*/ 120 h 799"/>
              <a:gd name="T4" fmla="*/ 992 w 1000"/>
              <a:gd name="T5" fmla="*/ 376 h 799"/>
              <a:gd name="T6" fmla="*/ 952 w 1000"/>
              <a:gd name="T7" fmla="*/ 334 h 799"/>
              <a:gd name="T8" fmla="*/ 936 w 1000"/>
              <a:gd name="T9" fmla="*/ 296 h 799"/>
              <a:gd name="T10" fmla="*/ 864 w 1000"/>
              <a:gd name="T11" fmla="*/ 290 h 799"/>
              <a:gd name="T12" fmla="*/ 828 w 1000"/>
              <a:gd name="T13" fmla="*/ 316 h 799"/>
              <a:gd name="T14" fmla="*/ 808 w 1000"/>
              <a:gd name="T15" fmla="*/ 300 h 799"/>
              <a:gd name="T16" fmla="*/ 762 w 1000"/>
              <a:gd name="T17" fmla="*/ 292 h 799"/>
              <a:gd name="T18" fmla="*/ 750 w 1000"/>
              <a:gd name="T19" fmla="*/ 230 h 799"/>
              <a:gd name="T20" fmla="*/ 754 w 1000"/>
              <a:gd name="T21" fmla="*/ 180 h 799"/>
              <a:gd name="T22" fmla="*/ 786 w 1000"/>
              <a:gd name="T23" fmla="*/ 138 h 799"/>
              <a:gd name="T24" fmla="*/ 750 w 1000"/>
              <a:gd name="T25" fmla="*/ 94 h 799"/>
              <a:gd name="T26" fmla="*/ 720 w 1000"/>
              <a:gd name="T27" fmla="*/ 88 h 799"/>
              <a:gd name="T28" fmla="*/ 768 w 1000"/>
              <a:gd name="T29" fmla="*/ 82 h 799"/>
              <a:gd name="T30" fmla="*/ 768 w 1000"/>
              <a:gd name="T31" fmla="*/ 56 h 799"/>
              <a:gd name="T32" fmla="*/ 738 w 1000"/>
              <a:gd name="T33" fmla="*/ 28 h 799"/>
              <a:gd name="T34" fmla="*/ 657 w 1000"/>
              <a:gd name="T35" fmla="*/ 20 h 799"/>
              <a:gd name="T36" fmla="*/ 605 w 1000"/>
              <a:gd name="T37" fmla="*/ 52 h 799"/>
              <a:gd name="T38" fmla="*/ 609 w 1000"/>
              <a:gd name="T39" fmla="*/ 76 h 799"/>
              <a:gd name="T40" fmla="*/ 615 w 1000"/>
              <a:gd name="T41" fmla="*/ 96 h 799"/>
              <a:gd name="T42" fmla="*/ 579 w 1000"/>
              <a:gd name="T43" fmla="*/ 110 h 799"/>
              <a:gd name="T44" fmla="*/ 547 w 1000"/>
              <a:gd name="T45" fmla="*/ 100 h 799"/>
              <a:gd name="T46" fmla="*/ 511 w 1000"/>
              <a:gd name="T47" fmla="*/ 62 h 799"/>
              <a:gd name="T48" fmla="*/ 429 w 1000"/>
              <a:gd name="T49" fmla="*/ 38 h 799"/>
              <a:gd name="T50" fmla="*/ 367 w 1000"/>
              <a:gd name="T51" fmla="*/ 34 h 799"/>
              <a:gd name="T52" fmla="*/ 285 w 1000"/>
              <a:gd name="T53" fmla="*/ 56 h 799"/>
              <a:gd name="T54" fmla="*/ 239 w 1000"/>
              <a:gd name="T55" fmla="*/ 70 h 799"/>
              <a:gd name="T56" fmla="*/ 183 w 1000"/>
              <a:gd name="T57" fmla="*/ 52 h 799"/>
              <a:gd name="T58" fmla="*/ 125 w 1000"/>
              <a:gd name="T59" fmla="*/ 60 h 799"/>
              <a:gd name="T60" fmla="*/ 70 w 1000"/>
              <a:gd name="T61" fmla="*/ 82 h 799"/>
              <a:gd name="T62" fmla="*/ 26 w 1000"/>
              <a:gd name="T63" fmla="*/ 128 h 799"/>
              <a:gd name="T64" fmla="*/ 2 w 1000"/>
              <a:gd name="T65" fmla="*/ 180 h 799"/>
              <a:gd name="T66" fmla="*/ 44 w 1000"/>
              <a:gd name="T67" fmla="*/ 214 h 799"/>
              <a:gd name="T68" fmla="*/ 26 w 1000"/>
              <a:gd name="T69" fmla="*/ 274 h 799"/>
              <a:gd name="T70" fmla="*/ 18 w 1000"/>
              <a:gd name="T71" fmla="*/ 326 h 799"/>
              <a:gd name="T72" fmla="*/ 97 w 1000"/>
              <a:gd name="T73" fmla="*/ 378 h 799"/>
              <a:gd name="T74" fmla="*/ 155 w 1000"/>
              <a:gd name="T75" fmla="*/ 442 h 799"/>
              <a:gd name="T76" fmla="*/ 83 w 1000"/>
              <a:gd name="T77" fmla="*/ 504 h 799"/>
              <a:gd name="T78" fmla="*/ 40 w 1000"/>
              <a:gd name="T79" fmla="*/ 595 h 799"/>
              <a:gd name="T80" fmla="*/ 42 w 1000"/>
              <a:gd name="T81" fmla="*/ 681 h 799"/>
              <a:gd name="T82" fmla="*/ 54 w 1000"/>
              <a:gd name="T83" fmla="*/ 759 h 799"/>
              <a:gd name="T84" fmla="*/ 111 w 1000"/>
              <a:gd name="T85" fmla="*/ 731 h 799"/>
              <a:gd name="T86" fmla="*/ 175 w 1000"/>
              <a:gd name="T87" fmla="*/ 711 h 799"/>
              <a:gd name="T88" fmla="*/ 203 w 1000"/>
              <a:gd name="T89" fmla="*/ 743 h 799"/>
              <a:gd name="T90" fmla="*/ 243 w 1000"/>
              <a:gd name="T91" fmla="*/ 749 h 799"/>
              <a:gd name="T92" fmla="*/ 323 w 1000"/>
              <a:gd name="T93" fmla="*/ 779 h 799"/>
              <a:gd name="T94" fmla="*/ 395 w 1000"/>
              <a:gd name="T95" fmla="*/ 793 h 799"/>
              <a:gd name="T96" fmla="*/ 451 w 1000"/>
              <a:gd name="T97" fmla="*/ 753 h 799"/>
              <a:gd name="T98" fmla="*/ 483 w 1000"/>
              <a:gd name="T99" fmla="*/ 737 h 799"/>
              <a:gd name="T100" fmla="*/ 511 w 1000"/>
              <a:gd name="T101" fmla="*/ 721 h 799"/>
              <a:gd name="T102" fmla="*/ 527 w 1000"/>
              <a:gd name="T103" fmla="*/ 679 h 799"/>
              <a:gd name="T104" fmla="*/ 551 w 1000"/>
              <a:gd name="T105" fmla="*/ 649 h 799"/>
              <a:gd name="T106" fmla="*/ 591 w 1000"/>
              <a:gd name="T107" fmla="*/ 597 h 799"/>
              <a:gd name="T108" fmla="*/ 659 w 1000"/>
              <a:gd name="T109" fmla="*/ 534 h 799"/>
              <a:gd name="T110" fmla="*/ 774 w 1000"/>
              <a:gd name="T111" fmla="*/ 500 h 799"/>
              <a:gd name="T112" fmla="*/ 824 w 1000"/>
              <a:gd name="T113" fmla="*/ 506 h 799"/>
              <a:gd name="T114" fmla="*/ 848 w 1000"/>
              <a:gd name="T115" fmla="*/ 534 h 799"/>
              <a:gd name="T116" fmla="*/ 890 w 1000"/>
              <a:gd name="T117" fmla="*/ 551 h 799"/>
              <a:gd name="T118" fmla="*/ 948 w 1000"/>
              <a:gd name="T119" fmla="*/ 551 h 799"/>
              <a:gd name="T120" fmla="*/ 930 w 1000"/>
              <a:gd name="T121" fmla="*/ 484 h 799"/>
              <a:gd name="T122" fmla="*/ 956 w 1000"/>
              <a:gd name="T123" fmla="*/ 476 h 799"/>
              <a:gd name="T124" fmla="*/ 966 w 1000"/>
              <a:gd name="T125" fmla="*/ 418 h 7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00" h="799">
                <a:moveTo>
                  <a:pt x="800" y="134"/>
                </a:moveTo>
                <a:lnTo>
                  <a:pt x="806" y="138"/>
                </a:lnTo>
                <a:lnTo>
                  <a:pt x="818" y="144"/>
                </a:lnTo>
                <a:lnTo>
                  <a:pt x="830" y="148"/>
                </a:lnTo>
                <a:lnTo>
                  <a:pt x="840" y="152"/>
                </a:lnTo>
                <a:lnTo>
                  <a:pt x="854" y="152"/>
                </a:lnTo>
                <a:lnTo>
                  <a:pt x="856" y="152"/>
                </a:lnTo>
                <a:lnTo>
                  <a:pt x="856" y="152"/>
                </a:lnTo>
                <a:lnTo>
                  <a:pt x="858" y="154"/>
                </a:lnTo>
                <a:lnTo>
                  <a:pt x="858" y="154"/>
                </a:lnTo>
                <a:lnTo>
                  <a:pt x="860" y="154"/>
                </a:lnTo>
                <a:lnTo>
                  <a:pt x="862" y="152"/>
                </a:lnTo>
                <a:lnTo>
                  <a:pt x="862" y="152"/>
                </a:lnTo>
                <a:lnTo>
                  <a:pt x="862" y="148"/>
                </a:lnTo>
                <a:lnTo>
                  <a:pt x="862" y="146"/>
                </a:lnTo>
                <a:lnTo>
                  <a:pt x="862" y="144"/>
                </a:lnTo>
                <a:lnTo>
                  <a:pt x="860" y="144"/>
                </a:lnTo>
                <a:lnTo>
                  <a:pt x="860" y="142"/>
                </a:lnTo>
                <a:lnTo>
                  <a:pt x="860" y="142"/>
                </a:lnTo>
                <a:lnTo>
                  <a:pt x="858" y="144"/>
                </a:lnTo>
                <a:lnTo>
                  <a:pt x="856" y="146"/>
                </a:lnTo>
                <a:lnTo>
                  <a:pt x="856" y="146"/>
                </a:lnTo>
                <a:lnTo>
                  <a:pt x="854" y="146"/>
                </a:lnTo>
                <a:lnTo>
                  <a:pt x="852" y="146"/>
                </a:lnTo>
                <a:lnTo>
                  <a:pt x="852" y="146"/>
                </a:lnTo>
                <a:lnTo>
                  <a:pt x="850" y="142"/>
                </a:lnTo>
                <a:lnTo>
                  <a:pt x="848" y="142"/>
                </a:lnTo>
                <a:lnTo>
                  <a:pt x="848" y="140"/>
                </a:lnTo>
                <a:lnTo>
                  <a:pt x="846" y="140"/>
                </a:lnTo>
                <a:lnTo>
                  <a:pt x="846" y="138"/>
                </a:lnTo>
                <a:lnTo>
                  <a:pt x="846" y="138"/>
                </a:lnTo>
                <a:lnTo>
                  <a:pt x="846" y="136"/>
                </a:lnTo>
                <a:lnTo>
                  <a:pt x="848" y="136"/>
                </a:lnTo>
                <a:lnTo>
                  <a:pt x="850" y="134"/>
                </a:lnTo>
                <a:lnTo>
                  <a:pt x="852" y="134"/>
                </a:lnTo>
                <a:lnTo>
                  <a:pt x="852" y="132"/>
                </a:lnTo>
                <a:lnTo>
                  <a:pt x="854" y="130"/>
                </a:lnTo>
                <a:lnTo>
                  <a:pt x="854" y="128"/>
                </a:lnTo>
                <a:lnTo>
                  <a:pt x="854" y="128"/>
                </a:lnTo>
                <a:lnTo>
                  <a:pt x="854" y="124"/>
                </a:lnTo>
                <a:lnTo>
                  <a:pt x="854" y="124"/>
                </a:lnTo>
                <a:lnTo>
                  <a:pt x="852" y="124"/>
                </a:lnTo>
                <a:lnTo>
                  <a:pt x="850" y="124"/>
                </a:lnTo>
                <a:lnTo>
                  <a:pt x="848" y="122"/>
                </a:lnTo>
                <a:lnTo>
                  <a:pt x="848" y="122"/>
                </a:lnTo>
                <a:lnTo>
                  <a:pt x="848" y="120"/>
                </a:lnTo>
                <a:lnTo>
                  <a:pt x="846" y="120"/>
                </a:lnTo>
                <a:lnTo>
                  <a:pt x="844" y="120"/>
                </a:lnTo>
                <a:lnTo>
                  <a:pt x="844" y="120"/>
                </a:lnTo>
                <a:lnTo>
                  <a:pt x="842" y="120"/>
                </a:lnTo>
                <a:lnTo>
                  <a:pt x="838" y="120"/>
                </a:lnTo>
                <a:lnTo>
                  <a:pt x="828" y="116"/>
                </a:lnTo>
                <a:lnTo>
                  <a:pt x="824" y="116"/>
                </a:lnTo>
                <a:lnTo>
                  <a:pt x="822" y="114"/>
                </a:lnTo>
                <a:lnTo>
                  <a:pt x="818" y="114"/>
                </a:lnTo>
                <a:lnTo>
                  <a:pt x="806" y="116"/>
                </a:lnTo>
                <a:lnTo>
                  <a:pt x="804" y="116"/>
                </a:lnTo>
                <a:lnTo>
                  <a:pt x="802" y="116"/>
                </a:lnTo>
                <a:lnTo>
                  <a:pt x="798" y="124"/>
                </a:lnTo>
                <a:lnTo>
                  <a:pt x="796" y="126"/>
                </a:lnTo>
                <a:lnTo>
                  <a:pt x="796" y="128"/>
                </a:lnTo>
                <a:lnTo>
                  <a:pt x="796" y="130"/>
                </a:lnTo>
                <a:lnTo>
                  <a:pt x="800" y="134"/>
                </a:lnTo>
                <a:close/>
                <a:moveTo>
                  <a:pt x="998" y="388"/>
                </a:moveTo>
                <a:lnTo>
                  <a:pt x="998" y="388"/>
                </a:lnTo>
                <a:lnTo>
                  <a:pt x="996" y="386"/>
                </a:lnTo>
                <a:lnTo>
                  <a:pt x="996" y="384"/>
                </a:lnTo>
                <a:lnTo>
                  <a:pt x="994" y="380"/>
                </a:lnTo>
                <a:lnTo>
                  <a:pt x="992" y="376"/>
                </a:lnTo>
                <a:lnTo>
                  <a:pt x="990" y="374"/>
                </a:lnTo>
                <a:lnTo>
                  <a:pt x="990" y="372"/>
                </a:lnTo>
                <a:lnTo>
                  <a:pt x="990" y="370"/>
                </a:lnTo>
                <a:lnTo>
                  <a:pt x="992" y="366"/>
                </a:lnTo>
                <a:lnTo>
                  <a:pt x="994" y="364"/>
                </a:lnTo>
                <a:lnTo>
                  <a:pt x="994" y="362"/>
                </a:lnTo>
                <a:lnTo>
                  <a:pt x="994" y="360"/>
                </a:lnTo>
                <a:lnTo>
                  <a:pt x="996" y="358"/>
                </a:lnTo>
                <a:lnTo>
                  <a:pt x="994" y="356"/>
                </a:lnTo>
                <a:lnTo>
                  <a:pt x="992" y="352"/>
                </a:lnTo>
                <a:lnTo>
                  <a:pt x="988" y="344"/>
                </a:lnTo>
                <a:lnTo>
                  <a:pt x="988" y="330"/>
                </a:lnTo>
                <a:lnTo>
                  <a:pt x="980" y="334"/>
                </a:lnTo>
                <a:lnTo>
                  <a:pt x="978" y="336"/>
                </a:lnTo>
                <a:lnTo>
                  <a:pt x="974" y="338"/>
                </a:lnTo>
                <a:lnTo>
                  <a:pt x="972" y="338"/>
                </a:lnTo>
                <a:lnTo>
                  <a:pt x="970" y="340"/>
                </a:lnTo>
                <a:lnTo>
                  <a:pt x="966" y="340"/>
                </a:lnTo>
                <a:lnTo>
                  <a:pt x="964" y="340"/>
                </a:lnTo>
                <a:lnTo>
                  <a:pt x="962" y="338"/>
                </a:lnTo>
                <a:lnTo>
                  <a:pt x="960" y="336"/>
                </a:lnTo>
                <a:lnTo>
                  <a:pt x="956" y="334"/>
                </a:lnTo>
                <a:lnTo>
                  <a:pt x="952" y="334"/>
                </a:lnTo>
                <a:lnTo>
                  <a:pt x="942" y="332"/>
                </a:lnTo>
                <a:lnTo>
                  <a:pt x="940" y="330"/>
                </a:lnTo>
                <a:lnTo>
                  <a:pt x="940" y="328"/>
                </a:lnTo>
                <a:lnTo>
                  <a:pt x="938" y="324"/>
                </a:lnTo>
                <a:lnTo>
                  <a:pt x="938" y="322"/>
                </a:lnTo>
                <a:lnTo>
                  <a:pt x="938" y="322"/>
                </a:lnTo>
                <a:lnTo>
                  <a:pt x="940" y="320"/>
                </a:lnTo>
                <a:lnTo>
                  <a:pt x="940" y="320"/>
                </a:lnTo>
                <a:lnTo>
                  <a:pt x="940" y="320"/>
                </a:lnTo>
                <a:lnTo>
                  <a:pt x="940" y="318"/>
                </a:lnTo>
                <a:lnTo>
                  <a:pt x="940" y="318"/>
                </a:lnTo>
                <a:lnTo>
                  <a:pt x="940" y="316"/>
                </a:lnTo>
                <a:lnTo>
                  <a:pt x="938" y="314"/>
                </a:lnTo>
                <a:lnTo>
                  <a:pt x="934" y="310"/>
                </a:lnTo>
                <a:lnTo>
                  <a:pt x="932" y="308"/>
                </a:lnTo>
                <a:lnTo>
                  <a:pt x="932" y="306"/>
                </a:lnTo>
                <a:lnTo>
                  <a:pt x="932" y="304"/>
                </a:lnTo>
                <a:lnTo>
                  <a:pt x="932" y="302"/>
                </a:lnTo>
                <a:lnTo>
                  <a:pt x="932" y="302"/>
                </a:lnTo>
                <a:lnTo>
                  <a:pt x="934" y="300"/>
                </a:lnTo>
                <a:lnTo>
                  <a:pt x="936" y="300"/>
                </a:lnTo>
                <a:lnTo>
                  <a:pt x="936" y="298"/>
                </a:lnTo>
                <a:lnTo>
                  <a:pt x="936" y="296"/>
                </a:lnTo>
                <a:lnTo>
                  <a:pt x="936" y="294"/>
                </a:lnTo>
                <a:lnTo>
                  <a:pt x="934" y="294"/>
                </a:lnTo>
                <a:lnTo>
                  <a:pt x="930" y="292"/>
                </a:lnTo>
                <a:lnTo>
                  <a:pt x="928" y="292"/>
                </a:lnTo>
                <a:lnTo>
                  <a:pt x="924" y="292"/>
                </a:lnTo>
                <a:lnTo>
                  <a:pt x="914" y="296"/>
                </a:lnTo>
                <a:lnTo>
                  <a:pt x="912" y="296"/>
                </a:lnTo>
                <a:lnTo>
                  <a:pt x="910" y="294"/>
                </a:lnTo>
                <a:lnTo>
                  <a:pt x="908" y="294"/>
                </a:lnTo>
                <a:lnTo>
                  <a:pt x="908" y="292"/>
                </a:lnTo>
                <a:lnTo>
                  <a:pt x="908" y="290"/>
                </a:lnTo>
                <a:lnTo>
                  <a:pt x="908" y="288"/>
                </a:lnTo>
                <a:lnTo>
                  <a:pt x="906" y="286"/>
                </a:lnTo>
                <a:lnTo>
                  <a:pt x="906" y="284"/>
                </a:lnTo>
                <a:lnTo>
                  <a:pt x="904" y="284"/>
                </a:lnTo>
                <a:lnTo>
                  <a:pt x="894" y="282"/>
                </a:lnTo>
                <a:lnTo>
                  <a:pt x="882" y="284"/>
                </a:lnTo>
                <a:lnTo>
                  <a:pt x="878" y="286"/>
                </a:lnTo>
                <a:lnTo>
                  <a:pt x="874" y="288"/>
                </a:lnTo>
                <a:lnTo>
                  <a:pt x="870" y="290"/>
                </a:lnTo>
                <a:lnTo>
                  <a:pt x="868" y="292"/>
                </a:lnTo>
                <a:lnTo>
                  <a:pt x="864" y="290"/>
                </a:lnTo>
                <a:lnTo>
                  <a:pt x="864" y="290"/>
                </a:lnTo>
                <a:lnTo>
                  <a:pt x="864" y="292"/>
                </a:lnTo>
                <a:lnTo>
                  <a:pt x="862" y="294"/>
                </a:lnTo>
                <a:lnTo>
                  <a:pt x="862" y="298"/>
                </a:lnTo>
                <a:lnTo>
                  <a:pt x="862" y="302"/>
                </a:lnTo>
                <a:lnTo>
                  <a:pt x="862" y="302"/>
                </a:lnTo>
                <a:lnTo>
                  <a:pt x="860" y="304"/>
                </a:lnTo>
                <a:lnTo>
                  <a:pt x="860" y="304"/>
                </a:lnTo>
                <a:lnTo>
                  <a:pt x="858" y="306"/>
                </a:lnTo>
                <a:lnTo>
                  <a:pt x="858" y="308"/>
                </a:lnTo>
                <a:lnTo>
                  <a:pt x="856" y="310"/>
                </a:lnTo>
                <a:lnTo>
                  <a:pt x="854" y="314"/>
                </a:lnTo>
                <a:lnTo>
                  <a:pt x="852" y="316"/>
                </a:lnTo>
                <a:lnTo>
                  <a:pt x="852" y="318"/>
                </a:lnTo>
                <a:lnTo>
                  <a:pt x="852" y="318"/>
                </a:lnTo>
                <a:lnTo>
                  <a:pt x="852" y="320"/>
                </a:lnTo>
                <a:lnTo>
                  <a:pt x="848" y="320"/>
                </a:lnTo>
                <a:lnTo>
                  <a:pt x="842" y="318"/>
                </a:lnTo>
                <a:lnTo>
                  <a:pt x="836" y="318"/>
                </a:lnTo>
                <a:lnTo>
                  <a:pt x="834" y="320"/>
                </a:lnTo>
                <a:lnTo>
                  <a:pt x="834" y="320"/>
                </a:lnTo>
                <a:lnTo>
                  <a:pt x="832" y="318"/>
                </a:lnTo>
                <a:lnTo>
                  <a:pt x="830" y="316"/>
                </a:lnTo>
                <a:lnTo>
                  <a:pt x="828" y="316"/>
                </a:lnTo>
                <a:lnTo>
                  <a:pt x="824" y="314"/>
                </a:lnTo>
                <a:lnTo>
                  <a:pt x="822" y="314"/>
                </a:lnTo>
                <a:lnTo>
                  <a:pt x="820" y="314"/>
                </a:lnTo>
                <a:lnTo>
                  <a:pt x="818" y="312"/>
                </a:lnTo>
                <a:lnTo>
                  <a:pt x="818" y="310"/>
                </a:lnTo>
                <a:lnTo>
                  <a:pt x="818" y="308"/>
                </a:lnTo>
                <a:lnTo>
                  <a:pt x="820" y="306"/>
                </a:lnTo>
                <a:lnTo>
                  <a:pt x="820" y="304"/>
                </a:lnTo>
                <a:lnTo>
                  <a:pt x="820" y="302"/>
                </a:lnTo>
                <a:lnTo>
                  <a:pt x="824" y="300"/>
                </a:lnTo>
                <a:lnTo>
                  <a:pt x="824" y="298"/>
                </a:lnTo>
                <a:lnTo>
                  <a:pt x="826" y="296"/>
                </a:lnTo>
                <a:lnTo>
                  <a:pt x="824" y="294"/>
                </a:lnTo>
                <a:lnTo>
                  <a:pt x="824" y="292"/>
                </a:lnTo>
                <a:lnTo>
                  <a:pt x="824" y="290"/>
                </a:lnTo>
                <a:lnTo>
                  <a:pt x="822" y="290"/>
                </a:lnTo>
                <a:lnTo>
                  <a:pt x="820" y="288"/>
                </a:lnTo>
                <a:lnTo>
                  <a:pt x="816" y="288"/>
                </a:lnTo>
                <a:lnTo>
                  <a:pt x="814" y="290"/>
                </a:lnTo>
                <a:lnTo>
                  <a:pt x="812" y="294"/>
                </a:lnTo>
                <a:lnTo>
                  <a:pt x="810" y="296"/>
                </a:lnTo>
                <a:lnTo>
                  <a:pt x="810" y="298"/>
                </a:lnTo>
                <a:lnTo>
                  <a:pt x="808" y="300"/>
                </a:lnTo>
                <a:lnTo>
                  <a:pt x="808" y="302"/>
                </a:lnTo>
                <a:lnTo>
                  <a:pt x="810" y="302"/>
                </a:lnTo>
                <a:lnTo>
                  <a:pt x="810" y="304"/>
                </a:lnTo>
                <a:lnTo>
                  <a:pt x="808" y="308"/>
                </a:lnTo>
                <a:lnTo>
                  <a:pt x="806" y="310"/>
                </a:lnTo>
                <a:lnTo>
                  <a:pt x="800" y="312"/>
                </a:lnTo>
                <a:lnTo>
                  <a:pt x="794" y="316"/>
                </a:lnTo>
                <a:lnTo>
                  <a:pt x="788" y="314"/>
                </a:lnTo>
                <a:lnTo>
                  <a:pt x="786" y="304"/>
                </a:lnTo>
                <a:lnTo>
                  <a:pt x="786" y="302"/>
                </a:lnTo>
                <a:lnTo>
                  <a:pt x="784" y="302"/>
                </a:lnTo>
                <a:lnTo>
                  <a:pt x="784" y="300"/>
                </a:lnTo>
                <a:lnTo>
                  <a:pt x="782" y="298"/>
                </a:lnTo>
                <a:lnTo>
                  <a:pt x="782" y="298"/>
                </a:lnTo>
                <a:lnTo>
                  <a:pt x="780" y="298"/>
                </a:lnTo>
                <a:lnTo>
                  <a:pt x="778" y="298"/>
                </a:lnTo>
                <a:lnTo>
                  <a:pt x="776" y="298"/>
                </a:lnTo>
                <a:lnTo>
                  <a:pt x="772" y="298"/>
                </a:lnTo>
                <a:lnTo>
                  <a:pt x="770" y="298"/>
                </a:lnTo>
                <a:lnTo>
                  <a:pt x="768" y="298"/>
                </a:lnTo>
                <a:lnTo>
                  <a:pt x="766" y="296"/>
                </a:lnTo>
                <a:lnTo>
                  <a:pt x="764" y="294"/>
                </a:lnTo>
                <a:lnTo>
                  <a:pt x="762" y="292"/>
                </a:lnTo>
                <a:lnTo>
                  <a:pt x="762" y="290"/>
                </a:lnTo>
                <a:lnTo>
                  <a:pt x="760" y="288"/>
                </a:lnTo>
                <a:lnTo>
                  <a:pt x="758" y="286"/>
                </a:lnTo>
                <a:lnTo>
                  <a:pt x="756" y="284"/>
                </a:lnTo>
                <a:lnTo>
                  <a:pt x="754" y="280"/>
                </a:lnTo>
                <a:lnTo>
                  <a:pt x="754" y="278"/>
                </a:lnTo>
                <a:lnTo>
                  <a:pt x="748" y="268"/>
                </a:lnTo>
                <a:lnTo>
                  <a:pt x="748" y="268"/>
                </a:lnTo>
                <a:lnTo>
                  <a:pt x="750" y="266"/>
                </a:lnTo>
                <a:lnTo>
                  <a:pt x="752" y="264"/>
                </a:lnTo>
                <a:lnTo>
                  <a:pt x="754" y="256"/>
                </a:lnTo>
                <a:lnTo>
                  <a:pt x="754" y="252"/>
                </a:lnTo>
                <a:lnTo>
                  <a:pt x="754" y="250"/>
                </a:lnTo>
                <a:lnTo>
                  <a:pt x="754" y="248"/>
                </a:lnTo>
                <a:lnTo>
                  <a:pt x="754" y="246"/>
                </a:lnTo>
                <a:lnTo>
                  <a:pt x="752" y="244"/>
                </a:lnTo>
                <a:lnTo>
                  <a:pt x="752" y="242"/>
                </a:lnTo>
                <a:lnTo>
                  <a:pt x="752" y="240"/>
                </a:lnTo>
                <a:lnTo>
                  <a:pt x="752" y="236"/>
                </a:lnTo>
                <a:lnTo>
                  <a:pt x="752" y="234"/>
                </a:lnTo>
                <a:lnTo>
                  <a:pt x="750" y="232"/>
                </a:lnTo>
                <a:lnTo>
                  <a:pt x="750" y="232"/>
                </a:lnTo>
                <a:lnTo>
                  <a:pt x="750" y="230"/>
                </a:lnTo>
                <a:lnTo>
                  <a:pt x="752" y="228"/>
                </a:lnTo>
                <a:lnTo>
                  <a:pt x="756" y="228"/>
                </a:lnTo>
                <a:lnTo>
                  <a:pt x="756" y="228"/>
                </a:lnTo>
                <a:lnTo>
                  <a:pt x="760" y="222"/>
                </a:lnTo>
                <a:lnTo>
                  <a:pt x="760" y="220"/>
                </a:lnTo>
                <a:lnTo>
                  <a:pt x="760" y="218"/>
                </a:lnTo>
                <a:lnTo>
                  <a:pt x="760" y="216"/>
                </a:lnTo>
                <a:lnTo>
                  <a:pt x="760" y="210"/>
                </a:lnTo>
                <a:lnTo>
                  <a:pt x="762" y="204"/>
                </a:lnTo>
                <a:lnTo>
                  <a:pt x="762" y="204"/>
                </a:lnTo>
                <a:lnTo>
                  <a:pt x="760" y="202"/>
                </a:lnTo>
                <a:lnTo>
                  <a:pt x="760" y="200"/>
                </a:lnTo>
                <a:lnTo>
                  <a:pt x="760" y="198"/>
                </a:lnTo>
                <a:lnTo>
                  <a:pt x="758" y="196"/>
                </a:lnTo>
                <a:lnTo>
                  <a:pt x="756" y="194"/>
                </a:lnTo>
                <a:lnTo>
                  <a:pt x="754" y="194"/>
                </a:lnTo>
                <a:lnTo>
                  <a:pt x="756" y="192"/>
                </a:lnTo>
                <a:lnTo>
                  <a:pt x="756" y="188"/>
                </a:lnTo>
                <a:lnTo>
                  <a:pt x="758" y="186"/>
                </a:lnTo>
                <a:lnTo>
                  <a:pt x="758" y="184"/>
                </a:lnTo>
                <a:lnTo>
                  <a:pt x="756" y="182"/>
                </a:lnTo>
                <a:lnTo>
                  <a:pt x="756" y="180"/>
                </a:lnTo>
                <a:lnTo>
                  <a:pt x="754" y="180"/>
                </a:lnTo>
                <a:lnTo>
                  <a:pt x="752" y="182"/>
                </a:lnTo>
                <a:lnTo>
                  <a:pt x="752" y="182"/>
                </a:lnTo>
                <a:lnTo>
                  <a:pt x="750" y="182"/>
                </a:lnTo>
                <a:lnTo>
                  <a:pt x="748" y="180"/>
                </a:lnTo>
                <a:lnTo>
                  <a:pt x="748" y="178"/>
                </a:lnTo>
                <a:lnTo>
                  <a:pt x="754" y="172"/>
                </a:lnTo>
                <a:lnTo>
                  <a:pt x="756" y="170"/>
                </a:lnTo>
                <a:lnTo>
                  <a:pt x="756" y="168"/>
                </a:lnTo>
                <a:lnTo>
                  <a:pt x="758" y="168"/>
                </a:lnTo>
                <a:lnTo>
                  <a:pt x="758" y="166"/>
                </a:lnTo>
                <a:lnTo>
                  <a:pt x="758" y="164"/>
                </a:lnTo>
                <a:lnTo>
                  <a:pt x="758" y="162"/>
                </a:lnTo>
                <a:lnTo>
                  <a:pt x="756" y="158"/>
                </a:lnTo>
                <a:lnTo>
                  <a:pt x="756" y="158"/>
                </a:lnTo>
                <a:lnTo>
                  <a:pt x="760" y="156"/>
                </a:lnTo>
                <a:lnTo>
                  <a:pt x="768" y="154"/>
                </a:lnTo>
                <a:lnTo>
                  <a:pt x="780" y="156"/>
                </a:lnTo>
                <a:lnTo>
                  <a:pt x="784" y="158"/>
                </a:lnTo>
                <a:lnTo>
                  <a:pt x="788" y="158"/>
                </a:lnTo>
                <a:lnTo>
                  <a:pt x="802" y="154"/>
                </a:lnTo>
                <a:lnTo>
                  <a:pt x="800" y="150"/>
                </a:lnTo>
                <a:lnTo>
                  <a:pt x="798" y="148"/>
                </a:lnTo>
                <a:lnTo>
                  <a:pt x="786" y="138"/>
                </a:lnTo>
                <a:lnTo>
                  <a:pt x="782" y="136"/>
                </a:lnTo>
                <a:lnTo>
                  <a:pt x="776" y="130"/>
                </a:lnTo>
                <a:lnTo>
                  <a:pt x="774" y="128"/>
                </a:lnTo>
                <a:lnTo>
                  <a:pt x="770" y="126"/>
                </a:lnTo>
                <a:lnTo>
                  <a:pt x="764" y="120"/>
                </a:lnTo>
                <a:lnTo>
                  <a:pt x="758" y="118"/>
                </a:lnTo>
                <a:lnTo>
                  <a:pt x="752" y="120"/>
                </a:lnTo>
                <a:lnTo>
                  <a:pt x="748" y="122"/>
                </a:lnTo>
                <a:lnTo>
                  <a:pt x="746" y="122"/>
                </a:lnTo>
                <a:lnTo>
                  <a:pt x="744" y="122"/>
                </a:lnTo>
                <a:lnTo>
                  <a:pt x="746" y="120"/>
                </a:lnTo>
                <a:lnTo>
                  <a:pt x="746" y="118"/>
                </a:lnTo>
                <a:lnTo>
                  <a:pt x="744" y="116"/>
                </a:lnTo>
                <a:lnTo>
                  <a:pt x="744" y="114"/>
                </a:lnTo>
                <a:lnTo>
                  <a:pt x="742" y="112"/>
                </a:lnTo>
                <a:lnTo>
                  <a:pt x="742" y="112"/>
                </a:lnTo>
                <a:lnTo>
                  <a:pt x="742" y="110"/>
                </a:lnTo>
                <a:lnTo>
                  <a:pt x="742" y="108"/>
                </a:lnTo>
                <a:lnTo>
                  <a:pt x="744" y="104"/>
                </a:lnTo>
                <a:lnTo>
                  <a:pt x="746" y="102"/>
                </a:lnTo>
                <a:lnTo>
                  <a:pt x="748" y="98"/>
                </a:lnTo>
                <a:lnTo>
                  <a:pt x="750" y="96"/>
                </a:lnTo>
                <a:lnTo>
                  <a:pt x="750" y="94"/>
                </a:lnTo>
                <a:lnTo>
                  <a:pt x="748" y="92"/>
                </a:lnTo>
                <a:lnTo>
                  <a:pt x="748" y="90"/>
                </a:lnTo>
                <a:lnTo>
                  <a:pt x="746" y="90"/>
                </a:lnTo>
                <a:lnTo>
                  <a:pt x="744" y="94"/>
                </a:lnTo>
                <a:lnTo>
                  <a:pt x="742" y="96"/>
                </a:lnTo>
                <a:lnTo>
                  <a:pt x="740" y="96"/>
                </a:lnTo>
                <a:lnTo>
                  <a:pt x="736" y="96"/>
                </a:lnTo>
                <a:lnTo>
                  <a:pt x="734" y="98"/>
                </a:lnTo>
                <a:lnTo>
                  <a:pt x="734" y="98"/>
                </a:lnTo>
                <a:lnTo>
                  <a:pt x="732" y="100"/>
                </a:lnTo>
                <a:lnTo>
                  <a:pt x="732" y="102"/>
                </a:lnTo>
                <a:lnTo>
                  <a:pt x="730" y="102"/>
                </a:lnTo>
                <a:lnTo>
                  <a:pt x="730" y="104"/>
                </a:lnTo>
                <a:lnTo>
                  <a:pt x="730" y="106"/>
                </a:lnTo>
                <a:lnTo>
                  <a:pt x="730" y="106"/>
                </a:lnTo>
                <a:lnTo>
                  <a:pt x="728" y="106"/>
                </a:lnTo>
                <a:lnTo>
                  <a:pt x="726" y="104"/>
                </a:lnTo>
                <a:lnTo>
                  <a:pt x="720" y="96"/>
                </a:lnTo>
                <a:lnTo>
                  <a:pt x="718" y="94"/>
                </a:lnTo>
                <a:lnTo>
                  <a:pt x="718" y="92"/>
                </a:lnTo>
                <a:lnTo>
                  <a:pt x="718" y="92"/>
                </a:lnTo>
                <a:lnTo>
                  <a:pt x="718" y="90"/>
                </a:lnTo>
                <a:lnTo>
                  <a:pt x="720" y="88"/>
                </a:lnTo>
                <a:lnTo>
                  <a:pt x="722" y="84"/>
                </a:lnTo>
                <a:lnTo>
                  <a:pt x="724" y="82"/>
                </a:lnTo>
                <a:lnTo>
                  <a:pt x="724" y="80"/>
                </a:lnTo>
                <a:lnTo>
                  <a:pt x="726" y="78"/>
                </a:lnTo>
                <a:lnTo>
                  <a:pt x="728" y="76"/>
                </a:lnTo>
                <a:lnTo>
                  <a:pt x="734" y="76"/>
                </a:lnTo>
                <a:lnTo>
                  <a:pt x="738" y="76"/>
                </a:lnTo>
                <a:lnTo>
                  <a:pt x="738" y="76"/>
                </a:lnTo>
                <a:lnTo>
                  <a:pt x="740" y="78"/>
                </a:lnTo>
                <a:lnTo>
                  <a:pt x="742" y="78"/>
                </a:lnTo>
                <a:lnTo>
                  <a:pt x="742" y="82"/>
                </a:lnTo>
                <a:lnTo>
                  <a:pt x="744" y="84"/>
                </a:lnTo>
                <a:lnTo>
                  <a:pt x="746" y="84"/>
                </a:lnTo>
                <a:lnTo>
                  <a:pt x="746" y="86"/>
                </a:lnTo>
                <a:lnTo>
                  <a:pt x="750" y="86"/>
                </a:lnTo>
                <a:lnTo>
                  <a:pt x="752" y="86"/>
                </a:lnTo>
                <a:lnTo>
                  <a:pt x="754" y="86"/>
                </a:lnTo>
                <a:lnTo>
                  <a:pt x="756" y="86"/>
                </a:lnTo>
                <a:lnTo>
                  <a:pt x="760" y="86"/>
                </a:lnTo>
                <a:lnTo>
                  <a:pt x="764" y="86"/>
                </a:lnTo>
                <a:lnTo>
                  <a:pt x="764" y="86"/>
                </a:lnTo>
                <a:lnTo>
                  <a:pt x="766" y="84"/>
                </a:lnTo>
                <a:lnTo>
                  <a:pt x="768" y="82"/>
                </a:lnTo>
                <a:lnTo>
                  <a:pt x="770" y="82"/>
                </a:lnTo>
                <a:lnTo>
                  <a:pt x="772" y="82"/>
                </a:lnTo>
                <a:lnTo>
                  <a:pt x="774" y="80"/>
                </a:lnTo>
                <a:lnTo>
                  <a:pt x="774" y="80"/>
                </a:lnTo>
                <a:lnTo>
                  <a:pt x="774" y="78"/>
                </a:lnTo>
                <a:lnTo>
                  <a:pt x="774" y="76"/>
                </a:lnTo>
                <a:lnTo>
                  <a:pt x="774" y="74"/>
                </a:lnTo>
                <a:lnTo>
                  <a:pt x="768" y="72"/>
                </a:lnTo>
                <a:lnTo>
                  <a:pt x="766" y="70"/>
                </a:lnTo>
                <a:lnTo>
                  <a:pt x="764" y="70"/>
                </a:lnTo>
                <a:lnTo>
                  <a:pt x="762" y="68"/>
                </a:lnTo>
                <a:lnTo>
                  <a:pt x="764" y="66"/>
                </a:lnTo>
                <a:lnTo>
                  <a:pt x="766" y="66"/>
                </a:lnTo>
                <a:lnTo>
                  <a:pt x="768" y="64"/>
                </a:lnTo>
                <a:lnTo>
                  <a:pt x="770" y="64"/>
                </a:lnTo>
                <a:lnTo>
                  <a:pt x="770" y="64"/>
                </a:lnTo>
                <a:lnTo>
                  <a:pt x="772" y="64"/>
                </a:lnTo>
                <a:lnTo>
                  <a:pt x="772" y="64"/>
                </a:lnTo>
                <a:lnTo>
                  <a:pt x="772" y="62"/>
                </a:lnTo>
                <a:lnTo>
                  <a:pt x="772" y="60"/>
                </a:lnTo>
                <a:lnTo>
                  <a:pt x="772" y="58"/>
                </a:lnTo>
                <a:lnTo>
                  <a:pt x="772" y="56"/>
                </a:lnTo>
                <a:lnTo>
                  <a:pt x="768" y="56"/>
                </a:lnTo>
                <a:lnTo>
                  <a:pt x="766" y="54"/>
                </a:lnTo>
                <a:lnTo>
                  <a:pt x="766" y="52"/>
                </a:lnTo>
                <a:lnTo>
                  <a:pt x="766" y="50"/>
                </a:lnTo>
                <a:lnTo>
                  <a:pt x="766" y="50"/>
                </a:lnTo>
                <a:lnTo>
                  <a:pt x="764" y="50"/>
                </a:lnTo>
                <a:lnTo>
                  <a:pt x="760" y="50"/>
                </a:lnTo>
                <a:lnTo>
                  <a:pt x="756" y="58"/>
                </a:lnTo>
                <a:lnTo>
                  <a:pt x="754" y="60"/>
                </a:lnTo>
                <a:lnTo>
                  <a:pt x="754" y="58"/>
                </a:lnTo>
                <a:lnTo>
                  <a:pt x="748" y="58"/>
                </a:lnTo>
                <a:lnTo>
                  <a:pt x="742" y="56"/>
                </a:lnTo>
                <a:lnTo>
                  <a:pt x="740" y="56"/>
                </a:lnTo>
                <a:lnTo>
                  <a:pt x="740" y="56"/>
                </a:lnTo>
                <a:lnTo>
                  <a:pt x="740" y="54"/>
                </a:lnTo>
                <a:lnTo>
                  <a:pt x="742" y="52"/>
                </a:lnTo>
                <a:lnTo>
                  <a:pt x="742" y="48"/>
                </a:lnTo>
                <a:lnTo>
                  <a:pt x="742" y="42"/>
                </a:lnTo>
                <a:lnTo>
                  <a:pt x="744" y="38"/>
                </a:lnTo>
                <a:lnTo>
                  <a:pt x="744" y="34"/>
                </a:lnTo>
                <a:lnTo>
                  <a:pt x="742" y="34"/>
                </a:lnTo>
                <a:lnTo>
                  <a:pt x="740" y="32"/>
                </a:lnTo>
                <a:lnTo>
                  <a:pt x="738" y="30"/>
                </a:lnTo>
                <a:lnTo>
                  <a:pt x="738" y="28"/>
                </a:lnTo>
                <a:lnTo>
                  <a:pt x="740" y="24"/>
                </a:lnTo>
                <a:lnTo>
                  <a:pt x="740" y="22"/>
                </a:lnTo>
                <a:lnTo>
                  <a:pt x="744" y="20"/>
                </a:lnTo>
                <a:lnTo>
                  <a:pt x="744" y="16"/>
                </a:lnTo>
                <a:lnTo>
                  <a:pt x="742" y="16"/>
                </a:lnTo>
                <a:lnTo>
                  <a:pt x="742" y="14"/>
                </a:lnTo>
                <a:lnTo>
                  <a:pt x="738" y="14"/>
                </a:lnTo>
                <a:lnTo>
                  <a:pt x="732" y="14"/>
                </a:lnTo>
                <a:lnTo>
                  <a:pt x="726" y="14"/>
                </a:lnTo>
                <a:lnTo>
                  <a:pt x="724" y="10"/>
                </a:lnTo>
                <a:lnTo>
                  <a:pt x="722" y="10"/>
                </a:lnTo>
                <a:lnTo>
                  <a:pt x="722" y="10"/>
                </a:lnTo>
                <a:lnTo>
                  <a:pt x="720" y="10"/>
                </a:lnTo>
                <a:lnTo>
                  <a:pt x="718" y="10"/>
                </a:lnTo>
                <a:lnTo>
                  <a:pt x="702" y="20"/>
                </a:lnTo>
                <a:lnTo>
                  <a:pt x="690" y="26"/>
                </a:lnTo>
                <a:lnTo>
                  <a:pt x="684" y="26"/>
                </a:lnTo>
                <a:lnTo>
                  <a:pt x="680" y="26"/>
                </a:lnTo>
                <a:lnTo>
                  <a:pt x="676" y="26"/>
                </a:lnTo>
                <a:lnTo>
                  <a:pt x="672" y="24"/>
                </a:lnTo>
                <a:lnTo>
                  <a:pt x="666" y="22"/>
                </a:lnTo>
                <a:lnTo>
                  <a:pt x="662" y="20"/>
                </a:lnTo>
                <a:lnTo>
                  <a:pt x="657" y="20"/>
                </a:lnTo>
                <a:lnTo>
                  <a:pt x="655" y="20"/>
                </a:lnTo>
                <a:lnTo>
                  <a:pt x="653" y="16"/>
                </a:lnTo>
                <a:lnTo>
                  <a:pt x="651" y="16"/>
                </a:lnTo>
                <a:lnTo>
                  <a:pt x="649" y="16"/>
                </a:lnTo>
                <a:lnTo>
                  <a:pt x="645" y="18"/>
                </a:lnTo>
                <a:lnTo>
                  <a:pt x="643" y="22"/>
                </a:lnTo>
                <a:lnTo>
                  <a:pt x="637" y="28"/>
                </a:lnTo>
                <a:lnTo>
                  <a:pt x="635" y="32"/>
                </a:lnTo>
                <a:lnTo>
                  <a:pt x="633" y="34"/>
                </a:lnTo>
                <a:lnTo>
                  <a:pt x="629" y="36"/>
                </a:lnTo>
                <a:lnTo>
                  <a:pt x="627" y="38"/>
                </a:lnTo>
                <a:lnTo>
                  <a:pt x="625" y="38"/>
                </a:lnTo>
                <a:lnTo>
                  <a:pt x="623" y="38"/>
                </a:lnTo>
                <a:lnTo>
                  <a:pt x="617" y="38"/>
                </a:lnTo>
                <a:lnTo>
                  <a:pt x="615" y="38"/>
                </a:lnTo>
                <a:lnTo>
                  <a:pt x="613" y="38"/>
                </a:lnTo>
                <a:lnTo>
                  <a:pt x="613" y="40"/>
                </a:lnTo>
                <a:lnTo>
                  <a:pt x="613" y="42"/>
                </a:lnTo>
                <a:lnTo>
                  <a:pt x="613" y="44"/>
                </a:lnTo>
                <a:lnTo>
                  <a:pt x="611" y="48"/>
                </a:lnTo>
                <a:lnTo>
                  <a:pt x="609" y="50"/>
                </a:lnTo>
                <a:lnTo>
                  <a:pt x="607" y="50"/>
                </a:lnTo>
                <a:lnTo>
                  <a:pt x="605" y="52"/>
                </a:lnTo>
                <a:lnTo>
                  <a:pt x="601" y="54"/>
                </a:lnTo>
                <a:lnTo>
                  <a:pt x="597" y="58"/>
                </a:lnTo>
                <a:lnTo>
                  <a:pt x="595" y="60"/>
                </a:lnTo>
                <a:lnTo>
                  <a:pt x="593" y="60"/>
                </a:lnTo>
                <a:lnTo>
                  <a:pt x="591" y="62"/>
                </a:lnTo>
                <a:lnTo>
                  <a:pt x="591" y="62"/>
                </a:lnTo>
                <a:lnTo>
                  <a:pt x="589" y="66"/>
                </a:lnTo>
                <a:lnTo>
                  <a:pt x="585" y="78"/>
                </a:lnTo>
                <a:lnTo>
                  <a:pt x="585" y="80"/>
                </a:lnTo>
                <a:lnTo>
                  <a:pt x="585" y="82"/>
                </a:lnTo>
                <a:lnTo>
                  <a:pt x="585" y="84"/>
                </a:lnTo>
                <a:lnTo>
                  <a:pt x="587" y="84"/>
                </a:lnTo>
                <a:lnTo>
                  <a:pt x="589" y="86"/>
                </a:lnTo>
                <a:lnTo>
                  <a:pt x="591" y="86"/>
                </a:lnTo>
                <a:lnTo>
                  <a:pt x="593" y="86"/>
                </a:lnTo>
                <a:lnTo>
                  <a:pt x="595" y="86"/>
                </a:lnTo>
                <a:lnTo>
                  <a:pt x="601" y="82"/>
                </a:lnTo>
                <a:lnTo>
                  <a:pt x="601" y="82"/>
                </a:lnTo>
                <a:lnTo>
                  <a:pt x="603" y="78"/>
                </a:lnTo>
                <a:lnTo>
                  <a:pt x="605" y="76"/>
                </a:lnTo>
                <a:lnTo>
                  <a:pt x="605" y="76"/>
                </a:lnTo>
                <a:lnTo>
                  <a:pt x="607" y="76"/>
                </a:lnTo>
                <a:lnTo>
                  <a:pt x="609" y="76"/>
                </a:lnTo>
                <a:lnTo>
                  <a:pt x="611" y="78"/>
                </a:lnTo>
                <a:lnTo>
                  <a:pt x="611" y="78"/>
                </a:lnTo>
                <a:lnTo>
                  <a:pt x="613" y="80"/>
                </a:lnTo>
                <a:lnTo>
                  <a:pt x="613" y="82"/>
                </a:lnTo>
                <a:lnTo>
                  <a:pt x="613" y="84"/>
                </a:lnTo>
                <a:lnTo>
                  <a:pt x="607" y="88"/>
                </a:lnTo>
                <a:lnTo>
                  <a:pt x="601" y="88"/>
                </a:lnTo>
                <a:lnTo>
                  <a:pt x="601" y="90"/>
                </a:lnTo>
                <a:lnTo>
                  <a:pt x="601" y="90"/>
                </a:lnTo>
                <a:lnTo>
                  <a:pt x="599" y="92"/>
                </a:lnTo>
                <a:lnTo>
                  <a:pt x="599" y="92"/>
                </a:lnTo>
                <a:lnTo>
                  <a:pt x="599" y="96"/>
                </a:lnTo>
                <a:lnTo>
                  <a:pt x="599" y="98"/>
                </a:lnTo>
                <a:lnTo>
                  <a:pt x="601" y="100"/>
                </a:lnTo>
                <a:lnTo>
                  <a:pt x="601" y="100"/>
                </a:lnTo>
                <a:lnTo>
                  <a:pt x="603" y="100"/>
                </a:lnTo>
                <a:lnTo>
                  <a:pt x="605" y="100"/>
                </a:lnTo>
                <a:lnTo>
                  <a:pt x="607" y="96"/>
                </a:lnTo>
                <a:lnTo>
                  <a:pt x="609" y="96"/>
                </a:lnTo>
                <a:lnTo>
                  <a:pt x="611" y="94"/>
                </a:lnTo>
                <a:lnTo>
                  <a:pt x="613" y="94"/>
                </a:lnTo>
                <a:lnTo>
                  <a:pt x="613" y="94"/>
                </a:lnTo>
                <a:lnTo>
                  <a:pt x="615" y="96"/>
                </a:lnTo>
                <a:lnTo>
                  <a:pt x="615" y="98"/>
                </a:lnTo>
                <a:lnTo>
                  <a:pt x="615" y="102"/>
                </a:lnTo>
                <a:lnTo>
                  <a:pt x="615" y="104"/>
                </a:lnTo>
                <a:lnTo>
                  <a:pt x="617" y="106"/>
                </a:lnTo>
                <a:lnTo>
                  <a:pt x="617" y="108"/>
                </a:lnTo>
                <a:lnTo>
                  <a:pt x="617" y="110"/>
                </a:lnTo>
                <a:lnTo>
                  <a:pt x="617" y="112"/>
                </a:lnTo>
                <a:lnTo>
                  <a:pt x="615" y="112"/>
                </a:lnTo>
                <a:lnTo>
                  <a:pt x="613" y="114"/>
                </a:lnTo>
                <a:lnTo>
                  <a:pt x="607" y="114"/>
                </a:lnTo>
                <a:lnTo>
                  <a:pt x="605" y="114"/>
                </a:lnTo>
                <a:lnTo>
                  <a:pt x="597" y="120"/>
                </a:lnTo>
                <a:lnTo>
                  <a:pt x="595" y="122"/>
                </a:lnTo>
                <a:lnTo>
                  <a:pt x="591" y="122"/>
                </a:lnTo>
                <a:lnTo>
                  <a:pt x="589" y="124"/>
                </a:lnTo>
                <a:lnTo>
                  <a:pt x="581" y="122"/>
                </a:lnTo>
                <a:lnTo>
                  <a:pt x="583" y="118"/>
                </a:lnTo>
                <a:lnTo>
                  <a:pt x="583" y="116"/>
                </a:lnTo>
                <a:lnTo>
                  <a:pt x="583" y="110"/>
                </a:lnTo>
                <a:lnTo>
                  <a:pt x="581" y="108"/>
                </a:lnTo>
                <a:lnTo>
                  <a:pt x="581" y="108"/>
                </a:lnTo>
                <a:lnTo>
                  <a:pt x="579" y="108"/>
                </a:lnTo>
                <a:lnTo>
                  <a:pt x="579" y="110"/>
                </a:lnTo>
                <a:lnTo>
                  <a:pt x="573" y="122"/>
                </a:lnTo>
                <a:lnTo>
                  <a:pt x="565" y="124"/>
                </a:lnTo>
                <a:lnTo>
                  <a:pt x="563" y="120"/>
                </a:lnTo>
                <a:lnTo>
                  <a:pt x="563" y="118"/>
                </a:lnTo>
                <a:lnTo>
                  <a:pt x="561" y="118"/>
                </a:lnTo>
                <a:lnTo>
                  <a:pt x="559" y="116"/>
                </a:lnTo>
                <a:lnTo>
                  <a:pt x="553" y="116"/>
                </a:lnTo>
                <a:lnTo>
                  <a:pt x="551" y="116"/>
                </a:lnTo>
                <a:lnTo>
                  <a:pt x="549" y="112"/>
                </a:lnTo>
                <a:lnTo>
                  <a:pt x="547" y="110"/>
                </a:lnTo>
                <a:lnTo>
                  <a:pt x="547" y="110"/>
                </a:lnTo>
                <a:lnTo>
                  <a:pt x="547" y="108"/>
                </a:lnTo>
                <a:lnTo>
                  <a:pt x="549" y="106"/>
                </a:lnTo>
                <a:lnTo>
                  <a:pt x="551" y="106"/>
                </a:lnTo>
                <a:lnTo>
                  <a:pt x="553" y="106"/>
                </a:lnTo>
                <a:lnTo>
                  <a:pt x="555" y="104"/>
                </a:lnTo>
                <a:lnTo>
                  <a:pt x="557" y="104"/>
                </a:lnTo>
                <a:lnTo>
                  <a:pt x="557" y="102"/>
                </a:lnTo>
                <a:lnTo>
                  <a:pt x="557" y="100"/>
                </a:lnTo>
                <a:lnTo>
                  <a:pt x="555" y="98"/>
                </a:lnTo>
                <a:lnTo>
                  <a:pt x="553" y="98"/>
                </a:lnTo>
                <a:lnTo>
                  <a:pt x="549" y="98"/>
                </a:lnTo>
                <a:lnTo>
                  <a:pt x="547" y="100"/>
                </a:lnTo>
                <a:lnTo>
                  <a:pt x="545" y="102"/>
                </a:lnTo>
                <a:lnTo>
                  <a:pt x="543" y="102"/>
                </a:lnTo>
                <a:lnTo>
                  <a:pt x="543" y="102"/>
                </a:lnTo>
                <a:lnTo>
                  <a:pt x="541" y="102"/>
                </a:lnTo>
                <a:lnTo>
                  <a:pt x="539" y="100"/>
                </a:lnTo>
                <a:lnTo>
                  <a:pt x="539" y="100"/>
                </a:lnTo>
                <a:lnTo>
                  <a:pt x="539" y="98"/>
                </a:lnTo>
                <a:lnTo>
                  <a:pt x="539" y="96"/>
                </a:lnTo>
                <a:lnTo>
                  <a:pt x="539" y="96"/>
                </a:lnTo>
                <a:lnTo>
                  <a:pt x="539" y="94"/>
                </a:lnTo>
                <a:lnTo>
                  <a:pt x="539" y="92"/>
                </a:lnTo>
                <a:lnTo>
                  <a:pt x="539" y="90"/>
                </a:lnTo>
                <a:lnTo>
                  <a:pt x="537" y="88"/>
                </a:lnTo>
                <a:lnTo>
                  <a:pt x="537" y="84"/>
                </a:lnTo>
                <a:lnTo>
                  <a:pt x="537" y="80"/>
                </a:lnTo>
                <a:lnTo>
                  <a:pt x="537" y="78"/>
                </a:lnTo>
                <a:lnTo>
                  <a:pt x="537" y="76"/>
                </a:lnTo>
                <a:lnTo>
                  <a:pt x="537" y="74"/>
                </a:lnTo>
                <a:lnTo>
                  <a:pt x="533" y="72"/>
                </a:lnTo>
                <a:lnTo>
                  <a:pt x="515" y="66"/>
                </a:lnTo>
                <a:lnTo>
                  <a:pt x="511" y="64"/>
                </a:lnTo>
                <a:lnTo>
                  <a:pt x="511" y="62"/>
                </a:lnTo>
                <a:lnTo>
                  <a:pt x="511" y="62"/>
                </a:lnTo>
                <a:lnTo>
                  <a:pt x="509" y="60"/>
                </a:lnTo>
                <a:lnTo>
                  <a:pt x="505" y="54"/>
                </a:lnTo>
                <a:lnTo>
                  <a:pt x="505" y="52"/>
                </a:lnTo>
                <a:lnTo>
                  <a:pt x="499" y="50"/>
                </a:lnTo>
                <a:lnTo>
                  <a:pt x="497" y="48"/>
                </a:lnTo>
                <a:lnTo>
                  <a:pt x="495" y="48"/>
                </a:lnTo>
                <a:lnTo>
                  <a:pt x="491" y="50"/>
                </a:lnTo>
                <a:lnTo>
                  <a:pt x="489" y="52"/>
                </a:lnTo>
                <a:lnTo>
                  <a:pt x="485" y="52"/>
                </a:lnTo>
                <a:lnTo>
                  <a:pt x="483" y="52"/>
                </a:lnTo>
                <a:lnTo>
                  <a:pt x="477" y="56"/>
                </a:lnTo>
                <a:lnTo>
                  <a:pt x="475" y="56"/>
                </a:lnTo>
                <a:lnTo>
                  <a:pt x="467" y="56"/>
                </a:lnTo>
                <a:lnTo>
                  <a:pt x="461" y="56"/>
                </a:lnTo>
                <a:lnTo>
                  <a:pt x="451" y="56"/>
                </a:lnTo>
                <a:lnTo>
                  <a:pt x="449" y="58"/>
                </a:lnTo>
                <a:lnTo>
                  <a:pt x="445" y="58"/>
                </a:lnTo>
                <a:lnTo>
                  <a:pt x="443" y="52"/>
                </a:lnTo>
                <a:lnTo>
                  <a:pt x="441" y="50"/>
                </a:lnTo>
                <a:lnTo>
                  <a:pt x="439" y="46"/>
                </a:lnTo>
                <a:lnTo>
                  <a:pt x="437" y="44"/>
                </a:lnTo>
                <a:lnTo>
                  <a:pt x="435" y="42"/>
                </a:lnTo>
                <a:lnTo>
                  <a:pt x="429" y="38"/>
                </a:lnTo>
                <a:lnTo>
                  <a:pt x="427" y="36"/>
                </a:lnTo>
                <a:lnTo>
                  <a:pt x="425" y="34"/>
                </a:lnTo>
                <a:lnTo>
                  <a:pt x="423" y="30"/>
                </a:lnTo>
                <a:lnTo>
                  <a:pt x="423" y="26"/>
                </a:lnTo>
                <a:lnTo>
                  <a:pt x="425" y="12"/>
                </a:lnTo>
                <a:lnTo>
                  <a:pt x="419" y="4"/>
                </a:lnTo>
                <a:lnTo>
                  <a:pt x="415" y="0"/>
                </a:lnTo>
                <a:lnTo>
                  <a:pt x="413" y="0"/>
                </a:lnTo>
                <a:lnTo>
                  <a:pt x="411" y="0"/>
                </a:lnTo>
                <a:lnTo>
                  <a:pt x="409" y="0"/>
                </a:lnTo>
                <a:lnTo>
                  <a:pt x="399" y="6"/>
                </a:lnTo>
                <a:lnTo>
                  <a:pt x="397" y="8"/>
                </a:lnTo>
                <a:lnTo>
                  <a:pt x="391" y="12"/>
                </a:lnTo>
                <a:lnTo>
                  <a:pt x="383" y="14"/>
                </a:lnTo>
                <a:lnTo>
                  <a:pt x="381" y="16"/>
                </a:lnTo>
                <a:lnTo>
                  <a:pt x="379" y="18"/>
                </a:lnTo>
                <a:lnTo>
                  <a:pt x="377" y="20"/>
                </a:lnTo>
                <a:lnTo>
                  <a:pt x="375" y="22"/>
                </a:lnTo>
                <a:lnTo>
                  <a:pt x="375" y="24"/>
                </a:lnTo>
                <a:lnTo>
                  <a:pt x="375" y="28"/>
                </a:lnTo>
                <a:lnTo>
                  <a:pt x="373" y="30"/>
                </a:lnTo>
                <a:lnTo>
                  <a:pt x="369" y="34"/>
                </a:lnTo>
                <a:lnTo>
                  <a:pt x="367" y="34"/>
                </a:lnTo>
                <a:lnTo>
                  <a:pt x="365" y="34"/>
                </a:lnTo>
                <a:lnTo>
                  <a:pt x="363" y="32"/>
                </a:lnTo>
                <a:lnTo>
                  <a:pt x="361" y="32"/>
                </a:lnTo>
                <a:lnTo>
                  <a:pt x="353" y="38"/>
                </a:lnTo>
                <a:lnTo>
                  <a:pt x="333" y="40"/>
                </a:lnTo>
                <a:lnTo>
                  <a:pt x="323" y="38"/>
                </a:lnTo>
                <a:lnTo>
                  <a:pt x="321" y="38"/>
                </a:lnTo>
                <a:lnTo>
                  <a:pt x="319" y="40"/>
                </a:lnTo>
                <a:lnTo>
                  <a:pt x="319" y="46"/>
                </a:lnTo>
                <a:lnTo>
                  <a:pt x="317" y="48"/>
                </a:lnTo>
                <a:lnTo>
                  <a:pt x="315" y="48"/>
                </a:lnTo>
                <a:lnTo>
                  <a:pt x="313" y="48"/>
                </a:lnTo>
                <a:lnTo>
                  <a:pt x="303" y="48"/>
                </a:lnTo>
                <a:lnTo>
                  <a:pt x="301" y="50"/>
                </a:lnTo>
                <a:lnTo>
                  <a:pt x="301" y="52"/>
                </a:lnTo>
                <a:lnTo>
                  <a:pt x="301" y="54"/>
                </a:lnTo>
                <a:lnTo>
                  <a:pt x="299" y="54"/>
                </a:lnTo>
                <a:lnTo>
                  <a:pt x="297" y="54"/>
                </a:lnTo>
                <a:lnTo>
                  <a:pt x="295" y="54"/>
                </a:lnTo>
                <a:lnTo>
                  <a:pt x="289" y="56"/>
                </a:lnTo>
                <a:lnTo>
                  <a:pt x="287" y="56"/>
                </a:lnTo>
                <a:lnTo>
                  <a:pt x="285" y="56"/>
                </a:lnTo>
                <a:lnTo>
                  <a:pt x="285" y="56"/>
                </a:lnTo>
                <a:lnTo>
                  <a:pt x="283" y="54"/>
                </a:lnTo>
                <a:lnTo>
                  <a:pt x="279" y="52"/>
                </a:lnTo>
                <a:lnTo>
                  <a:pt x="275" y="52"/>
                </a:lnTo>
                <a:lnTo>
                  <a:pt x="271" y="52"/>
                </a:lnTo>
                <a:lnTo>
                  <a:pt x="267" y="50"/>
                </a:lnTo>
                <a:lnTo>
                  <a:pt x="263" y="50"/>
                </a:lnTo>
                <a:lnTo>
                  <a:pt x="259" y="50"/>
                </a:lnTo>
                <a:lnTo>
                  <a:pt x="255" y="50"/>
                </a:lnTo>
                <a:lnTo>
                  <a:pt x="253" y="52"/>
                </a:lnTo>
                <a:lnTo>
                  <a:pt x="253" y="52"/>
                </a:lnTo>
                <a:lnTo>
                  <a:pt x="253" y="54"/>
                </a:lnTo>
                <a:lnTo>
                  <a:pt x="251" y="56"/>
                </a:lnTo>
                <a:lnTo>
                  <a:pt x="249" y="58"/>
                </a:lnTo>
                <a:lnTo>
                  <a:pt x="249" y="60"/>
                </a:lnTo>
                <a:lnTo>
                  <a:pt x="249" y="60"/>
                </a:lnTo>
                <a:lnTo>
                  <a:pt x="249" y="62"/>
                </a:lnTo>
                <a:lnTo>
                  <a:pt x="249" y="62"/>
                </a:lnTo>
                <a:lnTo>
                  <a:pt x="247" y="64"/>
                </a:lnTo>
                <a:lnTo>
                  <a:pt x="247" y="66"/>
                </a:lnTo>
                <a:lnTo>
                  <a:pt x="247" y="66"/>
                </a:lnTo>
                <a:lnTo>
                  <a:pt x="245" y="68"/>
                </a:lnTo>
                <a:lnTo>
                  <a:pt x="243" y="70"/>
                </a:lnTo>
                <a:lnTo>
                  <a:pt x="239" y="70"/>
                </a:lnTo>
                <a:lnTo>
                  <a:pt x="233" y="70"/>
                </a:lnTo>
                <a:lnTo>
                  <a:pt x="231" y="68"/>
                </a:lnTo>
                <a:lnTo>
                  <a:pt x="229" y="68"/>
                </a:lnTo>
                <a:lnTo>
                  <a:pt x="223" y="66"/>
                </a:lnTo>
                <a:lnTo>
                  <a:pt x="223" y="64"/>
                </a:lnTo>
                <a:lnTo>
                  <a:pt x="221" y="64"/>
                </a:lnTo>
                <a:lnTo>
                  <a:pt x="219" y="62"/>
                </a:lnTo>
                <a:lnTo>
                  <a:pt x="215" y="60"/>
                </a:lnTo>
                <a:lnTo>
                  <a:pt x="211" y="58"/>
                </a:lnTo>
                <a:lnTo>
                  <a:pt x="211" y="56"/>
                </a:lnTo>
                <a:lnTo>
                  <a:pt x="209" y="54"/>
                </a:lnTo>
                <a:lnTo>
                  <a:pt x="209" y="52"/>
                </a:lnTo>
                <a:lnTo>
                  <a:pt x="209" y="48"/>
                </a:lnTo>
                <a:lnTo>
                  <a:pt x="207" y="46"/>
                </a:lnTo>
                <a:lnTo>
                  <a:pt x="205" y="46"/>
                </a:lnTo>
                <a:lnTo>
                  <a:pt x="199" y="48"/>
                </a:lnTo>
                <a:lnTo>
                  <a:pt x="197" y="46"/>
                </a:lnTo>
                <a:lnTo>
                  <a:pt x="187" y="46"/>
                </a:lnTo>
                <a:lnTo>
                  <a:pt x="185" y="46"/>
                </a:lnTo>
                <a:lnTo>
                  <a:pt x="185" y="48"/>
                </a:lnTo>
                <a:lnTo>
                  <a:pt x="185" y="50"/>
                </a:lnTo>
                <a:lnTo>
                  <a:pt x="185" y="52"/>
                </a:lnTo>
                <a:lnTo>
                  <a:pt x="183" y="52"/>
                </a:lnTo>
                <a:lnTo>
                  <a:pt x="179" y="54"/>
                </a:lnTo>
                <a:lnTo>
                  <a:pt x="177" y="54"/>
                </a:lnTo>
                <a:lnTo>
                  <a:pt x="175" y="54"/>
                </a:lnTo>
                <a:lnTo>
                  <a:pt x="169" y="52"/>
                </a:lnTo>
                <a:lnTo>
                  <a:pt x="165" y="52"/>
                </a:lnTo>
                <a:lnTo>
                  <a:pt x="163" y="52"/>
                </a:lnTo>
                <a:lnTo>
                  <a:pt x="161" y="54"/>
                </a:lnTo>
                <a:lnTo>
                  <a:pt x="161" y="56"/>
                </a:lnTo>
                <a:lnTo>
                  <a:pt x="159" y="58"/>
                </a:lnTo>
                <a:lnTo>
                  <a:pt x="159" y="58"/>
                </a:lnTo>
                <a:lnTo>
                  <a:pt x="155" y="58"/>
                </a:lnTo>
                <a:lnTo>
                  <a:pt x="147" y="54"/>
                </a:lnTo>
                <a:lnTo>
                  <a:pt x="143" y="54"/>
                </a:lnTo>
                <a:lnTo>
                  <a:pt x="141" y="52"/>
                </a:lnTo>
                <a:lnTo>
                  <a:pt x="139" y="50"/>
                </a:lnTo>
                <a:lnTo>
                  <a:pt x="137" y="50"/>
                </a:lnTo>
                <a:lnTo>
                  <a:pt x="133" y="48"/>
                </a:lnTo>
                <a:lnTo>
                  <a:pt x="129" y="50"/>
                </a:lnTo>
                <a:lnTo>
                  <a:pt x="127" y="52"/>
                </a:lnTo>
                <a:lnTo>
                  <a:pt x="127" y="54"/>
                </a:lnTo>
                <a:lnTo>
                  <a:pt x="125" y="56"/>
                </a:lnTo>
                <a:lnTo>
                  <a:pt x="125" y="58"/>
                </a:lnTo>
                <a:lnTo>
                  <a:pt x="125" y="60"/>
                </a:lnTo>
                <a:lnTo>
                  <a:pt x="125" y="60"/>
                </a:lnTo>
                <a:lnTo>
                  <a:pt x="123" y="62"/>
                </a:lnTo>
                <a:lnTo>
                  <a:pt x="121" y="62"/>
                </a:lnTo>
                <a:lnTo>
                  <a:pt x="117" y="64"/>
                </a:lnTo>
                <a:lnTo>
                  <a:pt x="113" y="64"/>
                </a:lnTo>
                <a:lnTo>
                  <a:pt x="111" y="66"/>
                </a:lnTo>
                <a:lnTo>
                  <a:pt x="111" y="66"/>
                </a:lnTo>
                <a:lnTo>
                  <a:pt x="113" y="68"/>
                </a:lnTo>
                <a:lnTo>
                  <a:pt x="113" y="68"/>
                </a:lnTo>
                <a:lnTo>
                  <a:pt x="117" y="70"/>
                </a:lnTo>
                <a:lnTo>
                  <a:pt x="119" y="72"/>
                </a:lnTo>
                <a:lnTo>
                  <a:pt x="119" y="72"/>
                </a:lnTo>
                <a:lnTo>
                  <a:pt x="117" y="74"/>
                </a:lnTo>
                <a:lnTo>
                  <a:pt x="107" y="80"/>
                </a:lnTo>
                <a:lnTo>
                  <a:pt x="105" y="80"/>
                </a:lnTo>
                <a:lnTo>
                  <a:pt x="99" y="84"/>
                </a:lnTo>
                <a:lnTo>
                  <a:pt x="97" y="84"/>
                </a:lnTo>
                <a:lnTo>
                  <a:pt x="87" y="82"/>
                </a:lnTo>
                <a:lnTo>
                  <a:pt x="87" y="82"/>
                </a:lnTo>
                <a:lnTo>
                  <a:pt x="85" y="82"/>
                </a:lnTo>
                <a:lnTo>
                  <a:pt x="83" y="80"/>
                </a:lnTo>
                <a:lnTo>
                  <a:pt x="74" y="80"/>
                </a:lnTo>
                <a:lnTo>
                  <a:pt x="70" y="82"/>
                </a:lnTo>
                <a:lnTo>
                  <a:pt x="68" y="82"/>
                </a:lnTo>
                <a:lnTo>
                  <a:pt x="66" y="84"/>
                </a:lnTo>
                <a:lnTo>
                  <a:pt x="64" y="86"/>
                </a:lnTo>
                <a:lnTo>
                  <a:pt x="62" y="88"/>
                </a:lnTo>
                <a:lnTo>
                  <a:pt x="60" y="88"/>
                </a:lnTo>
                <a:lnTo>
                  <a:pt x="58" y="90"/>
                </a:lnTo>
                <a:lnTo>
                  <a:pt x="58" y="90"/>
                </a:lnTo>
                <a:lnTo>
                  <a:pt x="56" y="86"/>
                </a:lnTo>
                <a:lnTo>
                  <a:pt x="52" y="86"/>
                </a:lnTo>
                <a:lnTo>
                  <a:pt x="46" y="84"/>
                </a:lnTo>
                <a:lnTo>
                  <a:pt x="44" y="86"/>
                </a:lnTo>
                <a:lnTo>
                  <a:pt x="44" y="88"/>
                </a:lnTo>
                <a:lnTo>
                  <a:pt x="44" y="90"/>
                </a:lnTo>
                <a:lnTo>
                  <a:pt x="40" y="94"/>
                </a:lnTo>
                <a:lnTo>
                  <a:pt x="40" y="98"/>
                </a:lnTo>
                <a:lnTo>
                  <a:pt x="42" y="104"/>
                </a:lnTo>
                <a:lnTo>
                  <a:pt x="42" y="106"/>
                </a:lnTo>
                <a:lnTo>
                  <a:pt x="42" y="110"/>
                </a:lnTo>
                <a:lnTo>
                  <a:pt x="40" y="112"/>
                </a:lnTo>
                <a:lnTo>
                  <a:pt x="34" y="118"/>
                </a:lnTo>
                <a:lnTo>
                  <a:pt x="30" y="124"/>
                </a:lnTo>
                <a:lnTo>
                  <a:pt x="28" y="126"/>
                </a:lnTo>
                <a:lnTo>
                  <a:pt x="26" y="128"/>
                </a:lnTo>
                <a:lnTo>
                  <a:pt x="24" y="128"/>
                </a:lnTo>
                <a:lnTo>
                  <a:pt x="22" y="126"/>
                </a:lnTo>
                <a:lnTo>
                  <a:pt x="20" y="128"/>
                </a:lnTo>
                <a:lnTo>
                  <a:pt x="16" y="132"/>
                </a:lnTo>
                <a:lnTo>
                  <a:pt x="10" y="134"/>
                </a:lnTo>
                <a:lnTo>
                  <a:pt x="10" y="134"/>
                </a:lnTo>
                <a:lnTo>
                  <a:pt x="8" y="138"/>
                </a:lnTo>
                <a:lnTo>
                  <a:pt x="6" y="140"/>
                </a:lnTo>
                <a:lnTo>
                  <a:pt x="6" y="142"/>
                </a:lnTo>
                <a:lnTo>
                  <a:pt x="8" y="146"/>
                </a:lnTo>
                <a:lnTo>
                  <a:pt x="8" y="148"/>
                </a:lnTo>
                <a:lnTo>
                  <a:pt x="10" y="150"/>
                </a:lnTo>
                <a:lnTo>
                  <a:pt x="10" y="152"/>
                </a:lnTo>
                <a:lnTo>
                  <a:pt x="12" y="154"/>
                </a:lnTo>
                <a:lnTo>
                  <a:pt x="12" y="154"/>
                </a:lnTo>
                <a:lnTo>
                  <a:pt x="10" y="156"/>
                </a:lnTo>
                <a:lnTo>
                  <a:pt x="8" y="158"/>
                </a:lnTo>
                <a:lnTo>
                  <a:pt x="6" y="158"/>
                </a:lnTo>
                <a:lnTo>
                  <a:pt x="6" y="160"/>
                </a:lnTo>
                <a:lnTo>
                  <a:pt x="6" y="168"/>
                </a:lnTo>
                <a:lnTo>
                  <a:pt x="6" y="172"/>
                </a:lnTo>
                <a:lnTo>
                  <a:pt x="2" y="178"/>
                </a:lnTo>
                <a:lnTo>
                  <a:pt x="2" y="180"/>
                </a:lnTo>
                <a:lnTo>
                  <a:pt x="2" y="186"/>
                </a:lnTo>
                <a:lnTo>
                  <a:pt x="0" y="190"/>
                </a:lnTo>
                <a:lnTo>
                  <a:pt x="10" y="190"/>
                </a:lnTo>
                <a:lnTo>
                  <a:pt x="18" y="192"/>
                </a:lnTo>
                <a:lnTo>
                  <a:pt x="20" y="192"/>
                </a:lnTo>
                <a:lnTo>
                  <a:pt x="20" y="192"/>
                </a:lnTo>
                <a:lnTo>
                  <a:pt x="20" y="190"/>
                </a:lnTo>
                <a:lnTo>
                  <a:pt x="22" y="190"/>
                </a:lnTo>
                <a:lnTo>
                  <a:pt x="24" y="188"/>
                </a:lnTo>
                <a:lnTo>
                  <a:pt x="26" y="188"/>
                </a:lnTo>
                <a:lnTo>
                  <a:pt x="30" y="188"/>
                </a:lnTo>
                <a:lnTo>
                  <a:pt x="32" y="188"/>
                </a:lnTo>
                <a:lnTo>
                  <a:pt x="34" y="190"/>
                </a:lnTo>
                <a:lnTo>
                  <a:pt x="34" y="192"/>
                </a:lnTo>
                <a:lnTo>
                  <a:pt x="48" y="194"/>
                </a:lnTo>
                <a:lnTo>
                  <a:pt x="50" y="200"/>
                </a:lnTo>
                <a:lnTo>
                  <a:pt x="50" y="202"/>
                </a:lnTo>
                <a:lnTo>
                  <a:pt x="50" y="206"/>
                </a:lnTo>
                <a:lnTo>
                  <a:pt x="48" y="208"/>
                </a:lnTo>
                <a:lnTo>
                  <a:pt x="48" y="210"/>
                </a:lnTo>
                <a:lnTo>
                  <a:pt x="46" y="212"/>
                </a:lnTo>
                <a:lnTo>
                  <a:pt x="46" y="214"/>
                </a:lnTo>
                <a:lnTo>
                  <a:pt x="44" y="214"/>
                </a:lnTo>
                <a:lnTo>
                  <a:pt x="54" y="222"/>
                </a:lnTo>
                <a:lnTo>
                  <a:pt x="60" y="226"/>
                </a:lnTo>
                <a:lnTo>
                  <a:pt x="64" y="230"/>
                </a:lnTo>
                <a:lnTo>
                  <a:pt x="64" y="232"/>
                </a:lnTo>
                <a:lnTo>
                  <a:pt x="64" y="234"/>
                </a:lnTo>
                <a:lnTo>
                  <a:pt x="64" y="236"/>
                </a:lnTo>
                <a:lnTo>
                  <a:pt x="64" y="240"/>
                </a:lnTo>
                <a:lnTo>
                  <a:pt x="64" y="242"/>
                </a:lnTo>
                <a:lnTo>
                  <a:pt x="64" y="242"/>
                </a:lnTo>
                <a:lnTo>
                  <a:pt x="62" y="244"/>
                </a:lnTo>
                <a:lnTo>
                  <a:pt x="60" y="248"/>
                </a:lnTo>
                <a:lnTo>
                  <a:pt x="58" y="252"/>
                </a:lnTo>
                <a:lnTo>
                  <a:pt x="56" y="254"/>
                </a:lnTo>
                <a:lnTo>
                  <a:pt x="52" y="258"/>
                </a:lnTo>
                <a:lnTo>
                  <a:pt x="52" y="260"/>
                </a:lnTo>
                <a:lnTo>
                  <a:pt x="50" y="264"/>
                </a:lnTo>
                <a:lnTo>
                  <a:pt x="50" y="264"/>
                </a:lnTo>
                <a:lnTo>
                  <a:pt x="46" y="262"/>
                </a:lnTo>
                <a:lnTo>
                  <a:pt x="44" y="262"/>
                </a:lnTo>
                <a:lnTo>
                  <a:pt x="40" y="264"/>
                </a:lnTo>
                <a:lnTo>
                  <a:pt x="36" y="266"/>
                </a:lnTo>
                <a:lnTo>
                  <a:pt x="34" y="268"/>
                </a:lnTo>
                <a:lnTo>
                  <a:pt x="26" y="274"/>
                </a:lnTo>
                <a:lnTo>
                  <a:pt x="26" y="276"/>
                </a:lnTo>
                <a:lnTo>
                  <a:pt x="24" y="278"/>
                </a:lnTo>
                <a:lnTo>
                  <a:pt x="22" y="286"/>
                </a:lnTo>
                <a:lnTo>
                  <a:pt x="22" y="286"/>
                </a:lnTo>
                <a:lnTo>
                  <a:pt x="20" y="288"/>
                </a:lnTo>
                <a:lnTo>
                  <a:pt x="18" y="288"/>
                </a:lnTo>
                <a:lnTo>
                  <a:pt x="16" y="290"/>
                </a:lnTo>
                <a:lnTo>
                  <a:pt x="12" y="298"/>
                </a:lnTo>
                <a:lnTo>
                  <a:pt x="10" y="300"/>
                </a:lnTo>
                <a:lnTo>
                  <a:pt x="8" y="302"/>
                </a:lnTo>
                <a:lnTo>
                  <a:pt x="10" y="304"/>
                </a:lnTo>
                <a:lnTo>
                  <a:pt x="10" y="304"/>
                </a:lnTo>
                <a:lnTo>
                  <a:pt x="12" y="306"/>
                </a:lnTo>
                <a:lnTo>
                  <a:pt x="14" y="306"/>
                </a:lnTo>
                <a:lnTo>
                  <a:pt x="16" y="306"/>
                </a:lnTo>
                <a:lnTo>
                  <a:pt x="18" y="306"/>
                </a:lnTo>
                <a:lnTo>
                  <a:pt x="20" y="310"/>
                </a:lnTo>
                <a:lnTo>
                  <a:pt x="20" y="310"/>
                </a:lnTo>
                <a:lnTo>
                  <a:pt x="20" y="312"/>
                </a:lnTo>
                <a:lnTo>
                  <a:pt x="18" y="320"/>
                </a:lnTo>
                <a:lnTo>
                  <a:pt x="16" y="322"/>
                </a:lnTo>
                <a:lnTo>
                  <a:pt x="16" y="324"/>
                </a:lnTo>
                <a:lnTo>
                  <a:pt x="18" y="326"/>
                </a:lnTo>
                <a:lnTo>
                  <a:pt x="18" y="328"/>
                </a:lnTo>
                <a:lnTo>
                  <a:pt x="18" y="328"/>
                </a:lnTo>
                <a:lnTo>
                  <a:pt x="20" y="330"/>
                </a:lnTo>
                <a:lnTo>
                  <a:pt x="24" y="334"/>
                </a:lnTo>
                <a:lnTo>
                  <a:pt x="30" y="334"/>
                </a:lnTo>
                <a:lnTo>
                  <a:pt x="42" y="334"/>
                </a:lnTo>
                <a:lnTo>
                  <a:pt x="46" y="330"/>
                </a:lnTo>
                <a:lnTo>
                  <a:pt x="48" y="324"/>
                </a:lnTo>
                <a:lnTo>
                  <a:pt x="54" y="324"/>
                </a:lnTo>
                <a:lnTo>
                  <a:pt x="60" y="336"/>
                </a:lnTo>
                <a:lnTo>
                  <a:pt x="66" y="336"/>
                </a:lnTo>
                <a:lnTo>
                  <a:pt x="79" y="336"/>
                </a:lnTo>
                <a:lnTo>
                  <a:pt x="85" y="334"/>
                </a:lnTo>
                <a:lnTo>
                  <a:pt x="87" y="328"/>
                </a:lnTo>
                <a:lnTo>
                  <a:pt x="91" y="330"/>
                </a:lnTo>
                <a:lnTo>
                  <a:pt x="95" y="334"/>
                </a:lnTo>
                <a:lnTo>
                  <a:pt x="95" y="338"/>
                </a:lnTo>
                <a:lnTo>
                  <a:pt x="93" y="348"/>
                </a:lnTo>
                <a:lnTo>
                  <a:pt x="95" y="350"/>
                </a:lnTo>
                <a:lnTo>
                  <a:pt x="99" y="352"/>
                </a:lnTo>
                <a:lnTo>
                  <a:pt x="103" y="352"/>
                </a:lnTo>
                <a:lnTo>
                  <a:pt x="101" y="358"/>
                </a:lnTo>
                <a:lnTo>
                  <a:pt x="97" y="378"/>
                </a:lnTo>
                <a:lnTo>
                  <a:pt x="95" y="380"/>
                </a:lnTo>
                <a:lnTo>
                  <a:pt x="95" y="382"/>
                </a:lnTo>
                <a:lnTo>
                  <a:pt x="93" y="386"/>
                </a:lnTo>
                <a:lnTo>
                  <a:pt x="93" y="388"/>
                </a:lnTo>
                <a:lnTo>
                  <a:pt x="95" y="390"/>
                </a:lnTo>
                <a:lnTo>
                  <a:pt x="95" y="392"/>
                </a:lnTo>
                <a:lnTo>
                  <a:pt x="97" y="396"/>
                </a:lnTo>
                <a:lnTo>
                  <a:pt x="97" y="402"/>
                </a:lnTo>
                <a:lnTo>
                  <a:pt x="99" y="406"/>
                </a:lnTo>
                <a:lnTo>
                  <a:pt x="105" y="408"/>
                </a:lnTo>
                <a:lnTo>
                  <a:pt x="107" y="408"/>
                </a:lnTo>
                <a:lnTo>
                  <a:pt x="111" y="406"/>
                </a:lnTo>
                <a:lnTo>
                  <a:pt x="113" y="404"/>
                </a:lnTo>
                <a:lnTo>
                  <a:pt x="113" y="402"/>
                </a:lnTo>
                <a:lnTo>
                  <a:pt x="115" y="402"/>
                </a:lnTo>
                <a:lnTo>
                  <a:pt x="117" y="402"/>
                </a:lnTo>
                <a:lnTo>
                  <a:pt x="133" y="404"/>
                </a:lnTo>
                <a:lnTo>
                  <a:pt x="143" y="408"/>
                </a:lnTo>
                <a:lnTo>
                  <a:pt x="151" y="414"/>
                </a:lnTo>
                <a:lnTo>
                  <a:pt x="159" y="422"/>
                </a:lnTo>
                <a:lnTo>
                  <a:pt x="161" y="426"/>
                </a:lnTo>
                <a:lnTo>
                  <a:pt x="163" y="428"/>
                </a:lnTo>
                <a:lnTo>
                  <a:pt x="155" y="442"/>
                </a:lnTo>
                <a:lnTo>
                  <a:pt x="149" y="446"/>
                </a:lnTo>
                <a:lnTo>
                  <a:pt x="149" y="450"/>
                </a:lnTo>
                <a:lnTo>
                  <a:pt x="149" y="452"/>
                </a:lnTo>
                <a:lnTo>
                  <a:pt x="149" y="454"/>
                </a:lnTo>
                <a:lnTo>
                  <a:pt x="149" y="454"/>
                </a:lnTo>
                <a:lnTo>
                  <a:pt x="141" y="466"/>
                </a:lnTo>
                <a:lnTo>
                  <a:pt x="141" y="468"/>
                </a:lnTo>
                <a:lnTo>
                  <a:pt x="135" y="470"/>
                </a:lnTo>
                <a:lnTo>
                  <a:pt x="133" y="470"/>
                </a:lnTo>
                <a:lnTo>
                  <a:pt x="131" y="472"/>
                </a:lnTo>
                <a:lnTo>
                  <a:pt x="131" y="472"/>
                </a:lnTo>
                <a:lnTo>
                  <a:pt x="131" y="474"/>
                </a:lnTo>
                <a:lnTo>
                  <a:pt x="131" y="476"/>
                </a:lnTo>
                <a:lnTo>
                  <a:pt x="131" y="478"/>
                </a:lnTo>
                <a:lnTo>
                  <a:pt x="129" y="478"/>
                </a:lnTo>
                <a:lnTo>
                  <a:pt x="127" y="476"/>
                </a:lnTo>
                <a:lnTo>
                  <a:pt x="127" y="478"/>
                </a:lnTo>
                <a:lnTo>
                  <a:pt x="121" y="486"/>
                </a:lnTo>
                <a:lnTo>
                  <a:pt x="115" y="494"/>
                </a:lnTo>
                <a:lnTo>
                  <a:pt x="109" y="498"/>
                </a:lnTo>
                <a:lnTo>
                  <a:pt x="97" y="502"/>
                </a:lnTo>
                <a:lnTo>
                  <a:pt x="95" y="504"/>
                </a:lnTo>
                <a:lnTo>
                  <a:pt x="83" y="504"/>
                </a:lnTo>
                <a:lnTo>
                  <a:pt x="81" y="504"/>
                </a:lnTo>
                <a:lnTo>
                  <a:pt x="77" y="508"/>
                </a:lnTo>
                <a:lnTo>
                  <a:pt x="72" y="518"/>
                </a:lnTo>
                <a:lnTo>
                  <a:pt x="70" y="522"/>
                </a:lnTo>
                <a:lnTo>
                  <a:pt x="70" y="524"/>
                </a:lnTo>
                <a:lnTo>
                  <a:pt x="62" y="530"/>
                </a:lnTo>
                <a:lnTo>
                  <a:pt x="60" y="532"/>
                </a:lnTo>
                <a:lnTo>
                  <a:pt x="60" y="534"/>
                </a:lnTo>
                <a:lnTo>
                  <a:pt x="60" y="540"/>
                </a:lnTo>
                <a:lnTo>
                  <a:pt x="58" y="544"/>
                </a:lnTo>
                <a:lnTo>
                  <a:pt x="52" y="555"/>
                </a:lnTo>
                <a:lnTo>
                  <a:pt x="48" y="557"/>
                </a:lnTo>
                <a:lnTo>
                  <a:pt x="44" y="559"/>
                </a:lnTo>
                <a:lnTo>
                  <a:pt x="32" y="557"/>
                </a:lnTo>
                <a:lnTo>
                  <a:pt x="28" y="559"/>
                </a:lnTo>
                <a:lnTo>
                  <a:pt x="28" y="559"/>
                </a:lnTo>
                <a:lnTo>
                  <a:pt x="26" y="563"/>
                </a:lnTo>
                <a:lnTo>
                  <a:pt x="24" y="567"/>
                </a:lnTo>
                <a:lnTo>
                  <a:pt x="26" y="571"/>
                </a:lnTo>
                <a:lnTo>
                  <a:pt x="28" y="573"/>
                </a:lnTo>
                <a:lnTo>
                  <a:pt x="34" y="579"/>
                </a:lnTo>
                <a:lnTo>
                  <a:pt x="36" y="585"/>
                </a:lnTo>
                <a:lnTo>
                  <a:pt x="40" y="595"/>
                </a:lnTo>
                <a:lnTo>
                  <a:pt x="42" y="599"/>
                </a:lnTo>
                <a:lnTo>
                  <a:pt x="44" y="601"/>
                </a:lnTo>
                <a:lnTo>
                  <a:pt x="46" y="603"/>
                </a:lnTo>
                <a:lnTo>
                  <a:pt x="48" y="603"/>
                </a:lnTo>
                <a:lnTo>
                  <a:pt x="48" y="607"/>
                </a:lnTo>
                <a:lnTo>
                  <a:pt x="48" y="611"/>
                </a:lnTo>
                <a:lnTo>
                  <a:pt x="46" y="611"/>
                </a:lnTo>
                <a:lnTo>
                  <a:pt x="44" y="617"/>
                </a:lnTo>
                <a:lnTo>
                  <a:pt x="44" y="619"/>
                </a:lnTo>
                <a:lnTo>
                  <a:pt x="46" y="621"/>
                </a:lnTo>
                <a:lnTo>
                  <a:pt x="46" y="623"/>
                </a:lnTo>
                <a:lnTo>
                  <a:pt x="44" y="625"/>
                </a:lnTo>
                <a:lnTo>
                  <a:pt x="44" y="627"/>
                </a:lnTo>
                <a:lnTo>
                  <a:pt x="44" y="633"/>
                </a:lnTo>
                <a:lnTo>
                  <a:pt x="44" y="635"/>
                </a:lnTo>
                <a:lnTo>
                  <a:pt x="48" y="643"/>
                </a:lnTo>
                <a:lnTo>
                  <a:pt x="48" y="653"/>
                </a:lnTo>
                <a:lnTo>
                  <a:pt x="50" y="657"/>
                </a:lnTo>
                <a:lnTo>
                  <a:pt x="50" y="659"/>
                </a:lnTo>
                <a:lnTo>
                  <a:pt x="48" y="663"/>
                </a:lnTo>
                <a:lnTo>
                  <a:pt x="44" y="673"/>
                </a:lnTo>
                <a:lnTo>
                  <a:pt x="42" y="675"/>
                </a:lnTo>
                <a:lnTo>
                  <a:pt x="42" y="681"/>
                </a:lnTo>
                <a:lnTo>
                  <a:pt x="44" y="683"/>
                </a:lnTo>
                <a:lnTo>
                  <a:pt x="46" y="685"/>
                </a:lnTo>
                <a:lnTo>
                  <a:pt x="48" y="689"/>
                </a:lnTo>
                <a:lnTo>
                  <a:pt x="50" y="693"/>
                </a:lnTo>
                <a:lnTo>
                  <a:pt x="50" y="695"/>
                </a:lnTo>
                <a:lnTo>
                  <a:pt x="44" y="703"/>
                </a:lnTo>
                <a:lnTo>
                  <a:pt x="42" y="711"/>
                </a:lnTo>
                <a:lnTo>
                  <a:pt x="42" y="719"/>
                </a:lnTo>
                <a:lnTo>
                  <a:pt x="46" y="727"/>
                </a:lnTo>
                <a:lnTo>
                  <a:pt x="54" y="733"/>
                </a:lnTo>
                <a:lnTo>
                  <a:pt x="50" y="739"/>
                </a:lnTo>
                <a:lnTo>
                  <a:pt x="48" y="739"/>
                </a:lnTo>
                <a:lnTo>
                  <a:pt x="40" y="745"/>
                </a:lnTo>
                <a:lnTo>
                  <a:pt x="38" y="747"/>
                </a:lnTo>
                <a:lnTo>
                  <a:pt x="38" y="749"/>
                </a:lnTo>
                <a:lnTo>
                  <a:pt x="38" y="751"/>
                </a:lnTo>
                <a:lnTo>
                  <a:pt x="40" y="753"/>
                </a:lnTo>
                <a:lnTo>
                  <a:pt x="44" y="757"/>
                </a:lnTo>
                <a:lnTo>
                  <a:pt x="46" y="759"/>
                </a:lnTo>
                <a:lnTo>
                  <a:pt x="48" y="759"/>
                </a:lnTo>
                <a:lnTo>
                  <a:pt x="50" y="761"/>
                </a:lnTo>
                <a:lnTo>
                  <a:pt x="52" y="761"/>
                </a:lnTo>
                <a:lnTo>
                  <a:pt x="54" y="759"/>
                </a:lnTo>
                <a:lnTo>
                  <a:pt x="54" y="759"/>
                </a:lnTo>
                <a:lnTo>
                  <a:pt x="56" y="759"/>
                </a:lnTo>
                <a:lnTo>
                  <a:pt x="60" y="759"/>
                </a:lnTo>
                <a:lnTo>
                  <a:pt x="66" y="757"/>
                </a:lnTo>
                <a:lnTo>
                  <a:pt x="68" y="757"/>
                </a:lnTo>
                <a:lnTo>
                  <a:pt x="72" y="759"/>
                </a:lnTo>
                <a:lnTo>
                  <a:pt x="74" y="759"/>
                </a:lnTo>
                <a:lnTo>
                  <a:pt x="75" y="757"/>
                </a:lnTo>
                <a:lnTo>
                  <a:pt x="75" y="757"/>
                </a:lnTo>
                <a:lnTo>
                  <a:pt x="79" y="755"/>
                </a:lnTo>
                <a:lnTo>
                  <a:pt x="91" y="753"/>
                </a:lnTo>
                <a:lnTo>
                  <a:pt x="95" y="753"/>
                </a:lnTo>
                <a:lnTo>
                  <a:pt x="97" y="751"/>
                </a:lnTo>
                <a:lnTo>
                  <a:pt x="97" y="749"/>
                </a:lnTo>
                <a:lnTo>
                  <a:pt x="97" y="747"/>
                </a:lnTo>
                <a:lnTo>
                  <a:pt x="97" y="747"/>
                </a:lnTo>
                <a:lnTo>
                  <a:pt x="97" y="743"/>
                </a:lnTo>
                <a:lnTo>
                  <a:pt x="97" y="741"/>
                </a:lnTo>
                <a:lnTo>
                  <a:pt x="97" y="739"/>
                </a:lnTo>
                <a:lnTo>
                  <a:pt x="99" y="737"/>
                </a:lnTo>
                <a:lnTo>
                  <a:pt x="105" y="733"/>
                </a:lnTo>
                <a:lnTo>
                  <a:pt x="107" y="733"/>
                </a:lnTo>
                <a:lnTo>
                  <a:pt x="111" y="731"/>
                </a:lnTo>
                <a:lnTo>
                  <a:pt x="111" y="729"/>
                </a:lnTo>
                <a:lnTo>
                  <a:pt x="119" y="727"/>
                </a:lnTo>
                <a:lnTo>
                  <a:pt x="123" y="723"/>
                </a:lnTo>
                <a:lnTo>
                  <a:pt x="125" y="721"/>
                </a:lnTo>
                <a:lnTo>
                  <a:pt x="127" y="721"/>
                </a:lnTo>
                <a:lnTo>
                  <a:pt x="133" y="719"/>
                </a:lnTo>
                <a:lnTo>
                  <a:pt x="133" y="719"/>
                </a:lnTo>
                <a:lnTo>
                  <a:pt x="135" y="717"/>
                </a:lnTo>
                <a:lnTo>
                  <a:pt x="135" y="715"/>
                </a:lnTo>
                <a:lnTo>
                  <a:pt x="137" y="713"/>
                </a:lnTo>
                <a:lnTo>
                  <a:pt x="137" y="713"/>
                </a:lnTo>
                <a:lnTo>
                  <a:pt x="139" y="711"/>
                </a:lnTo>
                <a:lnTo>
                  <a:pt x="141" y="709"/>
                </a:lnTo>
                <a:lnTo>
                  <a:pt x="145" y="709"/>
                </a:lnTo>
                <a:lnTo>
                  <a:pt x="147" y="709"/>
                </a:lnTo>
                <a:lnTo>
                  <a:pt x="149" y="707"/>
                </a:lnTo>
                <a:lnTo>
                  <a:pt x="155" y="703"/>
                </a:lnTo>
                <a:lnTo>
                  <a:pt x="157" y="701"/>
                </a:lnTo>
                <a:lnTo>
                  <a:pt x="161" y="701"/>
                </a:lnTo>
                <a:lnTo>
                  <a:pt x="163" y="703"/>
                </a:lnTo>
                <a:lnTo>
                  <a:pt x="169" y="707"/>
                </a:lnTo>
                <a:lnTo>
                  <a:pt x="171" y="707"/>
                </a:lnTo>
                <a:lnTo>
                  <a:pt x="175" y="711"/>
                </a:lnTo>
                <a:lnTo>
                  <a:pt x="177" y="711"/>
                </a:lnTo>
                <a:lnTo>
                  <a:pt x="181" y="713"/>
                </a:lnTo>
                <a:lnTo>
                  <a:pt x="181" y="715"/>
                </a:lnTo>
                <a:lnTo>
                  <a:pt x="181" y="717"/>
                </a:lnTo>
                <a:lnTo>
                  <a:pt x="183" y="717"/>
                </a:lnTo>
                <a:lnTo>
                  <a:pt x="185" y="719"/>
                </a:lnTo>
                <a:lnTo>
                  <a:pt x="189" y="721"/>
                </a:lnTo>
                <a:lnTo>
                  <a:pt x="189" y="721"/>
                </a:lnTo>
                <a:lnTo>
                  <a:pt x="189" y="723"/>
                </a:lnTo>
                <a:lnTo>
                  <a:pt x="189" y="725"/>
                </a:lnTo>
                <a:lnTo>
                  <a:pt x="189" y="725"/>
                </a:lnTo>
                <a:lnTo>
                  <a:pt x="187" y="727"/>
                </a:lnTo>
                <a:lnTo>
                  <a:pt x="187" y="727"/>
                </a:lnTo>
                <a:lnTo>
                  <a:pt x="187" y="729"/>
                </a:lnTo>
                <a:lnTo>
                  <a:pt x="187" y="731"/>
                </a:lnTo>
                <a:lnTo>
                  <a:pt x="185" y="731"/>
                </a:lnTo>
                <a:lnTo>
                  <a:pt x="185" y="731"/>
                </a:lnTo>
                <a:lnTo>
                  <a:pt x="185" y="733"/>
                </a:lnTo>
                <a:lnTo>
                  <a:pt x="187" y="735"/>
                </a:lnTo>
                <a:lnTo>
                  <a:pt x="195" y="737"/>
                </a:lnTo>
                <a:lnTo>
                  <a:pt x="199" y="739"/>
                </a:lnTo>
                <a:lnTo>
                  <a:pt x="201" y="741"/>
                </a:lnTo>
                <a:lnTo>
                  <a:pt x="203" y="743"/>
                </a:lnTo>
                <a:lnTo>
                  <a:pt x="205" y="745"/>
                </a:lnTo>
                <a:lnTo>
                  <a:pt x="211" y="749"/>
                </a:lnTo>
                <a:lnTo>
                  <a:pt x="217" y="751"/>
                </a:lnTo>
                <a:lnTo>
                  <a:pt x="219" y="751"/>
                </a:lnTo>
                <a:lnTo>
                  <a:pt x="221" y="751"/>
                </a:lnTo>
                <a:lnTo>
                  <a:pt x="223" y="749"/>
                </a:lnTo>
                <a:lnTo>
                  <a:pt x="223" y="747"/>
                </a:lnTo>
                <a:lnTo>
                  <a:pt x="223" y="745"/>
                </a:lnTo>
                <a:lnTo>
                  <a:pt x="225" y="743"/>
                </a:lnTo>
                <a:lnTo>
                  <a:pt x="225" y="741"/>
                </a:lnTo>
                <a:lnTo>
                  <a:pt x="227" y="741"/>
                </a:lnTo>
                <a:lnTo>
                  <a:pt x="227" y="741"/>
                </a:lnTo>
                <a:lnTo>
                  <a:pt x="235" y="739"/>
                </a:lnTo>
                <a:lnTo>
                  <a:pt x="239" y="737"/>
                </a:lnTo>
                <a:lnTo>
                  <a:pt x="239" y="735"/>
                </a:lnTo>
                <a:lnTo>
                  <a:pt x="241" y="735"/>
                </a:lnTo>
                <a:lnTo>
                  <a:pt x="243" y="739"/>
                </a:lnTo>
                <a:lnTo>
                  <a:pt x="245" y="741"/>
                </a:lnTo>
                <a:lnTo>
                  <a:pt x="245" y="743"/>
                </a:lnTo>
                <a:lnTo>
                  <a:pt x="243" y="745"/>
                </a:lnTo>
                <a:lnTo>
                  <a:pt x="243" y="747"/>
                </a:lnTo>
                <a:lnTo>
                  <a:pt x="243" y="749"/>
                </a:lnTo>
                <a:lnTo>
                  <a:pt x="243" y="749"/>
                </a:lnTo>
                <a:lnTo>
                  <a:pt x="247" y="751"/>
                </a:lnTo>
                <a:lnTo>
                  <a:pt x="255" y="747"/>
                </a:lnTo>
                <a:lnTo>
                  <a:pt x="263" y="751"/>
                </a:lnTo>
                <a:lnTo>
                  <a:pt x="267" y="755"/>
                </a:lnTo>
                <a:lnTo>
                  <a:pt x="273" y="761"/>
                </a:lnTo>
                <a:lnTo>
                  <a:pt x="277" y="767"/>
                </a:lnTo>
                <a:lnTo>
                  <a:pt x="283" y="769"/>
                </a:lnTo>
                <a:lnTo>
                  <a:pt x="289" y="771"/>
                </a:lnTo>
                <a:lnTo>
                  <a:pt x="297" y="771"/>
                </a:lnTo>
                <a:lnTo>
                  <a:pt x="299" y="771"/>
                </a:lnTo>
                <a:lnTo>
                  <a:pt x="301" y="771"/>
                </a:lnTo>
                <a:lnTo>
                  <a:pt x="301" y="771"/>
                </a:lnTo>
                <a:lnTo>
                  <a:pt x="305" y="767"/>
                </a:lnTo>
                <a:lnTo>
                  <a:pt x="305" y="765"/>
                </a:lnTo>
                <a:lnTo>
                  <a:pt x="311" y="761"/>
                </a:lnTo>
                <a:lnTo>
                  <a:pt x="321" y="757"/>
                </a:lnTo>
                <a:lnTo>
                  <a:pt x="325" y="757"/>
                </a:lnTo>
                <a:lnTo>
                  <a:pt x="325" y="759"/>
                </a:lnTo>
                <a:lnTo>
                  <a:pt x="325" y="759"/>
                </a:lnTo>
                <a:lnTo>
                  <a:pt x="323" y="765"/>
                </a:lnTo>
                <a:lnTo>
                  <a:pt x="323" y="767"/>
                </a:lnTo>
                <a:lnTo>
                  <a:pt x="323" y="769"/>
                </a:lnTo>
                <a:lnTo>
                  <a:pt x="323" y="779"/>
                </a:lnTo>
                <a:lnTo>
                  <a:pt x="325" y="783"/>
                </a:lnTo>
                <a:lnTo>
                  <a:pt x="327" y="785"/>
                </a:lnTo>
                <a:lnTo>
                  <a:pt x="327" y="787"/>
                </a:lnTo>
                <a:lnTo>
                  <a:pt x="331" y="791"/>
                </a:lnTo>
                <a:lnTo>
                  <a:pt x="349" y="795"/>
                </a:lnTo>
                <a:lnTo>
                  <a:pt x="353" y="797"/>
                </a:lnTo>
                <a:lnTo>
                  <a:pt x="357" y="799"/>
                </a:lnTo>
                <a:lnTo>
                  <a:pt x="361" y="799"/>
                </a:lnTo>
                <a:lnTo>
                  <a:pt x="363" y="797"/>
                </a:lnTo>
                <a:lnTo>
                  <a:pt x="365" y="797"/>
                </a:lnTo>
                <a:lnTo>
                  <a:pt x="367" y="797"/>
                </a:lnTo>
                <a:lnTo>
                  <a:pt x="367" y="795"/>
                </a:lnTo>
                <a:lnTo>
                  <a:pt x="375" y="789"/>
                </a:lnTo>
                <a:lnTo>
                  <a:pt x="375" y="789"/>
                </a:lnTo>
                <a:lnTo>
                  <a:pt x="377" y="787"/>
                </a:lnTo>
                <a:lnTo>
                  <a:pt x="379" y="785"/>
                </a:lnTo>
                <a:lnTo>
                  <a:pt x="381" y="783"/>
                </a:lnTo>
                <a:lnTo>
                  <a:pt x="387" y="783"/>
                </a:lnTo>
                <a:lnTo>
                  <a:pt x="389" y="783"/>
                </a:lnTo>
                <a:lnTo>
                  <a:pt x="389" y="783"/>
                </a:lnTo>
                <a:lnTo>
                  <a:pt x="391" y="791"/>
                </a:lnTo>
                <a:lnTo>
                  <a:pt x="391" y="791"/>
                </a:lnTo>
                <a:lnTo>
                  <a:pt x="395" y="793"/>
                </a:lnTo>
                <a:lnTo>
                  <a:pt x="399" y="791"/>
                </a:lnTo>
                <a:lnTo>
                  <a:pt x="401" y="791"/>
                </a:lnTo>
                <a:lnTo>
                  <a:pt x="405" y="787"/>
                </a:lnTo>
                <a:lnTo>
                  <a:pt x="407" y="785"/>
                </a:lnTo>
                <a:lnTo>
                  <a:pt x="407" y="785"/>
                </a:lnTo>
                <a:lnTo>
                  <a:pt x="409" y="783"/>
                </a:lnTo>
                <a:lnTo>
                  <a:pt x="409" y="781"/>
                </a:lnTo>
                <a:lnTo>
                  <a:pt x="411" y="777"/>
                </a:lnTo>
                <a:lnTo>
                  <a:pt x="413" y="775"/>
                </a:lnTo>
                <a:lnTo>
                  <a:pt x="415" y="773"/>
                </a:lnTo>
                <a:lnTo>
                  <a:pt x="417" y="771"/>
                </a:lnTo>
                <a:lnTo>
                  <a:pt x="421" y="769"/>
                </a:lnTo>
                <a:lnTo>
                  <a:pt x="425" y="767"/>
                </a:lnTo>
                <a:lnTo>
                  <a:pt x="427" y="763"/>
                </a:lnTo>
                <a:lnTo>
                  <a:pt x="427" y="761"/>
                </a:lnTo>
                <a:lnTo>
                  <a:pt x="427" y="759"/>
                </a:lnTo>
                <a:lnTo>
                  <a:pt x="429" y="755"/>
                </a:lnTo>
                <a:lnTo>
                  <a:pt x="431" y="755"/>
                </a:lnTo>
                <a:lnTo>
                  <a:pt x="433" y="755"/>
                </a:lnTo>
                <a:lnTo>
                  <a:pt x="443" y="753"/>
                </a:lnTo>
                <a:lnTo>
                  <a:pt x="447" y="753"/>
                </a:lnTo>
                <a:lnTo>
                  <a:pt x="449" y="753"/>
                </a:lnTo>
                <a:lnTo>
                  <a:pt x="451" y="753"/>
                </a:lnTo>
                <a:lnTo>
                  <a:pt x="449" y="755"/>
                </a:lnTo>
                <a:lnTo>
                  <a:pt x="451" y="757"/>
                </a:lnTo>
                <a:lnTo>
                  <a:pt x="451" y="759"/>
                </a:lnTo>
                <a:lnTo>
                  <a:pt x="451" y="765"/>
                </a:lnTo>
                <a:lnTo>
                  <a:pt x="453" y="767"/>
                </a:lnTo>
                <a:lnTo>
                  <a:pt x="453" y="769"/>
                </a:lnTo>
                <a:lnTo>
                  <a:pt x="455" y="769"/>
                </a:lnTo>
                <a:lnTo>
                  <a:pt x="459" y="771"/>
                </a:lnTo>
                <a:lnTo>
                  <a:pt x="461" y="771"/>
                </a:lnTo>
                <a:lnTo>
                  <a:pt x="463" y="771"/>
                </a:lnTo>
                <a:lnTo>
                  <a:pt x="467" y="771"/>
                </a:lnTo>
                <a:lnTo>
                  <a:pt x="473" y="769"/>
                </a:lnTo>
                <a:lnTo>
                  <a:pt x="477" y="763"/>
                </a:lnTo>
                <a:lnTo>
                  <a:pt x="477" y="755"/>
                </a:lnTo>
                <a:lnTo>
                  <a:pt x="481" y="751"/>
                </a:lnTo>
                <a:lnTo>
                  <a:pt x="481" y="749"/>
                </a:lnTo>
                <a:lnTo>
                  <a:pt x="481" y="747"/>
                </a:lnTo>
                <a:lnTo>
                  <a:pt x="481" y="745"/>
                </a:lnTo>
                <a:lnTo>
                  <a:pt x="481" y="741"/>
                </a:lnTo>
                <a:lnTo>
                  <a:pt x="479" y="739"/>
                </a:lnTo>
                <a:lnTo>
                  <a:pt x="479" y="737"/>
                </a:lnTo>
                <a:lnTo>
                  <a:pt x="481" y="737"/>
                </a:lnTo>
                <a:lnTo>
                  <a:pt x="483" y="737"/>
                </a:lnTo>
                <a:lnTo>
                  <a:pt x="483" y="737"/>
                </a:lnTo>
                <a:lnTo>
                  <a:pt x="485" y="741"/>
                </a:lnTo>
                <a:lnTo>
                  <a:pt x="487" y="741"/>
                </a:lnTo>
                <a:lnTo>
                  <a:pt x="487" y="743"/>
                </a:lnTo>
                <a:lnTo>
                  <a:pt x="491" y="741"/>
                </a:lnTo>
                <a:lnTo>
                  <a:pt x="493" y="741"/>
                </a:lnTo>
                <a:lnTo>
                  <a:pt x="495" y="739"/>
                </a:lnTo>
                <a:lnTo>
                  <a:pt x="497" y="737"/>
                </a:lnTo>
                <a:lnTo>
                  <a:pt x="499" y="733"/>
                </a:lnTo>
                <a:lnTo>
                  <a:pt x="499" y="731"/>
                </a:lnTo>
                <a:lnTo>
                  <a:pt x="499" y="729"/>
                </a:lnTo>
                <a:lnTo>
                  <a:pt x="499" y="729"/>
                </a:lnTo>
                <a:lnTo>
                  <a:pt x="501" y="725"/>
                </a:lnTo>
                <a:lnTo>
                  <a:pt x="501" y="723"/>
                </a:lnTo>
                <a:lnTo>
                  <a:pt x="503" y="721"/>
                </a:lnTo>
                <a:lnTo>
                  <a:pt x="503" y="719"/>
                </a:lnTo>
                <a:lnTo>
                  <a:pt x="505" y="719"/>
                </a:lnTo>
                <a:lnTo>
                  <a:pt x="505" y="719"/>
                </a:lnTo>
                <a:lnTo>
                  <a:pt x="507" y="719"/>
                </a:lnTo>
                <a:lnTo>
                  <a:pt x="509" y="719"/>
                </a:lnTo>
                <a:lnTo>
                  <a:pt x="509" y="719"/>
                </a:lnTo>
                <a:lnTo>
                  <a:pt x="511" y="721"/>
                </a:lnTo>
                <a:lnTo>
                  <a:pt x="511" y="721"/>
                </a:lnTo>
                <a:lnTo>
                  <a:pt x="513" y="719"/>
                </a:lnTo>
                <a:lnTo>
                  <a:pt x="519" y="719"/>
                </a:lnTo>
                <a:lnTo>
                  <a:pt x="521" y="719"/>
                </a:lnTo>
                <a:lnTo>
                  <a:pt x="521" y="717"/>
                </a:lnTo>
                <a:lnTo>
                  <a:pt x="519" y="713"/>
                </a:lnTo>
                <a:lnTo>
                  <a:pt x="521" y="707"/>
                </a:lnTo>
                <a:lnTo>
                  <a:pt x="521" y="705"/>
                </a:lnTo>
                <a:lnTo>
                  <a:pt x="523" y="705"/>
                </a:lnTo>
                <a:lnTo>
                  <a:pt x="521" y="703"/>
                </a:lnTo>
                <a:lnTo>
                  <a:pt x="521" y="701"/>
                </a:lnTo>
                <a:lnTo>
                  <a:pt x="521" y="697"/>
                </a:lnTo>
                <a:lnTo>
                  <a:pt x="521" y="697"/>
                </a:lnTo>
                <a:lnTo>
                  <a:pt x="521" y="695"/>
                </a:lnTo>
                <a:lnTo>
                  <a:pt x="521" y="693"/>
                </a:lnTo>
                <a:lnTo>
                  <a:pt x="521" y="691"/>
                </a:lnTo>
                <a:lnTo>
                  <a:pt x="521" y="689"/>
                </a:lnTo>
                <a:lnTo>
                  <a:pt x="521" y="685"/>
                </a:lnTo>
                <a:lnTo>
                  <a:pt x="523" y="683"/>
                </a:lnTo>
                <a:lnTo>
                  <a:pt x="525" y="681"/>
                </a:lnTo>
                <a:lnTo>
                  <a:pt x="525" y="681"/>
                </a:lnTo>
                <a:lnTo>
                  <a:pt x="527" y="679"/>
                </a:lnTo>
                <a:lnTo>
                  <a:pt x="527" y="679"/>
                </a:lnTo>
                <a:lnTo>
                  <a:pt x="527" y="679"/>
                </a:lnTo>
                <a:lnTo>
                  <a:pt x="527" y="675"/>
                </a:lnTo>
                <a:lnTo>
                  <a:pt x="529" y="673"/>
                </a:lnTo>
                <a:lnTo>
                  <a:pt x="527" y="671"/>
                </a:lnTo>
                <a:lnTo>
                  <a:pt x="527" y="671"/>
                </a:lnTo>
                <a:lnTo>
                  <a:pt x="527" y="669"/>
                </a:lnTo>
                <a:lnTo>
                  <a:pt x="527" y="667"/>
                </a:lnTo>
                <a:lnTo>
                  <a:pt x="527" y="665"/>
                </a:lnTo>
                <a:lnTo>
                  <a:pt x="529" y="665"/>
                </a:lnTo>
                <a:lnTo>
                  <a:pt x="531" y="665"/>
                </a:lnTo>
                <a:lnTo>
                  <a:pt x="531" y="669"/>
                </a:lnTo>
                <a:lnTo>
                  <a:pt x="533" y="669"/>
                </a:lnTo>
                <a:lnTo>
                  <a:pt x="535" y="671"/>
                </a:lnTo>
                <a:lnTo>
                  <a:pt x="535" y="671"/>
                </a:lnTo>
                <a:lnTo>
                  <a:pt x="539" y="671"/>
                </a:lnTo>
                <a:lnTo>
                  <a:pt x="543" y="669"/>
                </a:lnTo>
                <a:lnTo>
                  <a:pt x="545" y="669"/>
                </a:lnTo>
                <a:lnTo>
                  <a:pt x="547" y="667"/>
                </a:lnTo>
                <a:lnTo>
                  <a:pt x="549" y="665"/>
                </a:lnTo>
                <a:lnTo>
                  <a:pt x="549" y="665"/>
                </a:lnTo>
                <a:lnTo>
                  <a:pt x="549" y="661"/>
                </a:lnTo>
                <a:lnTo>
                  <a:pt x="549" y="657"/>
                </a:lnTo>
                <a:lnTo>
                  <a:pt x="549" y="655"/>
                </a:lnTo>
                <a:lnTo>
                  <a:pt x="551" y="649"/>
                </a:lnTo>
                <a:lnTo>
                  <a:pt x="557" y="641"/>
                </a:lnTo>
                <a:lnTo>
                  <a:pt x="557" y="641"/>
                </a:lnTo>
                <a:lnTo>
                  <a:pt x="565" y="629"/>
                </a:lnTo>
                <a:lnTo>
                  <a:pt x="567" y="627"/>
                </a:lnTo>
                <a:lnTo>
                  <a:pt x="571" y="625"/>
                </a:lnTo>
                <a:lnTo>
                  <a:pt x="573" y="625"/>
                </a:lnTo>
                <a:lnTo>
                  <a:pt x="575" y="625"/>
                </a:lnTo>
                <a:lnTo>
                  <a:pt x="577" y="627"/>
                </a:lnTo>
                <a:lnTo>
                  <a:pt x="579" y="627"/>
                </a:lnTo>
                <a:lnTo>
                  <a:pt x="583" y="625"/>
                </a:lnTo>
                <a:lnTo>
                  <a:pt x="583" y="625"/>
                </a:lnTo>
                <a:lnTo>
                  <a:pt x="585" y="625"/>
                </a:lnTo>
                <a:lnTo>
                  <a:pt x="585" y="623"/>
                </a:lnTo>
                <a:lnTo>
                  <a:pt x="587" y="621"/>
                </a:lnTo>
                <a:lnTo>
                  <a:pt x="587" y="617"/>
                </a:lnTo>
                <a:lnTo>
                  <a:pt x="589" y="615"/>
                </a:lnTo>
                <a:lnTo>
                  <a:pt x="589" y="611"/>
                </a:lnTo>
                <a:lnTo>
                  <a:pt x="589" y="609"/>
                </a:lnTo>
                <a:lnTo>
                  <a:pt x="589" y="607"/>
                </a:lnTo>
                <a:lnTo>
                  <a:pt x="591" y="605"/>
                </a:lnTo>
                <a:lnTo>
                  <a:pt x="591" y="603"/>
                </a:lnTo>
                <a:lnTo>
                  <a:pt x="591" y="601"/>
                </a:lnTo>
                <a:lnTo>
                  <a:pt x="591" y="597"/>
                </a:lnTo>
                <a:lnTo>
                  <a:pt x="591" y="597"/>
                </a:lnTo>
                <a:lnTo>
                  <a:pt x="591" y="595"/>
                </a:lnTo>
                <a:lnTo>
                  <a:pt x="595" y="589"/>
                </a:lnTo>
                <a:lnTo>
                  <a:pt x="597" y="587"/>
                </a:lnTo>
                <a:lnTo>
                  <a:pt x="599" y="583"/>
                </a:lnTo>
                <a:lnTo>
                  <a:pt x="601" y="581"/>
                </a:lnTo>
                <a:lnTo>
                  <a:pt x="603" y="581"/>
                </a:lnTo>
                <a:lnTo>
                  <a:pt x="619" y="575"/>
                </a:lnTo>
                <a:lnTo>
                  <a:pt x="621" y="573"/>
                </a:lnTo>
                <a:lnTo>
                  <a:pt x="623" y="573"/>
                </a:lnTo>
                <a:lnTo>
                  <a:pt x="625" y="569"/>
                </a:lnTo>
                <a:lnTo>
                  <a:pt x="625" y="567"/>
                </a:lnTo>
                <a:lnTo>
                  <a:pt x="627" y="565"/>
                </a:lnTo>
                <a:lnTo>
                  <a:pt x="629" y="561"/>
                </a:lnTo>
                <a:lnTo>
                  <a:pt x="631" y="559"/>
                </a:lnTo>
                <a:lnTo>
                  <a:pt x="633" y="555"/>
                </a:lnTo>
                <a:lnTo>
                  <a:pt x="641" y="549"/>
                </a:lnTo>
                <a:lnTo>
                  <a:pt x="645" y="548"/>
                </a:lnTo>
                <a:lnTo>
                  <a:pt x="649" y="542"/>
                </a:lnTo>
                <a:lnTo>
                  <a:pt x="649" y="540"/>
                </a:lnTo>
                <a:lnTo>
                  <a:pt x="651" y="540"/>
                </a:lnTo>
                <a:lnTo>
                  <a:pt x="653" y="538"/>
                </a:lnTo>
                <a:lnTo>
                  <a:pt x="659" y="534"/>
                </a:lnTo>
                <a:lnTo>
                  <a:pt x="666" y="532"/>
                </a:lnTo>
                <a:lnTo>
                  <a:pt x="670" y="532"/>
                </a:lnTo>
                <a:lnTo>
                  <a:pt x="672" y="532"/>
                </a:lnTo>
                <a:lnTo>
                  <a:pt x="686" y="520"/>
                </a:lnTo>
                <a:lnTo>
                  <a:pt x="690" y="520"/>
                </a:lnTo>
                <a:lnTo>
                  <a:pt x="692" y="518"/>
                </a:lnTo>
                <a:lnTo>
                  <a:pt x="692" y="516"/>
                </a:lnTo>
                <a:lnTo>
                  <a:pt x="694" y="512"/>
                </a:lnTo>
                <a:lnTo>
                  <a:pt x="694" y="510"/>
                </a:lnTo>
                <a:lnTo>
                  <a:pt x="692" y="510"/>
                </a:lnTo>
                <a:lnTo>
                  <a:pt x="692" y="508"/>
                </a:lnTo>
                <a:lnTo>
                  <a:pt x="690" y="506"/>
                </a:lnTo>
                <a:lnTo>
                  <a:pt x="692" y="506"/>
                </a:lnTo>
                <a:lnTo>
                  <a:pt x="696" y="508"/>
                </a:lnTo>
                <a:lnTo>
                  <a:pt x="706" y="508"/>
                </a:lnTo>
                <a:lnTo>
                  <a:pt x="716" y="506"/>
                </a:lnTo>
                <a:lnTo>
                  <a:pt x="718" y="506"/>
                </a:lnTo>
                <a:lnTo>
                  <a:pt x="724" y="506"/>
                </a:lnTo>
                <a:lnTo>
                  <a:pt x="728" y="498"/>
                </a:lnTo>
                <a:lnTo>
                  <a:pt x="732" y="496"/>
                </a:lnTo>
                <a:lnTo>
                  <a:pt x="754" y="502"/>
                </a:lnTo>
                <a:lnTo>
                  <a:pt x="762" y="502"/>
                </a:lnTo>
                <a:lnTo>
                  <a:pt x="774" y="500"/>
                </a:lnTo>
                <a:lnTo>
                  <a:pt x="778" y="498"/>
                </a:lnTo>
                <a:lnTo>
                  <a:pt x="782" y="496"/>
                </a:lnTo>
                <a:lnTo>
                  <a:pt x="782" y="496"/>
                </a:lnTo>
                <a:lnTo>
                  <a:pt x="782" y="494"/>
                </a:lnTo>
                <a:lnTo>
                  <a:pt x="784" y="492"/>
                </a:lnTo>
                <a:lnTo>
                  <a:pt x="786" y="492"/>
                </a:lnTo>
                <a:lnTo>
                  <a:pt x="788" y="492"/>
                </a:lnTo>
                <a:lnTo>
                  <a:pt x="790" y="492"/>
                </a:lnTo>
                <a:lnTo>
                  <a:pt x="794" y="494"/>
                </a:lnTo>
                <a:lnTo>
                  <a:pt x="794" y="494"/>
                </a:lnTo>
                <a:lnTo>
                  <a:pt x="794" y="496"/>
                </a:lnTo>
                <a:lnTo>
                  <a:pt x="796" y="498"/>
                </a:lnTo>
                <a:lnTo>
                  <a:pt x="796" y="502"/>
                </a:lnTo>
                <a:lnTo>
                  <a:pt x="798" y="504"/>
                </a:lnTo>
                <a:lnTo>
                  <a:pt x="800" y="504"/>
                </a:lnTo>
                <a:lnTo>
                  <a:pt x="808" y="506"/>
                </a:lnTo>
                <a:lnTo>
                  <a:pt x="812" y="506"/>
                </a:lnTo>
                <a:lnTo>
                  <a:pt x="814" y="506"/>
                </a:lnTo>
                <a:lnTo>
                  <a:pt x="816" y="504"/>
                </a:lnTo>
                <a:lnTo>
                  <a:pt x="818" y="504"/>
                </a:lnTo>
                <a:lnTo>
                  <a:pt x="820" y="504"/>
                </a:lnTo>
                <a:lnTo>
                  <a:pt x="822" y="504"/>
                </a:lnTo>
                <a:lnTo>
                  <a:pt x="824" y="506"/>
                </a:lnTo>
                <a:lnTo>
                  <a:pt x="824" y="508"/>
                </a:lnTo>
                <a:lnTo>
                  <a:pt x="826" y="508"/>
                </a:lnTo>
                <a:lnTo>
                  <a:pt x="828" y="510"/>
                </a:lnTo>
                <a:lnTo>
                  <a:pt x="832" y="510"/>
                </a:lnTo>
                <a:lnTo>
                  <a:pt x="836" y="512"/>
                </a:lnTo>
                <a:lnTo>
                  <a:pt x="838" y="514"/>
                </a:lnTo>
                <a:lnTo>
                  <a:pt x="840" y="514"/>
                </a:lnTo>
                <a:lnTo>
                  <a:pt x="842" y="516"/>
                </a:lnTo>
                <a:lnTo>
                  <a:pt x="842" y="516"/>
                </a:lnTo>
                <a:lnTo>
                  <a:pt x="844" y="516"/>
                </a:lnTo>
                <a:lnTo>
                  <a:pt x="846" y="516"/>
                </a:lnTo>
                <a:lnTo>
                  <a:pt x="848" y="516"/>
                </a:lnTo>
                <a:lnTo>
                  <a:pt x="848" y="518"/>
                </a:lnTo>
                <a:lnTo>
                  <a:pt x="848" y="520"/>
                </a:lnTo>
                <a:lnTo>
                  <a:pt x="848" y="522"/>
                </a:lnTo>
                <a:lnTo>
                  <a:pt x="844" y="524"/>
                </a:lnTo>
                <a:lnTo>
                  <a:pt x="844" y="524"/>
                </a:lnTo>
                <a:lnTo>
                  <a:pt x="846" y="526"/>
                </a:lnTo>
                <a:lnTo>
                  <a:pt x="850" y="528"/>
                </a:lnTo>
                <a:lnTo>
                  <a:pt x="850" y="528"/>
                </a:lnTo>
                <a:lnTo>
                  <a:pt x="850" y="530"/>
                </a:lnTo>
                <a:lnTo>
                  <a:pt x="848" y="534"/>
                </a:lnTo>
                <a:lnTo>
                  <a:pt x="848" y="534"/>
                </a:lnTo>
                <a:lnTo>
                  <a:pt x="850" y="536"/>
                </a:lnTo>
                <a:lnTo>
                  <a:pt x="852" y="536"/>
                </a:lnTo>
                <a:lnTo>
                  <a:pt x="856" y="534"/>
                </a:lnTo>
                <a:lnTo>
                  <a:pt x="858" y="534"/>
                </a:lnTo>
                <a:lnTo>
                  <a:pt x="860" y="532"/>
                </a:lnTo>
                <a:lnTo>
                  <a:pt x="860" y="534"/>
                </a:lnTo>
                <a:lnTo>
                  <a:pt x="862" y="536"/>
                </a:lnTo>
                <a:lnTo>
                  <a:pt x="862" y="538"/>
                </a:lnTo>
                <a:lnTo>
                  <a:pt x="864" y="538"/>
                </a:lnTo>
                <a:lnTo>
                  <a:pt x="864" y="540"/>
                </a:lnTo>
                <a:lnTo>
                  <a:pt x="864" y="540"/>
                </a:lnTo>
                <a:lnTo>
                  <a:pt x="866" y="542"/>
                </a:lnTo>
                <a:lnTo>
                  <a:pt x="868" y="542"/>
                </a:lnTo>
                <a:lnTo>
                  <a:pt x="868" y="544"/>
                </a:lnTo>
                <a:lnTo>
                  <a:pt x="870" y="546"/>
                </a:lnTo>
                <a:lnTo>
                  <a:pt x="870" y="548"/>
                </a:lnTo>
                <a:lnTo>
                  <a:pt x="872" y="549"/>
                </a:lnTo>
                <a:lnTo>
                  <a:pt x="872" y="551"/>
                </a:lnTo>
                <a:lnTo>
                  <a:pt x="874" y="553"/>
                </a:lnTo>
                <a:lnTo>
                  <a:pt x="880" y="555"/>
                </a:lnTo>
                <a:lnTo>
                  <a:pt x="882" y="555"/>
                </a:lnTo>
                <a:lnTo>
                  <a:pt x="888" y="551"/>
                </a:lnTo>
                <a:lnTo>
                  <a:pt x="890" y="551"/>
                </a:lnTo>
                <a:lnTo>
                  <a:pt x="894" y="551"/>
                </a:lnTo>
                <a:lnTo>
                  <a:pt x="894" y="553"/>
                </a:lnTo>
                <a:lnTo>
                  <a:pt x="898" y="555"/>
                </a:lnTo>
                <a:lnTo>
                  <a:pt x="900" y="555"/>
                </a:lnTo>
                <a:lnTo>
                  <a:pt x="906" y="555"/>
                </a:lnTo>
                <a:lnTo>
                  <a:pt x="908" y="553"/>
                </a:lnTo>
                <a:lnTo>
                  <a:pt x="910" y="553"/>
                </a:lnTo>
                <a:lnTo>
                  <a:pt x="912" y="551"/>
                </a:lnTo>
                <a:lnTo>
                  <a:pt x="916" y="549"/>
                </a:lnTo>
                <a:lnTo>
                  <a:pt x="918" y="549"/>
                </a:lnTo>
                <a:lnTo>
                  <a:pt x="922" y="549"/>
                </a:lnTo>
                <a:lnTo>
                  <a:pt x="924" y="549"/>
                </a:lnTo>
                <a:lnTo>
                  <a:pt x="926" y="549"/>
                </a:lnTo>
                <a:lnTo>
                  <a:pt x="932" y="544"/>
                </a:lnTo>
                <a:lnTo>
                  <a:pt x="934" y="542"/>
                </a:lnTo>
                <a:lnTo>
                  <a:pt x="936" y="542"/>
                </a:lnTo>
                <a:lnTo>
                  <a:pt x="936" y="544"/>
                </a:lnTo>
                <a:lnTo>
                  <a:pt x="938" y="546"/>
                </a:lnTo>
                <a:lnTo>
                  <a:pt x="942" y="548"/>
                </a:lnTo>
                <a:lnTo>
                  <a:pt x="944" y="549"/>
                </a:lnTo>
                <a:lnTo>
                  <a:pt x="946" y="551"/>
                </a:lnTo>
                <a:lnTo>
                  <a:pt x="946" y="551"/>
                </a:lnTo>
                <a:lnTo>
                  <a:pt x="948" y="551"/>
                </a:lnTo>
                <a:lnTo>
                  <a:pt x="948" y="551"/>
                </a:lnTo>
                <a:lnTo>
                  <a:pt x="950" y="549"/>
                </a:lnTo>
                <a:lnTo>
                  <a:pt x="948" y="549"/>
                </a:lnTo>
                <a:lnTo>
                  <a:pt x="948" y="544"/>
                </a:lnTo>
                <a:lnTo>
                  <a:pt x="950" y="538"/>
                </a:lnTo>
                <a:lnTo>
                  <a:pt x="950" y="534"/>
                </a:lnTo>
                <a:lnTo>
                  <a:pt x="948" y="532"/>
                </a:lnTo>
                <a:lnTo>
                  <a:pt x="944" y="530"/>
                </a:lnTo>
                <a:lnTo>
                  <a:pt x="942" y="528"/>
                </a:lnTo>
                <a:lnTo>
                  <a:pt x="940" y="528"/>
                </a:lnTo>
                <a:lnTo>
                  <a:pt x="938" y="528"/>
                </a:lnTo>
                <a:lnTo>
                  <a:pt x="936" y="528"/>
                </a:lnTo>
                <a:lnTo>
                  <a:pt x="934" y="526"/>
                </a:lnTo>
                <a:lnTo>
                  <a:pt x="932" y="526"/>
                </a:lnTo>
                <a:lnTo>
                  <a:pt x="932" y="524"/>
                </a:lnTo>
                <a:lnTo>
                  <a:pt x="932" y="514"/>
                </a:lnTo>
                <a:lnTo>
                  <a:pt x="930" y="504"/>
                </a:lnTo>
                <a:lnTo>
                  <a:pt x="930" y="502"/>
                </a:lnTo>
                <a:lnTo>
                  <a:pt x="928" y="502"/>
                </a:lnTo>
                <a:lnTo>
                  <a:pt x="928" y="498"/>
                </a:lnTo>
                <a:lnTo>
                  <a:pt x="928" y="490"/>
                </a:lnTo>
                <a:lnTo>
                  <a:pt x="928" y="486"/>
                </a:lnTo>
                <a:lnTo>
                  <a:pt x="930" y="484"/>
                </a:lnTo>
                <a:lnTo>
                  <a:pt x="930" y="482"/>
                </a:lnTo>
                <a:lnTo>
                  <a:pt x="932" y="482"/>
                </a:lnTo>
                <a:lnTo>
                  <a:pt x="934" y="480"/>
                </a:lnTo>
                <a:lnTo>
                  <a:pt x="934" y="480"/>
                </a:lnTo>
                <a:lnTo>
                  <a:pt x="936" y="478"/>
                </a:lnTo>
                <a:lnTo>
                  <a:pt x="936" y="472"/>
                </a:lnTo>
                <a:lnTo>
                  <a:pt x="938" y="470"/>
                </a:lnTo>
                <a:lnTo>
                  <a:pt x="938" y="468"/>
                </a:lnTo>
                <a:lnTo>
                  <a:pt x="938" y="466"/>
                </a:lnTo>
                <a:lnTo>
                  <a:pt x="938" y="464"/>
                </a:lnTo>
                <a:lnTo>
                  <a:pt x="940" y="462"/>
                </a:lnTo>
                <a:lnTo>
                  <a:pt x="942" y="460"/>
                </a:lnTo>
                <a:lnTo>
                  <a:pt x="946" y="462"/>
                </a:lnTo>
                <a:lnTo>
                  <a:pt x="950" y="462"/>
                </a:lnTo>
                <a:lnTo>
                  <a:pt x="952" y="464"/>
                </a:lnTo>
                <a:lnTo>
                  <a:pt x="952" y="466"/>
                </a:lnTo>
                <a:lnTo>
                  <a:pt x="952" y="468"/>
                </a:lnTo>
                <a:lnTo>
                  <a:pt x="952" y="468"/>
                </a:lnTo>
                <a:lnTo>
                  <a:pt x="952" y="472"/>
                </a:lnTo>
                <a:lnTo>
                  <a:pt x="952" y="472"/>
                </a:lnTo>
                <a:lnTo>
                  <a:pt x="952" y="474"/>
                </a:lnTo>
                <a:lnTo>
                  <a:pt x="954" y="476"/>
                </a:lnTo>
                <a:lnTo>
                  <a:pt x="956" y="476"/>
                </a:lnTo>
                <a:lnTo>
                  <a:pt x="958" y="474"/>
                </a:lnTo>
                <a:lnTo>
                  <a:pt x="960" y="472"/>
                </a:lnTo>
                <a:lnTo>
                  <a:pt x="964" y="470"/>
                </a:lnTo>
                <a:lnTo>
                  <a:pt x="966" y="470"/>
                </a:lnTo>
                <a:lnTo>
                  <a:pt x="968" y="470"/>
                </a:lnTo>
                <a:lnTo>
                  <a:pt x="970" y="468"/>
                </a:lnTo>
                <a:lnTo>
                  <a:pt x="970" y="468"/>
                </a:lnTo>
                <a:lnTo>
                  <a:pt x="970" y="456"/>
                </a:lnTo>
                <a:lnTo>
                  <a:pt x="968" y="454"/>
                </a:lnTo>
                <a:lnTo>
                  <a:pt x="968" y="452"/>
                </a:lnTo>
                <a:lnTo>
                  <a:pt x="966" y="452"/>
                </a:lnTo>
                <a:lnTo>
                  <a:pt x="964" y="448"/>
                </a:lnTo>
                <a:lnTo>
                  <a:pt x="964" y="444"/>
                </a:lnTo>
                <a:lnTo>
                  <a:pt x="964" y="436"/>
                </a:lnTo>
                <a:lnTo>
                  <a:pt x="964" y="428"/>
                </a:lnTo>
                <a:lnTo>
                  <a:pt x="962" y="428"/>
                </a:lnTo>
                <a:lnTo>
                  <a:pt x="962" y="426"/>
                </a:lnTo>
                <a:lnTo>
                  <a:pt x="962" y="424"/>
                </a:lnTo>
                <a:lnTo>
                  <a:pt x="962" y="422"/>
                </a:lnTo>
                <a:lnTo>
                  <a:pt x="964" y="420"/>
                </a:lnTo>
                <a:lnTo>
                  <a:pt x="964" y="420"/>
                </a:lnTo>
                <a:lnTo>
                  <a:pt x="966" y="418"/>
                </a:lnTo>
                <a:lnTo>
                  <a:pt x="966" y="418"/>
                </a:lnTo>
                <a:lnTo>
                  <a:pt x="968" y="418"/>
                </a:lnTo>
                <a:lnTo>
                  <a:pt x="970" y="420"/>
                </a:lnTo>
                <a:lnTo>
                  <a:pt x="972" y="420"/>
                </a:lnTo>
                <a:lnTo>
                  <a:pt x="974" y="420"/>
                </a:lnTo>
                <a:lnTo>
                  <a:pt x="976" y="418"/>
                </a:lnTo>
                <a:lnTo>
                  <a:pt x="976" y="418"/>
                </a:lnTo>
                <a:lnTo>
                  <a:pt x="980" y="414"/>
                </a:lnTo>
                <a:lnTo>
                  <a:pt x="984" y="412"/>
                </a:lnTo>
                <a:lnTo>
                  <a:pt x="986" y="410"/>
                </a:lnTo>
                <a:lnTo>
                  <a:pt x="988" y="408"/>
                </a:lnTo>
                <a:lnTo>
                  <a:pt x="990" y="406"/>
                </a:lnTo>
                <a:lnTo>
                  <a:pt x="992" y="406"/>
                </a:lnTo>
                <a:lnTo>
                  <a:pt x="994" y="406"/>
                </a:lnTo>
                <a:lnTo>
                  <a:pt x="994" y="406"/>
                </a:lnTo>
                <a:lnTo>
                  <a:pt x="996" y="402"/>
                </a:lnTo>
                <a:lnTo>
                  <a:pt x="998" y="398"/>
                </a:lnTo>
                <a:lnTo>
                  <a:pt x="1000" y="396"/>
                </a:lnTo>
                <a:lnTo>
                  <a:pt x="1000" y="394"/>
                </a:lnTo>
                <a:lnTo>
                  <a:pt x="1000" y="390"/>
                </a:lnTo>
                <a:lnTo>
                  <a:pt x="998" y="38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4" name="Freeform 14">
            <a:extLst>
              <a:ext uri="{FF2B5EF4-FFF2-40B4-BE49-F238E27FC236}">
                <a16:creationId xmlns:a16="http://schemas.microsoft.com/office/drawing/2014/main" id="{4BE609F3-60CF-4E58-B419-6B5719618620}"/>
              </a:ext>
            </a:extLst>
          </p:cNvPr>
          <p:cNvSpPr>
            <a:spLocks/>
          </p:cNvSpPr>
          <p:nvPr/>
        </p:nvSpPr>
        <p:spPr bwMode="auto">
          <a:xfrm rot="20173231">
            <a:off x="2976127" y="2995717"/>
            <a:ext cx="1709559" cy="1633042"/>
          </a:xfrm>
          <a:custGeom>
            <a:avLst/>
            <a:gdLst>
              <a:gd name="T0" fmla="*/ 845 w 849"/>
              <a:gd name="T1" fmla="*/ 599 h 811"/>
              <a:gd name="T2" fmla="*/ 783 w 849"/>
              <a:gd name="T3" fmla="*/ 551 h 811"/>
              <a:gd name="T4" fmla="*/ 797 w 849"/>
              <a:gd name="T5" fmla="*/ 505 h 811"/>
              <a:gd name="T6" fmla="*/ 745 w 849"/>
              <a:gd name="T7" fmla="*/ 477 h 811"/>
              <a:gd name="T8" fmla="*/ 737 w 849"/>
              <a:gd name="T9" fmla="*/ 453 h 811"/>
              <a:gd name="T10" fmla="*/ 741 w 849"/>
              <a:gd name="T11" fmla="*/ 433 h 811"/>
              <a:gd name="T12" fmla="*/ 779 w 849"/>
              <a:gd name="T13" fmla="*/ 397 h 811"/>
              <a:gd name="T14" fmla="*/ 797 w 849"/>
              <a:gd name="T15" fmla="*/ 327 h 811"/>
              <a:gd name="T16" fmla="*/ 745 w 849"/>
              <a:gd name="T17" fmla="*/ 291 h 811"/>
              <a:gd name="T18" fmla="*/ 695 w 849"/>
              <a:gd name="T19" fmla="*/ 257 h 811"/>
              <a:gd name="T20" fmla="*/ 703 w 849"/>
              <a:gd name="T21" fmla="*/ 183 h 811"/>
              <a:gd name="T22" fmla="*/ 727 w 849"/>
              <a:gd name="T23" fmla="*/ 153 h 811"/>
              <a:gd name="T24" fmla="*/ 707 w 849"/>
              <a:gd name="T25" fmla="*/ 87 h 811"/>
              <a:gd name="T26" fmla="*/ 629 w 849"/>
              <a:gd name="T27" fmla="*/ 52 h 811"/>
              <a:gd name="T28" fmla="*/ 591 w 849"/>
              <a:gd name="T29" fmla="*/ 61 h 811"/>
              <a:gd name="T30" fmla="*/ 545 w 849"/>
              <a:gd name="T31" fmla="*/ 48 h 811"/>
              <a:gd name="T32" fmla="*/ 529 w 849"/>
              <a:gd name="T33" fmla="*/ 26 h 811"/>
              <a:gd name="T34" fmla="*/ 489 w 849"/>
              <a:gd name="T35" fmla="*/ 14 h 811"/>
              <a:gd name="T36" fmla="*/ 409 w 849"/>
              <a:gd name="T37" fmla="*/ 6 h 811"/>
              <a:gd name="T38" fmla="*/ 355 w 849"/>
              <a:gd name="T39" fmla="*/ 52 h 811"/>
              <a:gd name="T40" fmla="*/ 367 w 849"/>
              <a:gd name="T41" fmla="*/ 107 h 811"/>
              <a:gd name="T42" fmla="*/ 367 w 849"/>
              <a:gd name="T43" fmla="*/ 141 h 811"/>
              <a:gd name="T44" fmla="*/ 387 w 849"/>
              <a:gd name="T45" fmla="*/ 169 h 811"/>
              <a:gd name="T46" fmla="*/ 401 w 849"/>
              <a:gd name="T47" fmla="*/ 195 h 811"/>
              <a:gd name="T48" fmla="*/ 425 w 849"/>
              <a:gd name="T49" fmla="*/ 233 h 811"/>
              <a:gd name="T50" fmla="*/ 419 w 849"/>
              <a:gd name="T51" fmla="*/ 269 h 811"/>
              <a:gd name="T52" fmla="*/ 437 w 849"/>
              <a:gd name="T53" fmla="*/ 299 h 811"/>
              <a:gd name="T54" fmla="*/ 353 w 849"/>
              <a:gd name="T55" fmla="*/ 319 h 811"/>
              <a:gd name="T56" fmla="*/ 312 w 849"/>
              <a:gd name="T57" fmla="*/ 343 h 811"/>
              <a:gd name="T58" fmla="*/ 316 w 849"/>
              <a:gd name="T59" fmla="*/ 331 h 811"/>
              <a:gd name="T60" fmla="*/ 308 w 849"/>
              <a:gd name="T61" fmla="*/ 295 h 811"/>
              <a:gd name="T62" fmla="*/ 256 w 849"/>
              <a:gd name="T63" fmla="*/ 267 h 811"/>
              <a:gd name="T64" fmla="*/ 208 w 849"/>
              <a:gd name="T65" fmla="*/ 275 h 811"/>
              <a:gd name="T66" fmla="*/ 180 w 849"/>
              <a:gd name="T67" fmla="*/ 269 h 811"/>
              <a:gd name="T68" fmla="*/ 130 w 849"/>
              <a:gd name="T69" fmla="*/ 263 h 811"/>
              <a:gd name="T70" fmla="*/ 88 w 849"/>
              <a:gd name="T71" fmla="*/ 293 h 811"/>
              <a:gd name="T72" fmla="*/ 38 w 849"/>
              <a:gd name="T73" fmla="*/ 307 h 811"/>
              <a:gd name="T74" fmla="*/ 16 w 849"/>
              <a:gd name="T75" fmla="*/ 359 h 811"/>
              <a:gd name="T76" fmla="*/ 34 w 849"/>
              <a:gd name="T77" fmla="*/ 379 h 811"/>
              <a:gd name="T78" fmla="*/ 40 w 849"/>
              <a:gd name="T79" fmla="*/ 421 h 811"/>
              <a:gd name="T80" fmla="*/ 78 w 849"/>
              <a:gd name="T81" fmla="*/ 475 h 811"/>
              <a:gd name="T82" fmla="*/ 124 w 849"/>
              <a:gd name="T83" fmla="*/ 493 h 811"/>
              <a:gd name="T84" fmla="*/ 116 w 849"/>
              <a:gd name="T85" fmla="*/ 527 h 811"/>
              <a:gd name="T86" fmla="*/ 98 w 849"/>
              <a:gd name="T87" fmla="*/ 567 h 811"/>
              <a:gd name="T88" fmla="*/ 88 w 849"/>
              <a:gd name="T89" fmla="*/ 581 h 811"/>
              <a:gd name="T90" fmla="*/ 78 w 849"/>
              <a:gd name="T91" fmla="*/ 631 h 811"/>
              <a:gd name="T92" fmla="*/ 106 w 849"/>
              <a:gd name="T93" fmla="*/ 671 h 811"/>
              <a:gd name="T94" fmla="*/ 160 w 849"/>
              <a:gd name="T95" fmla="*/ 703 h 811"/>
              <a:gd name="T96" fmla="*/ 290 w 849"/>
              <a:gd name="T97" fmla="*/ 723 h 811"/>
              <a:gd name="T98" fmla="*/ 342 w 849"/>
              <a:gd name="T99" fmla="*/ 711 h 811"/>
              <a:gd name="T100" fmla="*/ 381 w 849"/>
              <a:gd name="T101" fmla="*/ 705 h 811"/>
              <a:gd name="T102" fmla="*/ 449 w 849"/>
              <a:gd name="T103" fmla="*/ 711 h 811"/>
              <a:gd name="T104" fmla="*/ 477 w 849"/>
              <a:gd name="T105" fmla="*/ 703 h 811"/>
              <a:gd name="T106" fmla="*/ 533 w 849"/>
              <a:gd name="T107" fmla="*/ 695 h 811"/>
              <a:gd name="T108" fmla="*/ 551 w 849"/>
              <a:gd name="T109" fmla="*/ 737 h 811"/>
              <a:gd name="T110" fmla="*/ 543 w 849"/>
              <a:gd name="T111" fmla="*/ 789 h 811"/>
              <a:gd name="T112" fmla="*/ 629 w 849"/>
              <a:gd name="T113" fmla="*/ 747 h 811"/>
              <a:gd name="T114" fmla="*/ 687 w 849"/>
              <a:gd name="T115" fmla="*/ 725 h 811"/>
              <a:gd name="T116" fmla="*/ 707 w 849"/>
              <a:gd name="T117" fmla="*/ 741 h 811"/>
              <a:gd name="T118" fmla="*/ 735 w 849"/>
              <a:gd name="T119" fmla="*/ 687 h 811"/>
              <a:gd name="T120" fmla="*/ 783 w 849"/>
              <a:gd name="T121" fmla="*/ 639 h 811"/>
              <a:gd name="T122" fmla="*/ 849 w 849"/>
              <a:gd name="T123" fmla="*/ 651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49" h="811">
                <a:moveTo>
                  <a:pt x="847" y="649"/>
                </a:moveTo>
                <a:lnTo>
                  <a:pt x="847" y="647"/>
                </a:lnTo>
                <a:lnTo>
                  <a:pt x="845" y="643"/>
                </a:lnTo>
                <a:lnTo>
                  <a:pt x="843" y="643"/>
                </a:lnTo>
                <a:lnTo>
                  <a:pt x="841" y="639"/>
                </a:lnTo>
                <a:lnTo>
                  <a:pt x="841" y="637"/>
                </a:lnTo>
                <a:lnTo>
                  <a:pt x="839" y="633"/>
                </a:lnTo>
                <a:lnTo>
                  <a:pt x="839" y="631"/>
                </a:lnTo>
                <a:lnTo>
                  <a:pt x="841" y="629"/>
                </a:lnTo>
                <a:lnTo>
                  <a:pt x="843" y="627"/>
                </a:lnTo>
                <a:lnTo>
                  <a:pt x="845" y="625"/>
                </a:lnTo>
                <a:lnTo>
                  <a:pt x="847" y="621"/>
                </a:lnTo>
                <a:lnTo>
                  <a:pt x="847" y="619"/>
                </a:lnTo>
                <a:lnTo>
                  <a:pt x="847" y="619"/>
                </a:lnTo>
                <a:lnTo>
                  <a:pt x="847" y="617"/>
                </a:lnTo>
                <a:lnTo>
                  <a:pt x="845" y="609"/>
                </a:lnTo>
                <a:lnTo>
                  <a:pt x="845" y="607"/>
                </a:lnTo>
                <a:lnTo>
                  <a:pt x="845" y="603"/>
                </a:lnTo>
                <a:lnTo>
                  <a:pt x="845" y="603"/>
                </a:lnTo>
                <a:lnTo>
                  <a:pt x="845" y="599"/>
                </a:lnTo>
                <a:lnTo>
                  <a:pt x="839" y="589"/>
                </a:lnTo>
                <a:lnTo>
                  <a:pt x="837" y="587"/>
                </a:lnTo>
                <a:lnTo>
                  <a:pt x="835" y="587"/>
                </a:lnTo>
                <a:lnTo>
                  <a:pt x="833" y="587"/>
                </a:lnTo>
                <a:lnTo>
                  <a:pt x="831" y="587"/>
                </a:lnTo>
                <a:lnTo>
                  <a:pt x="829" y="587"/>
                </a:lnTo>
                <a:lnTo>
                  <a:pt x="827" y="589"/>
                </a:lnTo>
                <a:lnTo>
                  <a:pt x="823" y="589"/>
                </a:lnTo>
                <a:lnTo>
                  <a:pt x="819" y="589"/>
                </a:lnTo>
                <a:lnTo>
                  <a:pt x="813" y="591"/>
                </a:lnTo>
                <a:lnTo>
                  <a:pt x="807" y="591"/>
                </a:lnTo>
                <a:lnTo>
                  <a:pt x="805" y="589"/>
                </a:lnTo>
                <a:lnTo>
                  <a:pt x="801" y="587"/>
                </a:lnTo>
                <a:lnTo>
                  <a:pt x="783" y="565"/>
                </a:lnTo>
                <a:lnTo>
                  <a:pt x="783" y="563"/>
                </a:lnTo>
                <a:lnTo>
                  <a:pt x="781" y="559"/>
                </a:lnTo>
                <a:lnTo>
                  <a:pt x="781" y="557"/>
                </a:lnTo>
                <a:lnTo>
                  <a:pt x="781" y="555"/>
                </a:lnTo>
                <a:lnTo>
                  <a:pt x="783" y="553"/>
                </a:lnTo>
                <a:lnTo>
                  <a:pt x="783" y="551"/>
                </a:lnTo>
                <a:lnTo>
                  <a:pt x="783" y="549"/>
                </a:lnTo>
                <a:lnTo>
                  <a:pt x="785" y="545"/>
                </a:lnTo>
                <a:lnTo>
                  <a:pt x="785" y="543"/>
                </a:lnTo>
                <a:lnTo>
                  <a:pt x="787" y="541"/>
                </a:lnTo>
                <a:lnTo>
                  <a:pt x="787" y="539"/>
                </a:lnTo>
                <a:lnTo>
                  <a:pt x="789" y="535"/>
                </a:lnTo>
                <a:lnTo>
                  <a:pt x="791" y="535"/>
                </a:lnTo>
                <a:lnTo>
                  <a:pt x="793" y="533"/>
                </a:lnTo>
                <a:lnTo>
                  <a:pt x="795" y="529"/>
                </a:lnTo>
                <a:lnTo>
                  <a:pt x="795" y="527"/>
                </a:lnTo>
                <a:lnTo>
                  <a:pt x="795" y="525"/>
                </a:lnTo>
                <a:lnTo>
                  <a:pt x="795" y="523"/>
                </a:lnTo>
                <a:lnTo>
                  <a:pt x="797" y="523"/>
                </a:lnTo>
                <a:lnTo>
                  <a:pt x="797" y="521"/>
                </a:lnTo>
                <a:lnTo>
                  <a:pt x="797" y="517"/>
                </a:lnTo>
                <a:lnTo>
                  <a:pt x="797" y="515"/>
                </a:lnTo>
                <a:lnTo>
                  <a:pt x="797" y="513"/>
                </a:lnTo>
                <a:lnTo>
                  <a:pt x="797" y="511"/>
                </a:lnTo>
                <a:lnTo>
                  <a:pt x="797" y="507"/>
                </a:lnTo>
                <a:lnTo>
                  <a:pt x="797" y="505"/>
                </a:lnTo>
                <a:lnTo>
                  <a:pt x="799" y="503"/>
                </a:lnTo>
                <a:lnTo>
                  <a:pt x="799" y="501"/>
                </a:lnTo>
                <a:lnTo>
                  <a:pt x="797" y="501"/>
                </a:lnTo>
                <a:lnTo>
                  <a:pt x="771" y="491"/>
                </a:lnTo>
                <a:lnTo>
                  <a:pt x="769" y="491"/>
                </a:lnTo>
                <a:lnTo>
                  <a:pt x="769" y="491"/>
                </a:lnTo>
                <a:lnTo>
                  <a:pt x="767" y="491"/>
                </a:lnTo>
                <a:lnTo>
                  <a:pt x="757" y="485"/>
                </a:lnTo>
                <a:lnTo>
                  <a:pt x="753" y="483"/>
                </a:lnTo>
                <a:lnTo>
                  <a:pt x="751" y="483"/>
                </a:lnTo>
                <a:lnTo>
                  <a:pt x="751" y="485"/>
                </a:lnTo>
                <a:lnTo>
                  <a:pt x="749" y="485"/>
                </a:lnTo>
                <a:lnTo>
                  <a:pt x="749" y="485"/>
                </a:lnTo>
                <a:lnTo>
                  <a:pt x="747" y="485"/>
                </a:lnTo>
                <a:lnTo>
                  <a:pt x="747" y="485"/>
                </a:lnTo>
                <a:lnTo>
                  <a:pt x="745" y="483"/>
                </a:lnTo>
                <a:lnTo>
                  <a:pt x="745" y="481"/>
                </a:lnTo>
                <a:lnTo>
                  <a:pt x="745" y="481"/>
                </a:lnTo>
                <a:lnTo>
                  <a:pt x="745" y="479"/>
                </a:lnTo>
                <a:lnTo>
                  <a:pt x="745" y="477"/>
                </a:lnTo>
                <a:lnTo>
                  <a:pt x="743" y="477"/>
                </a:lnTo>
                <a:lnTo>
                  <a:pt x="743" y="477"/>
                </a:lnTo>
                <a:lnTo>
                  <a:pt x="741" y="475"/>
                </a:lnTo>
                <a:lnTo>
                  <a:pt x="741" y="475"/>
                </a:lnTo>
                <a:lnTo>
                  <a:pt x="739" y="475"/>
                </a:lnTo>
                <a:lnTo>
                  <a:pt x="739" y="473"/>
                </a:lnTo>
                <a:lnTo>
                  <a:pt x="739" y="471"/>
                </a:lnTo>
                <a:lnTo>
                  <a:pt x="735" y="471"/>
                </a:lnTo>
                <a:lnTo>
                  <a:pt x="735" y="469"/>
                </a:lnTo>
                <a:lnTo>
                  <a:pt x="733" y="469"/>
                </a:lnTo>
                <a:lnTo>
                  <a:pt x="733" y="467"/>
                </a:lnTo>
                <a:lnTo>
                  <a:pt x="733" y="467"/>
                </a:lnTo>
                <a:lnTo>
                  <a:pt x="733" y="465"/>
                </a:lnTo>
                <a:lnTo>
                  <a:pt x="733" y="463"/>
                </a:lnTo>
                <a:lnTo>
                  <a:pt x="733" y="463"/>
                </a:lnTo>
                <a:lnTo>
                  <a:pt x="735" y="457"/>
                </a:lnTo>
                <a:lnTo>
                  <a:pt x="735" y="455"/>
                </a:lnTo>
                <a:lnTo>
                  <a:pt x="735" y="455"/>
                </a:lnTo>
                <a:lnTo>
                  <a:pt x="735" y="453"/>
                </a:lnTo>
                <a:lnTo>
                  <a:pt x="737" y="453"/>
                </a:lnTo>
                <a:lnTo>
                  <a:pt x="737" y="453"/>
                </a:lnTo>
                <a:lnTo>
                  <a:pt x="735" y="453"/>
                </a:lnTo>
                <a:lnTo>
                  <a:pt x="735" y="451"/>
                </a:lnTo>
                <a:lnTo>
                  <a:pt x="735" y="451"/>
                </a:lnTo>
                <a:lnTo>
                  <a:pt x="735" y="449"/>
                </a:lnTo>
                <a:lnTo>
                  <a:pt x="735" y="447"/>
                </a:lnTo>
                <a:lnTo>
                  <a:pt x="735" y="447"/>
                </a:lnTo>
                <a:lnTo>
                  <a:pt x="735" y="445"/>
                </a:lnTo>
                <a:lnTo>
                  <a:pt x="735" y="443"/>
                </a:lnTo>
                <a:lnTo>
                  <a:pt x="735" y="443"/>
                </a:lnTo>
                <a:lnTo>
                  <a:pt x="735" y="443"/>
                </a:lnTo>
                <a:lnTo>
                  <a:pt x="735" y="443"/>
                </a:lnTo>
                <a:lnTo>
                  <a:pt x="735" y="441"/>
                </a:lnTo>
                <a:lnTo>
                  <a:pt x="735" y="441"/>
                </a:lnTo>
                <a:lnTo>
                  <a:pt x="735" y="439"/>
                </a:lnTo>
                <a:lnTo>
                  <a:pt x="735" y="439"/>
                </a:lnTo>
                <a:lnTo>
                  <a:pt x="737" y="437"/>
                </a:lnTo>
                <a:lnTo>
                  <a:pt x="737" y="435"/>
                </a:lnTo>
                <a:lnTo>
                  <a:pt x="739" y="435"/>
                </a:lnTo>
                <a:lnTo>
                  <a:pt x="741" y="433"/>
                </a:lnTo>
                <a:lnTo>
                  <a:pt x="743" y="429"/>
                </a:lnTo>
                <a:lnTo>
                  <a:pt x="749" y="417"/>
                </a:lnTo>
                <a:lnTo>
                  <a:pt x="751" y="415"/>
                </a:lnTo>
                <a:lnTo>
                  <a:pt x="755" y="411"/>
                </a:lnTo>
                <a:lnTo>
                  <a:pt x="759" y="407"/>
                </a:lnTo>
                <a:lnTo>
                  <a:pt x="761" y="407"/>
                </a:lnTo>
                <a:lnTo>
                  <a:pt x="761" y="407"/>
                </a:lnTo>
                <a:lnTo>
                  <a:pt x="763" y="407"/>
                </a:lnTo>
                <a:lnTo>
                  <a:pt x="767" y="409"/>
                </a:lnTo>
                <a:lnTo>
                  <a:pt x="769" y="409"/>
                </a:lnTo>
                <a:lnTo>
                  <a:pt x="769" y="409"/>
                </a:lnTo>
                <a:lnTo>
                  <a:pt x="773" y="409"/>
                </a:lnTo>
                <a:lnTo>
                  <a:pt x="775" y="409"/>
                </a:lnTo>
                <a:lnTo>
                  <a:pt x="777" y="409"/>
                </a:lnTo>
                <a:lnTo>
                  <a:pt x="779" y="407"/>
                </a:lnTo>
                <a:lnTo>
                  <a:pt x="779" y="405"/>
                </a:lnTo>
                <a:lnTo>
                  <a:pt x="781" y="405"/>
                </a:lnTo>
                <a:lnTo>
                  <a:pt x="781" y="401"/>
                </a:lnTo>
                <a:lnTo>
                  <a:pt x="779" y="399"/>
                </a:lnTo>
                <a:lnTo>
                  <a:pt x="779" y="397"/>
                </a:lnTo>
                <a:lnTo>
                  <a:pt x="779" y="395"/>
                </a:lnTo>
                <a:lnTo>
                  <a:pt x="781" y="393"/>
                </a:lnTo>
                <a:lnTo>
                  <a:pt x="785" y="385"/>
                </a:lnTo>
                <a:lnTo>
                  <a:pt x="787" y="381"/>
                </a:lnTo>
                <a:lnTo>
                  <a:pt x="787" y="379"/>
                </a:lnTo>
                <a:lnTo>
                  <a:pt x="789" y="375"/>
                </a:lnTo>
                <a:lnTo>
                  <a:pt x="793" y="363"/>
                </a:lnTo>
                <a:lnTo>
                  <a:pt x="793" y="359"/>
                </a:lnTo>
                <a:lnTo>
                  <a:pt x="793" y="355"/>
                </a:lnTo>
                <a:lnTo>
                  <a:pt x="793" y="351"/>
                </a:lnTo>
                <a:lnTo>
                  <a:pt x="793" y="349"/>
                </a:lnTo>
                <a:lnTo>
                  <a:pt x="793" y="347"/>
                </a:lnTo>
                <a:lnTo>
                  <a:pt x="791" y="345"/>
                </a:lnTo>
                <a:lnTo>
                  <a:pt x="791" y="343"/>
                </a:lnTo>
                <a:lnTo>
                  <a:pt x="793" y="343"/>
                </a:lnTo>
                <a:lnTo>
                  <a:pt x="793" y="341"/>
                </a:lnTo>
                <a:lnTo>
                  <a:pt x="801" y="337"/>
                </a:lnTo>
                <a:lnTo>
                  <a:pt x="803" y="335"/>
                </a:lnTo>
                <a:lnTo>
                  <a:pt x="799" y="325"/>
                </a:lnTo>
                <a:lnTo>
                  <a:pt x="797" y="327"/>
                </a:lnTo>
                <a:lnTo>
                  <a:pt x="795" y="327"/>
                </a:lnTo>
                <a:lnTo>
                  <a:pt x="791" y="327"/>
                </a:lnTo>
                <a:lnTo>
                  <a:pt x="789" y="329"/>
                </a:lnTo>
                <a:lnTo>
                  <a:pt x="787" y="329"/>
                </a:lnTo>
                <a:lnTo>
                  <a:pt x="787" y="329"/>
                </a:lnTo>
                <a:lnTo>
                  <a:pt x="785" y="329"/>
                </a:lnTo>
                <a:lnTo>
                  <a:pt x="781" y="329"/>
                </a:lnTo>
                <a:lnTo>
                  <a:pt x="777" y="327"/>
                </a:lnTo>
                <a:lnTo>
                  <a:pt x="765" y="325"/>
                </a:lnTo>
                <a:lnTo>
                  <a:pt x="763" y="325"/>
                </a:lnTo>
                <a:lnTo>
                  <a:pt x="761" y="325"/>
                </a:lnTo>
                <a:lnTo>
                  <a:pt x="759" y="323"/>
                </a:lnTo>
                <a:lnTo>
                  <a:pt x="753" y="307"/>
                </a:lnTo>
                <a:lnTo>
                  <a:pt x="753" y="305"/>
                </a:lnTo>
                <a:lnTo>
                  <a:pt x="753" y="303"/>
                </a:lnTo>
                <a:lnTo>
                  <a:pt x="751" y="301"/>
                </a:lnTo>
                <a:lnTo>
                  <a:pt x="747" y="299"/>
                </a:lnTo>
                <a:lnTo>
                  <a:pt x="745" y="297"/>
                </a:lnTo>
                <a:lnTo>
                  <a:pt x="745" y="297"/>
                </a:lnTo>
                <a:lnTo>
                  <a:pt x="745" y="291"/>
                </a:lnTo>
                <a:lnTo>
                  <a:pt x="747" y="289"/>
                </a:lnTo>
                <a:lnTo>
                  <a:pt x="747" y="287"/>
                </a:lnTo>
                <a:lnTo>
                  <a:pt x="747" y="285"/>
                </a:lnTo>
                <a:lnTo>
                  <a:pt x="747" y="283"/>
                </a:lnTo>
                <a:lnTo>
                  <a:pt x="747" y="281"/>
                </a:lnTo>
                <a:lnTo>
                  <a:pt x="747" y="279"/>
                </a:lnTo>
                <a:lnTo>
                  <a:pt x="741" y="281"/>
                </a:lnTo>
                <a:lnTo>
                  <a:pt x="739" y="281"/>
                </a:lnTo>
                <a:lnTo>
                  <a:pt x="737" y="279"/>
                </a:lnTo>
                <a:lnTo>
                  <a:pt x="735" y="279"/>
                </a:lnTo>
                <a:lnTo>
                  <a:pt x="733" y="279"/>
                </a:lnTo>
                <a:lnTo>
                  <a:pt x="729" y="281"/>
                </a:lnTo>
                <a:lnTo>
                  <a:pt x="727" y="279"/>
                </a:lnTo>
                <a:lnTo>
                  <a:pt x="725" y="277"/>
                </a:lnTo>
                <a:lnTo>
                  <a:pt x="705" y="259"/>
                </a:lnTo>
                <a:lnTo>
                  <a:pt x="701" y="255"/>
                </a:lnTo>
                <a:lnTo>
                  <a:pt x="697" y="255"/>
                </a:lnTo>
                <a:lnTo>
                  <a:pt x="697" y="257"/>
                </a:lnTo>
                <a:lnTo>
                  <a:pt x="695" y="257"/>
                </a:lnTo>
                <a:lnTo>
                  <a:pt x="695" y="257"/>
                </a:lnTo>
                <a:lnTo>
                  <a:pt x="695" y="253"/>
                </a:lnTo>
                <a:lnTo>
                  <a:pt x="695" y="251"/>
                </a:lnTo>
                <a:lnTo>
                  <a:pt x="695" y="249"/>
                </a:lnTo>
                <a:lnTo>
                  <a:pt x="695" y="245"/>
                </a:lnTo>
                <a:lnTo>
                  <a:pt x="687" y="235"/>
                </a:lnTo>
                <a:lnTo>
                  <a:pt x="683" y="231"/>
                </a:lnTo>
                <a:lnTo>
                  <a:pt x="677" y="229"/>
                </a:lnTo>
                <a:lnTo>
                  <a:pt x="679" y="225"/>
                </a:lnTo>
                <a:lnTo>
                  <a:pt x="681" y="225"/>
                </a:lnTo>
                <a:lnTo>
                  <a:pt x="683" y="225"/>
                </a:lnTo>
                <a:lnTo>
                  <a:pt x="689" y="215"/>
                </a:lnTo>
                <a:lnTo>
                  <a:pt x="691" y="213"/>
                </a:lnTo>
                <a:lnTo>
                  <a:pt x="691" y="211"/>
                </a:lnTo>
                <a:lnTo>
                  <a:pt x="695" y="209"/>
                </a:lnTo>
                <a:lnTo>
                  <a:pt x="697" y="209"/>
                </a:lnTo>
                <a:lnTo>
                  <a:pt x="699" y="207"/>
                </a:lnTo>
                <a:lnTo>
                  <a:pt x="697" y="197"/>
                </a:lnTo>
                <a:lnTo>
                  <a:pt x="699" y="193"/>
                </a:lnTo>
                <a:lnTo>
                  <a:pt x="701" y="185"/>
                </a:lnTo>
                <a:lnTo>
                  <a:pt x="703" y="183"/>
                </a:lnTo>
                <a:lnTo>
                  <a:pt x="703" y="183"/>
                </a:lnTo>
                <a:lnTo>
                  <a:pt x="709" y="183"/>
                </a:lnTo>
                <a:lnTo>
                  <a:pt x="709" y="183"/>
                </a:lnTo>
                <a:lnTo>
                  <a:pt x="713" y="185"/>
                </a:lnTo>
                <a:lnTo>
                  <a:pt x="715" y="185"/>
                </a:lnTo>
                <a:lnTo>
                  <a:pt x="717" y="187"/>
                </a:lnTo>
                <a:lnTo>
                  <a:pt x="717" y="187"/>
                </a:lnTo>
                <a:lnTo>
                  <a:pt x="719" y="187"/>
                </a:lnTo>
                <a:lnTo>
                  <a:pt x="723" y="185"/>
                </a:lnTo>
                <a:lnTo>
                  <a:pt x="725" y="183"/>
                </a:lnTo>
                <a:lnTo>
                  <a:pt x="725" y="183"/>
                </a:lnTo>
                <a:lnTo>
                  <a:pt x="727" y="181"/>
                </a:lnTo>
                <a:lnTo>
                  <a:pt x="725" y="175"/>
                </a:lnTo>
                <a:lnTo>
                  <a:pt x="725" y="173"/>
                </a:lnTo>
                <a:lnTo>
                  <a:pt x="727" y="169"/>
                </a:lnTo>
                <a:lnTo>
                  <a:pt x="729" y="165"/>
                </a:lnTo>
                <a:lnTo>
                  <a:pt x="729" y="163"/>
                </a:lnTo>
                <a:lnTo>
                  <a:pt x="729" y="159"/>
                </a:lnTo>
                <a:lnTo>
                  <a:pt x="729" y="155"/>
                </a:lnTo>
                <a:lnTo>
                  <a:pt x="727" y="153"/>
                </a:lnTo>
                <a:lnTo>
                  <a:pt x="725" y="151"/>
                </a:lnTo>
                <a:lnTo>
                  <a:pt x="725" y="149"/>
                </a:lnTo>
                <a:lnTo>
                  <a:pt x="725" y="145"/>
                </a:lnTo>
                <a:lnTo>
                  <a:pt x="725" y="143"/>
                </a:lnTo>
                <a:lnTo>
                  <a:pt x="727" y="141"/>
                </a:lnTo>
                <a:lnTo>
                  <a:pt x="727" y="137"/>
                </a:lnTo>
                <a:lnTo>
                  <a:pt x="729" y="135"/>
                </a:lnTo>
                <a:lnTo>
                  <a:pt x="729" y="129"/>
                </a:lnTo>
                <a:lnTo>
                  <a:pt x="729" y="127"/>
                </a:lnTo>
                <a:lnTo>
                  <a:pt x="727" y="125"/>
                </a:lnTo>
                <a:lnTo>
                  <a:pt x="725" y="123"/>
                </a:lnTo>
                <a:lnTo>
                  <a:pt x="721" y="119"/>
                </a:lnTo>
                <a:lnTo>
                  <a:pt x="719" y="117"/>
                </a:lnTo>
                <a:lnTo>
                  <a:pt x="717" y="115"/>
                </a:lnTo>
                <a:lnTo>
                  <a:pt x="715" y="111"/>
                </a:lnTo>
                <a:lnTo>
                  <a:pt x="715" y="107"/>
                </a:lnTo>
                <a:lnTo>
                  <a:pt x="715" y="99"/>
                </a:lnTo>
                <a:lnTo>
                  <a:pt x="715" y="97"/>
                </a:lnTo>
                <a:lnTo>
                  <a:pt x="713" y="93"/>
                </a:lnTo>
                <a:lnTo>
                  <a:pt x="707" y="87"/>
                </a:lnTo>
                <a:lnTo>
                  <a:pt x="705" y="85"/>
                </a:lnTo>
                <a:lnTo>
                  <a:pt x="703" y="83"/>
                </a:lnTo>
                <a:lnTo>
                  <a:pt x="701" y="81"/>
                </a:lnTo>
                <a:lnTo>
                  <a:pt x="691" y="73"/>
                </a:lnTo>
                <a:lnTo>
                  <a:pt x="689" y="69"/>
                </a:lnTo>
                <a:lnTo>
                  <a:pt x="687" y="67"/>
                </a:lnTo>
                <a:lnTo>
                  <a:pt x="687" y="67"/>
                </a:lnTo>
                <a:lnTo>
                  <a:pt x="687" y="65"/>
                </a:lnTo>
                <a:lnTo>
                  <a:pt x="685" y="63"/>
                </a:lnTo>
                <a:lnTo>
                  <a:pt x="675" y="56"/>
                </a:lnTo>
                <a:lnTo>
                  <a:pt x="669" y="52"/>
                </a:lnTo>
                <a:lnTo>
                  <a:pt x="661" y="46"/>
                </a:lnTo>
                <a:lnTo>
                  <a:pt x="657" y="44"/>
                </a:lnTo>
                <a:lnTo>
                  <a:pt x="655" y="42"/>
                </a:lnTo>
                <a:lnTo>
                  <a:pt x="653" y="40"/>
                </a:lnTo>
                <a:lnTo>
                  <a:pt x="651" y="38"/>
                </a:lnTo>
                <a:lnTo>
                  <a:pt x="647" y="38"/>
                </a:lnTo>
                <a:lnTo>
                  <a:pt x="631" y="42"/>
                </a:lnTo>
                <a:lnTo>
                  <a:pt x="631" y="46"/>
                </a:lnTo>
                <a:lnTo>
                  <a:pt x="629" y="52"/>
                </a:lnTo>
                <a:lnTo>
                  <a:pt x="629" y="57"/>
                </a:lnTo>
                <a:lnTo>
                  <a:pt x="631" y="57"/>
                </a:lnTo>
                <a:lnTo>
                  <a:pt x="629" y="59"/>
                </a:lnTo>
                <a:lnTo>
                  <a:pt x="629" y="59"/>
                </a:lnTo>
                <a:lnTo>
                  <a:pt x="627" y="59"/>
                </a:lnTo>
                <a:lnTo>
                  <a:pt x="627" y="59"/>
                </a:lnTo>
                <a:lnTo>
                  <a:pt x="625" y="57"/>
                </a:lnTo>
                <a:lnTo>
                  <a:pt x="623" y="56"/>
                </a:lnTo>
                <a:lnTo>
                  <a:pt x="619" y="54"/>
                </a:lnTo>
                <a:lnTo>
                  <a:pt x="617" y="52"/>
                </a:lnTo>
                <a:lnTo>
                  <a:pt x="617" y="50"/>
                </a:lnTo>
                <a:lnTo>
                  <a:pt x="615" y="50"/>
                </a:lnTo>
                <a:lnTo>
                  <a:pt x="613" y="52"/>
                </a:lnTo>
                <a:lnTo>
                  <a:pt x="607" y="57"/>
                </a:lnTo>
                <a:lnTo>
                  <a:pt x="605" y="57"/>
                </a:lnTo>
                <a:lnTo>
                  <a:pt x="603" y="57"/>
                </a:lnTo>
                <a:lnTo>
                  <a:pt x="599" y="57"/>
                </a:lnTo>
                <a:lnTo>
                  <a:pt x="597" y="57"/>
                </a:lnTo>
                <a:lnTo>
                  <a:pt x="593" y="59"/>
                </a:lnTo>
                <a:lnTo>
                  <a:pt x="591" y="61"/>
                </a:lnTo>
                <a:lnTo>
                  <a:pt x="589" y="61"/>
                </a:lnTo>
                <a:lnTo>
                  <a:pt x="587" y="63"/>
                </a:lnTo>
                <a:lnTo>
                  <a:pt x="581" y="63"/>
                </a:lnTo>
                <a:lnTo>
                  <a:pt x="579" y="63"/>
                </a:lnTo>
                <a:lnTo>
                  <a:pt x="575" y="61"/>
                </a:lnTo>
                <a:lnTo>
                  <a:pt x="575" y="59"/>
                </a:lnTo>
                <a:lnTo>
                  <a:pt x="571" y="59"/>
                </a:lnTo>
                <a:lnTo>
                  <a:pt x="569" y="59"/>
                </a:lnTo>
                <a:lnTo>
                  <a:pt x="563" y="63"/>
                </a:lnTo>
                <a:lnTo>
                  <a:pt x="561" y="63"/>
                </a:lnTo>
                <a:lnTo>
                  <a:pt x="555" y="61"/>
                </a:lnTo>
                <a:lnTo>
                  <a:pt x="553" y="59"/>
                </a:lnTo>
                <a:lnTo>
                  <a:pt x="553" y="57"/>
                </a:lnTo>
                <a:lnTo>
                  <a:pt x="551" y="56"/>
                </a:lnTo>
                <a:lnTo>
                  <a:pt x="551" y="54"/>
                </a:lnTo>
                <a:lnTo>
                  <a:pt x="549" y="52"/>
                </a:lnTo>
                <a:lnTo>
                  <a:pt x="549" y="50"/>
                </a:lnTo>
                <a:lnTo>
                  <a:pt x="547" y="50"/>
                </a:lnTo>
                <a:lnTo>
                  <a:pt x="545" y="48"/>
                </a:lnTo>
                <a:lnTo>
                  <a:pt x="545" y="48"/>
                </a:lnTo>
                <a:lnTo>
                  <a:pt x="545" y="46"/>
                </a:lnTo>
                <a:lnTo>
                  <a:pt x="543" y="46"/>
                </a:lnTo>
                <a:lnTo>
                  <a:pt x="543" y="44"/>
                </a:lnTo>
                <a:lnTo>
                  <a:pt x="541" y="42"/>
                </a:lnTo>
                <a:lnTo>
                  <a:pt x="541" y="40"/>
                </a:lnTo>
                <a:lnTo>
                  <a:pt x="539" y="42"/>
                </a:lnTo>
                <a:lnTo>
                  <a:pt x="537" y="42"/>
                </a:lnTo>
                <a:lnTo>
                  <a:pt x="533" y="44"/>
                </a:lnTo>
                <a:lnTo>
                  <a:pt x="531" y="44"/>
                </a:lnTo>
                <a:lnTo>
                  <a:pt x="529" y="42"/>
                </a:lnTo>
                <a:lnTo>
                  <a:pt x="529" y="42"/>
                </a:lnTo>
                <a:lnTo>
                  <a:pt x="531" y="38"/>
                </a:lnTo>
                <a:lnTo>
                  <a:pt x="531" y="36"/>
                </a:lnTo>
                <a:lnTo>
                  <a:pt x="531" y="36"/>
                </a:lnTo>
                <a:lnTo>
                  <a:pt x="527" y="34"/>
                </a:lnTo>
                <a:lnTo>
                  <a:pt x="525" y="32"/>
                </a:lnTo>
                <a:lnTo>
                  <a:pt x="525" y="32"/>
                </a:lnTo>
                <a:lnTo>
                  <a:pt x="529" y="30"/>
                </a:lnTo>
                <a:lnTo>
                  <a:pt x="529" y="28"/>
                </a:lnTo>
                <a:lnTo>
                  <a:pt x="529" y="26"/>
                </a:lnTo>
                <a:lnTo>
                  <a:pt x="529" y="24"/>
                </a:lnTo>
                <a:lnTo>
                  <a:pt x="527" y="24"/>
                </a:lnTo>
                <a:lnTo>
                  <a:pt x="525" y="24"/>
                </a:lnTo>
                <a:lnTo>
                  <a:pt x="523" y="24"/>
                </a:lnTo>
                <a:lnTo>
                  <a:pt x="523" y="24"/>
                </a:lnTo>
                <a:lnTo>
                  <a:pt x="521" y="22"/>
                </a:lnTo>
                <a:lnTo>
                  <a:pt x="519" y="22"/>
                </a:lnTo>
                <a:lnTo>
                  <a:pt x="517" y="20"/>
                </a:lnTo>
                <a:lnTo>
                  <a:pt x="513" y="18"/>
                </a:lnTo>
                <a:lnTo>
                  <a:pt x="509" y="18"/>
                </a:lnTo>
                <a:lnTo>
                  <a:pt x="507" y="16"/>
                </a:lnTo>
                <a:lnTo>
                  <a:pt x="505" y="16"/>
                </a:lnTo>
                <a:lnTo>
                  <a:pt x="505" y="14"/>
                </a:lnTo>
                <a:lnTo>
                  <a:pt x="503" y="12"/>
                </a:lnTo>
                <a:lnTo>
                  <a:pt x="501" y="12"/>
                </a:lnTo>
                <a:lnTo>
                  <a:pt x="499" y="12"/>
                </a:lnTo>
                <a:lnTo>
                  <a:pt x="497" y="12"/>
                </a:lnTo>
                <a:lnTo>
                  <a:pt x="495" y="14"/>
                </a:lnTo>
                <a:lnTo>
                  <a:pt x="493" y="14"/>
                </a:lnTo>
                <a:lnTo>
                  <a:pt x="489" y="14"/>
                </a:lnTo>
                <a:lnTo>
                  <a:pt x="481" y="12"/>
                </a:lnTo>
                <a:lnTo>
                  <a:pt x="479" y="12"/>
                </a:lnTo>
                <a:lnTo>
                  <a:pt x="477" y="10"/>
                </a:lnTo>
                <a:lnTo>
                  <a:pt x="477" y="6"/>
                </a:lnTo>
                <a:lnTo>
                  <a:pt x="475" y="4"/>
                </a:lnTo>
                <a:lnTo>
                  <a:pt x="475" y="2"/>
                </a:lnTo>
                <a:lnTo>
                  <a:pt x="475" y="2"/>
                </a:lnTo>
                <a:lnTo>
                  <a:pt x="471" y="0"/>
                </a:lnTo>
                <a:lnTo>
                  <a:pt x="469" y="0"/>
                </a:lnTo>
                <a:lnTo>
                  <a:pt x="467" y="0"/>
                </a:lnTo>
                <a:lnTo>
                  <a:pt x="465" y="0"/>
                </a:lnTo>
                <a:lnTo>
                  <a:pt x="463" y="2"/>
                </a:lnTo>
                <a:lnTo>
                  <a:pt x="463" y="4"/>
                </a:lnTo>
                <a:lnTo>
                  <a:pt x="463" y="4"/>
                </a:lnTo>
                <a:lnTo>
                  <a:pt x="459" y="6"/>
                </a:lnTo>
                <a:lnTo>
                  <a:pt x="455" y="8"/>
                </a:lnTo>
                <a:lnTo>
                  <a:pt x="443" y="10"/>
                </a:lnTo>
                <a:lnTo>
                  <a:pt x="435" y="10"/>
                </a:lnTo>
                <a:lnTo>
                  <a:pt x="413" y="4"/>
                </a:lnTo>
                <a:lnTo>
                  <a:pt x="409" y="6"/>
                </a:lnTo>
                <a:lnTo>
                  <a:pt x="405" y="14"/>
                </a:lnTo>
                <a:lnTo>
                  <a:pt x="399" y="14"/>
                </a:lnTo>
                <a:lnTo>
                  <a:pt x="397" y="14"/>
                </a:lnTo>
                <a:lnTo>
                  <a:pt x="387" y="16"/>
                </a:lnTo>
                <a:lnTo>
                  <a:pt x="377" y="16"/>
                </a:lnTo>
                <a:lnTo>
                  <a:pt x="373" y="14"/>
                </a:lnTo>
                <a:lnTo>
                  <a:pt x="371" y="14"/>
                </a:lnTo>
                <a:lnTo>
                  <a:pt x="373" y="16"/>
                </a:lnTo>
                <a:lnTo>
                  <a:pt x="373" y="18"/>
                </a:lnTo>
                <a:lnTo>
                  <a:pt x="375" y="18"/>
                </a:lnTo>
                <a:lnTo>
                  <a:pt x="375" y="20"/>
                </a:lnTo>
                <a:lnTo>
                  <a:pt x="373" y="24"/>
                </a:lnTo>
                <a:lnTo>
                  <a:pt x="373" y="26"/>
                </a:lnTo>
                <a:lnTo>
                  <a:pt x="371" y="28"/>
                </a:lnTo>
                <a:lnTo>
                  <a:pt x="367" y="28"/>
                </a:lnTo>
                <a:lnTo>
                  <a:pt x="353" y="40"/>
                </a:lnTo>
                <a:lnTo>
                  <a:pt x="351" y="40"/>
                </a:lnTo>
                <a:lnTo>
                  <a:pt x="347" y="40"/>
                </a:lnTo>
                <a:lnTo>
                  <a:pt x="349" y="44"/>
                </a:lnTo>
                <a:lnTo>
                  <a:pt x="355" y="52"/>
                </a:lnTo>
                <a:lnTo>
                  <a:pt x="357" y="54"/>
                </a:lnTo>
                <a:lnTo>
                  <a:pt x="359" y="56"/>
                </a:lnTo>
                <a:lnTo>
                  <a:pt x="361" y="57"/>
                </a:lnTo>
                <a:lnTo>
                  <a:pt x="365" y="59"/>
                </a:lnTo>
                <a:lnTo>
                  <a:pt x="367" y="59"/>
                </a:lnTo>
                <a:lnTo>
                  <a:pt x="369" y="59"/>
                </a:lnTo>
                <a:lnTo>
                  <a:pt x="371" y="69"/>
                </a:lnTo>
                <a:lnTo>
                  <a:pt x="373" y="77"/>
                </a:lnTo>
                <a:lnTo>
                  <a:pt x="373" y="79"/>
                </a:lnTo>
                <a:lnTo>
                  <a:pt x="373" y="83"/>
                </a:lnTo>
                <a:lnTo>
                  <a:pt x="371" y="85"/>
                </a:lnTo>
                <a:lnTo>
                  <a:pt x="371" y="87"/>
                </a:lnTo>
                <a:lnTo>
                  <a:pt x="371" y="89"/>
                </a:lnTo>
                <a:lnTo>
                  <a:pt x="369" y="95"/>
                </a:lnTo>
                <a:lnTo>
                  <a:pt x="369" y="97"/>
                </a:lnTo>
                <a:lnTo>
                  <a:pt x="367" y="99"/>
                </a:lnTo>
                <a:lnTo>
                  <a:pt x="367" y="101"/>
                </a:lnTo>
                <a:lnTo>
                  <a:pt x="365" y="103"/>
                </a:lnTo>
                <a:lnTo>
                  <a:pt x="365" y="105"/>
                </a:lnTo>
                <a:lnTo>
                  <a:pt x="367" y="107"/>
                </a:lnTo>
                <a:lnTo>
                  <a:pt x="367" y="109"/>
                </a:lnTo>
                <a:lnTo>
                  <a:pt x="365" y="111"/>
                </a:lnTo>
                <a:lnTo>
                  <a:pt x="365" y="111"/>
                </a:lnTo>
                <a:lnTo>
                  <a:pt x="363" y="113"/>
                </a:lnTo>
                <a:lnTo>
                  <a:pt x="363" y="113"/>
                </a:lnTo>
                <a:lnTo>
                  <a:pt x="363" y="113"/>
                </a:lnTo>
                <a:lnTo>
                  <a:pt x="361" y="115"/>
                </a:lnTo>
                <a:lnTo>
                  <a:pt x="361" y="123"/>
                </a:lnTo>
                <a:lnTo>
                  <a:pt x="361" y="123"/>
                </a:lnTo>
                <a:lnTo>
                  <a:pt x="359" y="127"/>
                </a:lnTo>
                <a:lnTo>
                  <a:pt x="359" y="129"/>
                </a:lnTo>
                <a:lnTo>
                  <a:pt x="357" y="129"/>
                </a:lnTo>
                <a:lnTo>
                  <a:pt x="357" y="131"/>
                </a:lnTo>
                <a:lnTo>
                  <a:pt x="357" y="131"/>
                </a:lnTo>
                <a:lnTo>
                  <a:pt x="357" y="133"/>
                </a:lnTo>
                <a:lnTo>
                  <a:pt x="359" y="133"/>
                </a:lnTo>
                <a:lnTo>
                  <a:pt x="365" y="135"/>
                </a:lnTo>
                <a:lnTo>
                  <a:pt x="365" y="137"/>
                </a:lnTo>
                <a:lnTo>
                  <a:pt x="367" y="139"/>
                </a:lnTo>
                <a:lnTo>
                  <a:pt x="367" y="141"/>
                </a:lnTo>
                <a:lnTo>
                  <a:pt x="367" y="145"/>
                </a:lnTo>
                <a:lnTo>
                  <a:pt x="369" y="147"/>
                </a:lnTo>
                <a:lnTo>
                  <a:pt x="369" y="149"/>
                </a:lnTo>
                <a:lnTo>
                  <a:pt x="367" y="151"/>
                </a:lnTo>
                <a:lnTo>
                  <a:pt x="365" y="153"/>
                </a:lnTo>
                <a:lnTo>
                  <a:pt x="365" y="155"/>
                </a:lnTo>
                <a:lnTo>
                  <a:pt x="365" y="157"/>
                </a:lnTo>
                <a:lnTo>
                  <a:pt x="367" y="159"/>
                </a:lnTo>
                <a:lnTo>
                  <a:pt x="367" y="159"/>
                </a:lnTo>
                <a:lnTo>
                  <a:pt x="369" y="161"/>
                </a:lnTo>
                <a:lnTo>
                  <a:pt x="373" y="159"/>
                </a:lnTo>
                <a:lnTo>
                  <a:pt x="375" y="161"/>
                </a:lnTo>
                <a:lnTo>
                  <a:pt x="375" y="159"/>
                </a:lnTo>
                <a:lnTo>
                  <a:pt x="377" y="157"/>
                </a:lnTo>
                <a:lnTo>
                  <a:pt x="377" y="157"/>
                </a:lnTo>
                <a:lnTo>
                  <a:pt x="379" y="159"/>
                </a:lnTo>
                <a:lnTo>
                  <a:pt x="381" y="165"/>
                </a:lnTo>
                <a:lnTo>
                  <a:pt x="385" y="167"/>
                </a:lnTo>
                <a:lnTo>
                  <a:pt x="387" y="169"/>
                </a:lnTo>
                <a:lnTo>
                  <a:pt x="387" y="169"/>
                </a:lnTo>
                <a:lnTo>
                  <a:pt x="389" y="169"/>
                </a:lnTo>
                <a:lnTo>
                  <a:pt x="389" y="167"/>
                </a:lnTo>
                <a:lnTo>
                  <a:pt x="391" y="167"/>
                </a:lnTo>
                <a:lnTo>
                  <a:pt x="391" y="173"/>
                </a:lnTo>
                <a:lnTo>
                  <a:pt x="389" y="181"/>
                </a:lnTo>
                <a:lnTo>
                  <a:pt x="391" y="183"/>
                </a:lnTo>
                <a:lnTo>
                  <a:pt x="391" y="183"/>
                </a:lnTo>
                <a:lnTo>
                  <a:pt x="393" y="185"/>
                </a:lnTo>
                <a:lnTo>
                  <a:pt x="395" y="187"/>
                </a:lnTo>
                <a:lnTo>
                  <a:pt x="397" y="189"/>
                </a:lnTo>
                <a:lnTo>
                  <a:pt x="397" y="191"/>
                </a:lnTo>
                <a:lnTo>
                  <a:pt x="397" y="193"/>
                </a:lnTo>
                <a:lnTo>
                  <a:pt x="397" y="193"/>
                </a:lnTo>
                <a:lnTo>
                  <a:pt x="395" y="193"/>
                </a:lnTo>
                <a:lnTo>
                  <a:pt x="395" y="195"/>
                </a:lnTo>
                <a:lnTo>
                  <a:pt x="395" y="195"/>
                </a:lnTo>
                <a:lnTo>
                  <a:pt x="397" y="197"/>
                </a:lnTo>
                <a:lnTo>
                  <a:pt x="397" y="197"/>
                </a:lnTo>
                <a:lnTo>
                  <a:pt x="399" y="195"/>
                </a:lnTo>
                <a:lnTo>
                  <a:pt x="401" y="195"/>
                </a:lnTo>
                <a:lnTo>
                  <a:pt x="401" y="195"/>
                </a:lnTo>
                <a:lnTo>
                  <a:pt x="403" y="193"/>
                </a:lnTo>
                <a:lnTo>
                  <a:pt x="405" y="195"/>
                </a:lnTo>
                <a:lnTo>
                  <a:pt x="405" y="195"/>
                </a:lnTo>
                <a:lnTo>
                  <a:pt x="407" y="197"/>
                </a:lnTo>
                <a:lnTo>
                  <a:pt x="409" y="197"/>
                </a:lnTo>
                <a:lnTo>
                  <a:pt x="413" y="201"/>
                </a:lnTo>
                <a:lnTo>
                  <a:pt x="413" y="203"/>
                </a:lnTo>
                <a:lnTo>
                  <a:pt x="413" y="203"/>
                </a:lnTo>
                <a:lnTo>
                  <a:pt x="413" y="205"/>
                </a:lnTo>
                <a:lnTo>
                  <a:pt x="413" y="209"/>
                </a:lnTo>
                <a:lnTo>
                  <a:pt x="413" y="217"/>
                </a:lnTo>
                <a:lnTo>
                  <a:pt x="415" y="219"/>
                </a:lnTo>
                <a:lnTo>
                  <a:pt x="415" y="219"/>
                </a:lnTo>
                <a:lnTo>
                  <a:pt x="417" y="219"/>
                </a:lnTo>
                <a:lnTo>
                  <a:pt x="419" y="221"/>
                </a:lnTo>
                <a:lnTo>
                  <a:pt x="421" y="223"/>
                </a:lnTo>
                <a:lnTo>
                  <a:pt x="425" y="227"/>
                </a:lnTo>
                <a:lnTo>
                  <a:pt x="425" y="231"/>
                </a:lnTo>
                <a:lnTo>
                  <a:pt x="425" y="233"/>
                </a:lnTo>
                <a:lnTo>
                  <a:pt x="425" y="233"/>
                </a:lnTo>
                <a:lnTo>
                  <a:pt x="425" y="235"/>
                </a:lnTo>
                <a:lnTo>
                  <a:pt x="425" y="237"/>
                </a:lnTo>
                <a:lnTo>
                  <a:pt x="425" y="239"/>
                </a:lnTo>
                <a:lnTo>
                  <a:pt x="425" y="239"/>
                </a:lnTo>
                <a:lnTo>
                  <a:pt x="423" y="241"/>
                </a:lnTo>
                <a:lnTo>
                  <a:pt x="423" y="243"/>
                </a:lnTo>
                <a:lnTo>
                  <a:pt x="423" y="243"/>
                </a:lnTo>
                <a:lnTo>
                  <a:pt x="423" y="245"/>
                </a:lnTo>
                <a:lnTo>
                  <a:pt x="421" y="247"/>
                </a:lnTo>
                <a:lnTo>
                  <a:pt x="419" y="249"/>
                </a:lnTo>
                <a:lnTo>
                  <a:pt x="417" y="251"/>
                </a:lnTo>
                <a:lnTo>
                  <a:pt x="417" y="253"/>
                </a:lnTo>
                <a:lnTo>
                  <a:pt x="417" y="257"/>
                </a:lnTo>
                <a:lnTo>
                  <a:pt x="417" y="259"/>
                </a:lnTo>
                <a:lnTo>
                  <a:pt x="415" y="261"/>
                </a:lnTo>
                <a:lnTo>
                  <a:pt x="415" y="263"/>
                </a:lnTo>
                <a:lnTo>
                  <a:pt x="417" y="267"/>
                </a:lnTo>
                <a:lnTo>
                  <a:pt x="417" y="269"/>
                </a:lnTo>
                <a:lnTo>
                  <a:pt x="419" y="269"/>
                </a:lnTo>
                <a:lnTo>
                  <a:pt x="421" y="267"/>
                </a:lnTo>
                <a:lnTo>
                  <a:pt x="421" y="265"/>
                </a:lnTo>
                <a:lnTo>
                  <a:pt x="423" y="265"/>
                </a:lnTo>
                <a:lnTo>
                  <a:pt x="427" y="261"/>
                </a:lnTo>
                <a:lnTo>
                  <a:pt x="429" y="261"/>
                </a:lnTo>
                <a:lnTo>
                  <a:pt x="431" y="261"/>
                </a:lnTo>
                <a:lnTo>
                  <a:pt x="433" y="265"/>
                </a:lnTo>
                <a:lnTo>
                  <a:pt x="435" y="269"/>
                </a:lnTo>
                <a:lnTo>
                  <a:pt x="435" y="273"/>
                </a:lnTo>
                <a:lnTo>
                  <a:pt x="435" y="275"/>
                </a:lnTo>
                <a:lnTo>
                  <a:pt x="435" y="279"/>
                </a:lnTo>
                <a:lnTo>
                  <a:pt x="437" y="289"/>
                </a:lnTo>
                <a:lnTo>
                  <a:pt x="437" y="289"/>
                </a:lnTo>
                <a:lnTo>
                  <a:pt x="435" y="289"/>
                </a:lnTo>
                <a:lnTo>
                  <a:pt x="435" y="291"/>
                </a:lnTo>
                <a:lnTo>
                  <a:pt x="435" y="293"/>
                </a:lnTo>
                <a:lnTo>
                  <a:pt x="435" y="295"/>
                </a:lnTo>
                <a:lnTo>
                  <a:pt x="437" y="297"/>
                </a:lnTo>
                <a:lnTo>
                  <a:pt x="437" y="297"/>
                </a:lnTo>
                <a:lnTo>
                  <a:pt x="437" y="299"/>
                </a:lnTo>
                <a:lnTo>
                  <a:pt x="439" y="301"/>
                </a:lnTo>
                <a:lnTo>
                  <a:pt x="439" y="303"/>
                </a:lnTo>
                <a:lnTo>
                  <a:pt x="439" y="305"/>
                </a:lnTo>
                <a:lnTo>
                  <a:pt x="439" y="307"/>
                </a:lnTo>
                <a:lnTo>
                  <a:pt x="437" y="309"/>
                </a:lnTo>
                <a:lnTo>
                  <a:pt x="433" y="311"/>
                </a:lnTo>
                <a:lnTo>
                  <a:pt x="429" y="311"/>
                </a:lnTo>
                <a:lnTo>
                  <a:pt x="421" y="313"/>
                </a:lnTo>
                <a:lnTo>
                  <a:pt x="421" y="309"/>
                </a:lnTo>
                <a:lnTo>
                  <a:pt x="419" y="309"/>
                </a:lnTo>
                <a:lnTo>
                  <a:pt x="415" y="307"/>
                </a:lnTo>
                <a:lnTo>
                  <a:pt x="409" y="309"/>
                </a:lnTo>
                <a:lnTo>
                  <a:pt x="397" y="315"/>
                </a:lnTo>
                <a:lnTo>
                  <a:pt x="389" y="317"/>
                </a:lnTo>
                <a:lnTo>
                  <a:pt x="387" y="317"/>
                </a:lnTo>
                <a:lnTo>
                  <a:pt x="385" y="317"/>
                </a:lnTo>
                <a:lnTo>
                  <a:pt x="381" y="315"/>
                </a:lnTo>
                <a:lnTo>
                  <a:pt x="375" y="317"/>
                </a:lnTo>
                <a:lnTo>
                  <a:pt x="357" y="317"/>
                </a:lnTo>
                <a:lnTo>
                  <a:pt x="353" y="319"/>
                </a:lnTo>
                <a:lnTo>
                  <a:pt x="353" y="321"/>
                </a:lnTo>
                <a:lnTo>
                  <a:pt x="351" y="323"/>
                </a:lnTo>
                <a:lnTo>
                  <a:pt x="349" y="323"/>
                </a:lnTo>
                <a:lnTo>
                  <a:pt x="343" y="325"/>
                </a:lnTo>
                <a:lnTo>
                  <a:pt x="342" y="327"/>
                </a:lnTo>
                <a:lnTo>
                  <a:pt x="340" y="327"/>
                </a:lnTo>
                <a:lnTo>
                  <a:pt x="340" y="329"/>
                </a:lnTo>
                <a:lnTo>
                  <a:pt x="340" y="329"/>
                </a:lnTo>
                <a:lnTo>
                  <a:pt x="336" y="329"/>
                </a:lnTo>
                <a:lnTo>
                  <a:pt x="332" y="331"/>
                </a:lnTo>
                <a:lnTo>
                  <a:pt x="332" y="331"/>
                </a:lnTo>
                <a:lnTo>
                  <a:pt x="332" y="335"/>
                </a:lnTo>
                <a:lnTo>
                  <a:pt x="332" y="337"/>
                </a:lnTo>
                <a:lnTo>
                  <a:pt x="330" y="337"/>
                </a:lnTo>
                <a:lnTo>
                  <a:pt x="326" y="339"/>
                </a:lnTo>
                <a:lnTo>
                  <a:pt x="322" y="341"/>
                </a:lnTo>
                <a:lnTo>
                  <a:pt x="320" y="341"/>
                </a:lnTo>
                <a:lnTo>
                  <a:pt x="316" y="343"/>
                </a:lnTo>
                <a:lnTo>
                  <a:pt x="314" y="343"/>
                </a:lnTo>
                <a:lnTo>
                  <a:pt x="312" y="343"/>
                </a:lnTo>
                <a:lnTo>
                  <a:pt x="312" y="345"/>
                </a:lnTo>
                <a:lnTo>
                  <a:pt x="310" y="347"/>
                </a:lnTo>
                <a:lnTo>
                  <a:pt x="308" y="349"/>
                </a:lnTo>
                <a:lnTo>
                  <a:pt x="306" y="351"/>
                </a:lnTo>
                <a:lnTo>
                  <a:pt x="302" y="353"/>
                </a:lnTo>
                <a:lnTo>
                  <a:pt x="302" y="355"/>
                </a:lnTo>
                <a:lnTo>
                  <a:pt x="298" y="355"/>
                </a:lnTo>
                <a:lnTo>
                  <a:pt x="296" y="355"/>
                </a:lnTo>
                <a:lnTo>
                  <a:pt x="290" y="351"/>
                </a:lnTo>
                <a:lnTo>
                  <a:pt x="288" y="349"/>
                </a:lnTo>
                <a:lnTo>
                  <a:pt x="286" y="347"/>
                </a:lnTo>
                <a:lnTo>
                  <a:pt x="288" y="345"/>
                </a:lnTo>
                <a:lnTo>
                  <a:pt x="290" y="345"/>
                </a:lnTo>
                <a:lnTo>
                  <a:pt x="302" y="341"/>
                </a:lnTo>
                <a:lnTo>
                  <a:pt x="304" y="341"/>
                </a:lnTo>
                <a:lnTo>
                  <a:pt x="306" y="339"/>
                </a:lnTo>
                <a:lnTo>
                  <a:pt x="308" y="335"/>
                </a:lnTo>
                <a:lnTo>
                  <a:pt x="310" y="335"/>
                </a:lnTo>
                <a:lnTo>
                  <a:pt x="314" y="333"/>
                </a:lnTo>
                <a:lnTo>
                  <a:pt x="316" y="331"/>
                </a:lnTo>
                <a:lnTo>
                  <a:pt x="326" y="321"/>
                </a:lnTo>
                <a:lnTo>
                  <a:pt x="328" y="321"/>
                </a:lnTo>
                <a:lnTo>
                  <a:pt x="330" y="321"/>
                </a:lnTo>
                <a:lnTo>
                  <a:pt x="332" y="319"/>
                </a:lnTo>
                <a:lnTo>
                  <a:pt x="332" y="317"/>
                </a:lnTo>
                <a:lnTo>
                  <a:pt x="332" y="317"/>
                </a:lnTo>
                <a:lnTo>
                  <a:pt x="334" y="315"/>
                </a:lnTo>
                <a:lnTo>
                  <a:pt x="334" y="313"/>
                </a:lnTo>
                <a:lnTo>
                  <a:pt x="336" y="309"/>
                </a:lnTo>
                <a:lnTo>
                  <a:pt x="336" y="307"/>
                </a:lnTo>
                <a:lnTo>
                  <a:pt x="336" y="305"/>
                </a:lnTo>
                <a:lnTo>
                  <a:pt x="336" y="303"/>
                </a:lnTo>
                <a:lnTo>
                  <a:pt x="336" y="303"/>
                </a:lnTo>
                <a:lnTo>
                  <a:pt x="334" y="301"/>
                </a:lnTo>
                <a:lnTo>
                  <a:pt x="324" y="295"/>
                </a:lnTo>
                <a:lnTo>
                  <a:pt x="322" y="295"/>
                </a:lnTo>
                <a:lnTo>
                  <a:pt x="318" y="295"/>
                </a:lnTo>
                <a:lnTo>
                  <a:pt x="316" y="295"/>
                </a:lnTo>
                <a:lnTo>
                  <a:pt x="310" y="295"/>
                </a:lnTo>
                <a:lnTo>
                  <a:pt x="308" y="295"/>
                </a:lnTo>
                <a:lnTo>
                  <a:pt x="308" y="295"/>
                </a:lnTo>
                <a:lnTo>
                  <a:pt x="306" y="293"/>
                </a:lnTo>
                <a:lnTo>
                  <a:pt x="304" y="289"/>
                </a:lnTo>
                <a:lnTo>
                  <a:pt x="302" y="287"/>
                </a:lnTo>
                <a:lnTo>
                  <a:pt x="300" y="287"/>
                </a:lnTo>
                <a:lnTo>
                  <a:pt x="298" y="289"/>
                </a:lnTo>
                <a:lnTo>
                  <a:pt x="296" y="287"/>
                </a:lnTo>
                <a:lnTo>
                  <a:pt x="294" y="287"/>
                </a:lnTo>
                <a:lnTo>
                  <a:pt x="292" y="285"/>
                </a:lnTo>
                <a:lnTo>
                  <a:pt x="292" y="285"/>
                </a:lnTo>
                <a:lnTo>
                  <a:pt x="290" y="283"/>
                </a:lnTo>
                <a:lnTo>
                  <a:pt x="282" y="281"/>
                </a:lnTo>
                <a:lnTo>
                  <a:pt x="276" y="279"/>
                </a:lnTo>
                <a:lnTo>
                  <a:pt x="266" y="275"/>
                </a:lnTo>
                <a:lnTo>
                  <a:pt x="264" y="273"/>
                </a:lnTo>
                <a:lnTo>
                  <a:pt x="262" y="273"/>
                </a:lnTo>
                <a:lnTo>
                  <a:pt x="260" y="271"/>
                </a:lnTo>
                <a:lnTo>
                  <a:pt x="260" y="269"/>
                </a:lnTo>
                <a:lnTo>
                  <a:pt x="258" y="267"/>
                </a:lnTo>
                <a:lnTo>
                  <a:pt x="256" y="267"/>
                </a:lnTo>
                <a:lnTo>
                  <a:pt x="252" y="265"/>
                </a:lnTo>
                <a:lnTo>
                  <a:pt x="250" y="265"/>
                </a:lnTo>
                <a:lnTo>
                  <a:pt x="248" y="265"/>
                </a:lnTo>
                <a:lnTo>
                  <a:pt x="246" y="267"/>
                </a:lnTo>
                <a:lnTo>
                  <a:pt x="244" y="267"/>
                </a:lnTo>
                <a:lnTo>
                  <a:pt x="240" y="267"/>
                </a:lnTo>
                <a:lnTo>
                  <a:pt x="238" y="267"/>
                </a:lnTo>
                <a:lnTo>
                  <a:pt x="232" y="261"/>
                </a:lnTo>
                <a:lnTo>
                  <a:pt x="232" y="259"/>
                </a:lnTo>
                <a:lnTo>
                  <a:pt x="230" y="259"/>
                </a:lnTo>
                <a:lnTo>
                  <a:pt x="228" y="259"/>
                </a:lnTo>
                <a:lnTo>
                  <a:pt x="224" y="261"/>
                </a:lnTo>
                <a:lnTo>
                  <a:pt x="218" y="261"/>
                </a:lnTo>
                <a:lnTo>
                  <a:pt x="216" y="263"/>
                </a:lnTo>
                <a:lnTo>
                  <a:pt x="216" y="265"/>
                </a:lnTo>
                <a:lnTo>
                  <a:pt x="214" y="267"/>
                </a:lnTo>
                <a:lnTo>
                  <a:pt x="212" y="269"/>
                </a:lnTo>
                <a:lnTo>
                  <a:pt x="212" y="271"/>
                </a:lnTo>
                <a:lnTo>
                  <a:pt x="208" y="273"/>
                </a:lnTo>
                <a:lnTo>
                  <a:pt x="208" y="275"/>
                </a:lnTo>
                <a:lnTo>
                  <a:pt x="206" y="273"/>
                </a:lnTo>
                <a:lnTo>
                  <a:pt x="204" y="271"/>
                </a:lnTo>
                <a:lnTo>
                  <a:pt x="202" y="269"/>
                </a:lnTo>
                <a:lnTo>
                  <a:pt x="200" y="269"/>
                </a:lnTo>
                <a:lnTo>
                  <a:pt x="198" y="267"/>
                </a:lnTo>
                <a:lnTo>
                  <a:pt x="196" y="263"/>
                </a:lnTo>
                <a:lnTo>
                  <a:pt x="196" y="261"/>
                </a:lnTo>
                <a:lnTo>
                  <a:pt x="196" y="261"/>
                </a:lnTo>
                <a:lnTo>
                  <a:pt x="196" y="257"/>
                </a:lnTo>
                <a:lnTo>
                  <a:pt x="196" y="255"/>
                </a:lnTo>
                <a:lnTo>
                  <a:pt x="196" y="253"/>
                </a:lnTo>
                <a:lnTo>
                  <a:pt x="194" y="253"/>
                </a:lnTo>
                <a:lnTo>
                  <a:pt x="194" y="251"/>
                </a:lnTo>
                <a:lnTo>
                  <a:pt x="192" y="253"/>
                </a:lnTo>
                <a:lnTo>
                  <a:pt x="190" y="255"/>
                </a:lnTo>
                <a:lnTo>
                  <a:pt x="190" y="257"/>
                </a:lnTo>
                <a:lnTo>
                  <a:pt x="188" y="259"/>
                </a:lnTo>
                <a:lnTo>
                  <a:pt x="182" y="265"/>
                </a:lnTo>
                <a:lnTo>
                  <a:pt x="182" y="267"/>
                </a:lnTo>
                <a:lnTo>
                  <a:pt x="180" y="269"/>
                </a:lnTo>
                <a:lnTo>
                  <a:pt x="176" y="271"/>
                </a:lnTo>
                <a:lnTo>
                  <a:pt x="172" y="273"/>
                </a:lnTo>
                <a:lnTo>
                  <a:pt x="168" y="275"/>
                </a:lnTo>
                <a:lnTo>
                  <a:pt x="166" y="277"/>
                </a:lnTo>
                <a:lnTo>
                  <a:pt x="166" y="279"/>
                </a:lnTo>
                <a:lnTo>
                  <a:pt x="164" y="279"/>
                </a:lnTo>
                <a:lnTo>
                  <a:pt x="162" y="279"/>
                </a:lnTo>
                <a:lnTo>
                  <a:pt x="158" y="279"/>
                </a:lnTo>
                <a:lnTo>
                  <a:pt x="154" y="277"/>
                </a:lnTo>
                <a:lnTo>
                  <a:pt x="148" y="279"/>
                </a:lnTo>
                <a:lnTo>
                  <a:pt x="144" y="279"/>
                </a:lnTo>
                <a:lnTo>
                  <a:pt x="142" y="279"/>
                </a:lnTo>
                <a:lnTo>
                  <a:pt x="140" y="279"/>
                </a:lnTo>
                <a:lnTo>
                  <a:pt x="136" y="277"/>
                </a:lnTo>
                <a:lnTo>
                  <a:pt x="134" y="277"/>
                </a:lnTo>
                <a:lnTo>
                  <a:pt x="134" y="275"/>
                </a:lnTo>
                <a:lnTo>
                  <a:pt x="132" y="273"/>
                </a:lnTo>
                <a:lnTo>
                  <a:pt x="132" y="267"/>
                </a:lnTo>
                <a:lnTo>
                  <a:pt x="132" y="265"/>
                </a:lnTo>
                <a:lnTo>
                  <a:pt x="130" y="263"/>
                </a:lnTo>
                <a:lnTo>
                  <a:pt x="132" y="261"/>
                </a:lnTo>
                <a:lnTo>
                  <a:pt x="130" y="261"/>
                </a:lnTo>
                <a:lnTo>
                  <a:pt x="128" y="261"/>
                </a:lnTo>
                <a:lnTo>
                  <a:pt x="124" y="261"/>
                </a:lnTo>
                <a:lnTo>
                  <a:pt x="114" y="263"/>
                </a:lnTo>
                <a:lnTo>
                  <a:pt x="112" y="263"/>
                </a:lnTo>
                <a:lnTo>
                  <a:pt x="110" y="263"/>
                </a:lnTo>
                <a:lnTo>
                  <a:pt x="108" y="267"/>
                </a:lnTo>
                <a:lnTo>
                  <a:pt x="108" y="269"/>
                </a:lnTo>
                <a:lnTo>
                  <a:pt x="108" y="271"/>
                </a:lnTo>
                <a:lnTo>
                  <a:pt x="106" y="275"/>
                </a:lnTo>
                <a:lnTo>
                  <a:pt x="102" y="277"/>
                </a:lnTo>
                <a:lnTo>
                  <a:pt x="98" y="279"/>
                </a:lnTo>
                <a:lnTo>
                  <a:pt x="96" y="281"/>
                </a:lnTo>
                <a:lnTo>
                  <a:pt x="94" y="283"/>
                </a:lnTo>
                <a:lnTo>
                  <a:pt x="92" y="285"/>
                </a:lnTo>
                <a:lnTo>
                  <a:pt x="90" y="289"/>
                </a:lnTo>
                <a:lnTo>
                  <a:pt x="90" y="291"/>
                </a:lnTo>
                <a:lnTo>
                  <a:pt x="88" y="293"/>
                </a:lnTo>
                <a:lnTo>
                  <a:pt x="88" y="293"/>
                </a:lnTo>
                <a:lnTo>
                  <a:pt x="86" y="295"/>
                </a:lnTo>
                <a:lnTo>
                  <a:pt x="82" y="299"/>
                </a:lnTo>
                <a:lnTo>
                  <a:pt x="80" y="299"/>
                </a:lnTo>
                <a:lnTo>
                  <a:pt x="76" y="301"/>
                </a:lnTo>
                <a:lnTo>
                  <a:pt x="72" y="299"/>
                </a:lnTo>
                <a:lnTo>
                  <a:pt x="72" y="299"/>
                </a:lnTo>
                <a:lnTo>
                  <a:pt x="70" y="291"/>
                </a:lnTo>
                <a:lnTo>
                  <a:pt x="70" y="291"/>
                </a:lnTo>
                <a:lnTo>
                  <a:pt x="68" y="291"/>
                </a:lnTo>
                <a:lnTo>
                  <a:pt x="62" y="291"/>
                </a:lnTo>
                <a:lnTo>
                  <a:pt x="60" y="293"/>
                </a:lnTo>
                <a:lnTo>
                  <a:pt x="58" y="295"/>
                </a:lnTo>
                <a:lnTo>
                  <a:pt x="56" y="297"/>
                </a:lnTo>
                <a:lnTo>
                  <a:pt x="56" y="297"/>
                </a:lnTo>
                <a:lnTo>
                  <a:pt x="48" y="303"/>
                </a:lnTo>
                <a:lnTo>
                  <a:pt x="48" y="305"/>
                </a:lnTo>
                <a:lnTo>
                  <a:pt x="46" y="305"/>
                </a:lnTo>
                <a:lnTo>
                  <a:pt x="44" y="305"/>
                </a:lnTo>
                <a:lnTo>
                  <a:pt x="42" y="307"/>
                </a:lnTo>
                <a:lnTo>
                  <a:pt x="38" y="307"/>
                </a:lnTo>
                <a:lnTo>
                  <a:pt x="34" y="305"/>
                </a:lnTo>
                <a:lnTo>
                  <a:pt x="30" y="303"/>
                </a:lnTo>
                <a:lnTo>
                  <a:pt x="12" y="299"/>
                </a:lnTo>
                <a:lnTo>
                  <a:pt x="6" y="303"/>
                </a:lnTo>
                <a:lnTo>
                  <a:pt x="4" y="303"/>
                </a:lnTo>
                <a:lnTo>
                  <a:pt x="4" y="305"/>
                </a:lnTo>
                <a:lnTo>
                  <a:pt x="4" y="311"/>
                </a:lnTo>
                <a:lnTo>
                  <a:pt x="2" y="315"/>
                </a:lnTo>
                <a:lnTo>
                  <a:pt x="4" y="317"/>
                </a:lnTo>
                <a:lnTo>
                  <a:pt x="2" y="329"/>
                </a:lnTo>
                <a:lnTo>
                  <a:pt x="0" y="349"/>
                </a:lnTo>
                <a:lnTo>
                  <a:pt x="0" y="355"/>
                </a:lnTo>
                <a:lnTo>
                  <a:pt x="0" y="359"/>
                </a:lnTo>
                <a:lnTo>
                  <a:pt x="2" y="357"/>
                </a:lnTo>
                <a:lnTo>
                  <a:pt x="6" y="357"/>
                </a:lnTo>
                <a:lnTo>
                  <a:pt x="10" y="357"/>
                </a:lnTo>
                <a:lnTo>
                  <a:pt x="12" y="357"/>
                </a:lnTo>
                <a:lnTo>
                  <a:pt x="14" y="357"/>
                </a:lnTo>
                <a:lnTo>
                  <a:pt x="16" y="359"/>
                </a:lnTo>
                <a:lnTo>
                  <a:pt x="16" y="359"/>
                </a:lnTo>
                <a:lnTo>
                  <a:pt x="18" y="361"/>
                </a:lnTo>
                <a:lnTo>
                  <a:pt x="18" y="363"/>
                </a:lnTo>
                <a:lnTo>
                  <a:pt x="18" y="365"/>
                </a:lnTo>
                <a:lnTo>
                  <a:pt x="18" y="367"/>
                </a:lnTo>
                <a:lnTo>
                  <a:pt x="16" y="369"/>
                </a:lnTo>
                <a:lnTo>
                  <a:pt x="14" y="371"/>
                </a:lnTo>
                <a:lnTo>
                  <a:pt x="14" y="375"/>
                </a:lnTo>
                <a:lnTo>
                  <a:pt x="14" y="377"/>
                </a:lnTo>
                <a:lnTo>
                  <a:pt x="14" y="379"/>
                </a:lnTo>
                <a:lnTo>
                  <a:pt x="14" y="385"/>
                </a:lnTo>
                <a:lnTo>
                  <a:pt x="14" y="387"/>
                </a:lnTo>
                <a:lnTo>
                  <a:pt x="14" y="389"/>
                </a:lnTo>
                <a:lnTo>
                  <a:pt x="22" y="389"/>
                </a:lnTo>
                <a:lnTo>
                  <a:pt x="24" y="389"/>
                </a:lnTo>
                <a:lnTo>
                  <a:pt x="26" y="389"/>
                </a:lnTo>
                <a:lnTo>
                  <a:pt x="26" y="389"/>
                </a:lnTo>
                <a:lnTo>
                  <a:pt x="28" y="385"/>
                </a:lnTo>
                <a:lnTo>
                  <a:pt x="30" y="383"/>
                </a:lnTo>
                <a:lnTo>
                  <a:pt x="34" y="379"/>
                </a:lnTo>
                <a:lnTo>
                  <a:pt x="34" y="379"/>
                </a:lnTo>
                <a:lnTo>
                  <a:pt x="38" y="379"/>
                </a:lnTo>
                <a:lnTo>
                  <a:pt x="40" y="379"/>
                </a:lnTo>
                <a:lnTo>
                  <a:pt x="42" y="379"/>
                </a:lnTo>
                <a:lnTo>
                  <a:pt x="42" y="381"/>
                </a:lnTo>
                <a:lnTo>
                  <a:pt x="44" y="385"/>
                </a:lnTo>
                <a:lnTo>
                  <a:pt x="44" y="387"/>
                </a:lnTo>
                <a:lnTo>
                  <a:pt x="42" y="391"/>
                </a:lnTo>
                <a:lnTo>
                  <a:pt x="42" y="393"/>
                </a:lnTo>
                <a:lnTo>
                  <a:pt x="46" y="395"/>
                </a:lnTo>
                <a:lnTo>
                  <a:pt x="46" y="397"/>
                </a:lnTo>
                <a:lnTo>
                  <a:pt x="46" y="399"/>
                </a:lnTo>
                <a:lnTo>
                  <a:pt x="46" y="401"/>
                </a:lnTo>
                <a:lnTo>
                  <a:pt x="46" y="403"/>
                </a:lnTo>
                <a:lnTo>
                  <a:pt x="44" y="407"/>
                </a:lnTo>
                <a:lnTo>
                  <a:pt x="44" y="411"/>
                </a:lnTo>
                <a:lnTo>
                  <a:pt x="44" y="413"/>
                </a:lnTo>
                <a:lnTo>
                  <a:pt x="44" y="415"/>
                </a:lnTo>
                <a:lnTo>
                  <a:pt x="42" y="417"/>
                </a:lnTo>
                <a:lnTo>
                  <a:pt x="40" y="419"/>
                </a:lnTo>
                <a:lnTo>
                  <a:pt x="40" y="421"/>
                </a:lnTo>
                <a:lnTo>
                  <a:pt x="38" y="423"/>
                </a:lnTo>
                <a:lnTo>
                  <a:pt x="38" y="425"/>
                </a:lnTo>
                <a:lnTo>
                  <a:pt x="36" y="427"/>
                </a:lnTo>
                <a:lnTo>
                  <a:pt x="36" y="429"/>
                </a:lnTo>
                <a:lnTo>
                  <a:pt x="36" y="431"/>
                </a:lnTo>
                <a:lnTo>
                  <a:pt x="38" y="431"/>
                </a:lnTo>
                <a:lnTo>
                  <a:pt x="38" y="433"/>
                </a:lnTo>
                <a:lnTo>
                  <a:pt x="42" y="435"/>
                </a:lnTo>
                <a:lnTo>
                  <a:pt x="44" y="437"/>
                </a:lnTo>
                <a:lnTo>
                  <a:pt x="50" y="445"/>
                </a:lnTo>
                <a:lnTo>
                  <a:pt x="54" y="449"/>
                </a:lnTo>
                <a:lnTo>
                  <a:pt x="56" y="451"/>
                </a:lnTo>
                <a:lnTo>
                  <a:pt x="58" y="453"/>
                </a:lnTo>
                <a:lnTo>
                  <a:pt x="62" y="455"/>
                </a:lnTo>
                <a:lnTo>
                  <a:pt x="64" y="457"/>
                </a:lnTo>
                <a:lnTo>
                  <a:pt x="66" y="457"/>
                </a:lnTo>
                <a:lnTo>
                  <a:pt x="68" y="461"/>
                </a:lnTo>
                <a:lnTo>
                  <a:pt x="74" y="469"/>
                </a:lnTo>
                <a:lnTo>
                  <a:pt x="76" y="471"/>
                </a:lnTo>
                <a:lnTo>
                  <a:pt x="78" y="475"/>
                </a:lnTo>
                <a:lnTo>
                  <a:pt x="80" y="475"/>
                </a:lnTo>
                <a:lnTo>
                  <a:pt x="82" y="477"/>
                </a:lnTo>
                <a:lnTo>
                  <a:pt x="84" y="479"/>
                </a:lnTo>
                <a:lnTo>
                  <a:pt x="96" y="485"/>
                </a:lnTo>
                <a:lnTo>
                  <a:pt x="100" y="481"/>
                </a:lnTo>
                <a:lnTo>
                  <a:pt x="102" y="481"/>
                </a:lnTo>
                <a:lnTo>
                  <a:pt x="104" y="481"/>
                </a:lnTo>
                <a:lnTo>
                  <a:pt x="104" y="481"/>
                </a:lnTo>
                <a:lnTo>
                  <a:pt x="108" y="479"/>
                </a:lnTo>
                <a:lnTo>
                  <a:pt x="116" y="477"/>
                </a:lnTo>
                <a:lnTo>
                  <a:pt x="118" y="475"/>
                </a:lnTo>
                <a:lnTo>
                  <a:pt x="120" y="473"/>
                </a:lnTo>
                <a:lnTo>
                  <a:pt x="130" y="467"/>
                </a:lnTo>
                <a:lnTo>
                  <a:pt x="132" y="465"/>
                </a:lnTo>
                <a:lnTo>
                  <a:pt x="134" y="473"/>
                </a:lnTo>
                <a:lnTo>
                  <a:pt x="134" y="477"/>
                </a:lnTo>
                <a:lnTo>
                  <a:pt x="130" y="481"/>
                </a:lnTo>
                <a:lnTo>
                  <a:pt x="128" y="491"/>
                </a:lnTo>
                <a:lnTo>
                  <a:pt x="126" y="493"/>
                </a:lnTo>
                <a:lnTo>
                  <a:pt x="124" y="493"/>
                </a:lnTo>
                <a:lnTo>
                  <a:pt x="122" y="495"/>
                </a:lnTo>
                <a:lnTo>
                  <a:pt x="120" y="495"/>
                </a:lnTo>
                <a:lnTo>
                  <a:pt x="120" y="497"/>
                </a:lnTo>
                <a:lnTo>
                  <a:pt x="120" y="499"/>
                </a:lnTo>
                <a:lnTo>
                  <a:pt x="120" y="501"/>
                </a:lnTo>
                <a:lnTo>
                  <a:pt x="124" y="511"/>
                </a:lnTo>
                <a:lnTo>
                  <a:pt x="126" y="517"/>
                </a:lnTo>
                <a:lnTo>
                  <a:pt x="128" y="517"/>
                </a:lnTo>
                <a:lnTo>
                  <a:pt x="128" y="519"/>
                </a:lnTo>
                <a:lnTo>
                  <a:pt x="130" y="521"/>
                </a:lnTo>
                <a:lnTo>
                  <a:pt x="136" y="527"/>
                </a:lnTo>
                <a:lnTo>
                  <a:pt x="138" y="531"/>
                </a:lnTo>
                <a:lnTo>
                  <a:pt x="136" y="531"/>
                </a:lnTo>
                <a:lnTo>
                  <a:pt x="134" y="531"/>
                </a:lnTo>
                <a:lnTo>
                  <a:pt x="128" y="529"/>
                </a:lnTo>
                <a:lnTo>
                  <a:pt x="126" y="527"/>
                </a:lnTo>
                <a:lnTo>
                  <a:pt x="124" y="527"/>
                </a:lnTo>
                <a:lnTo>
                  <a:pt x="122" y="525"/>
                </a:lnTo>
                <a:lnTo>
                  <a:pt x="118" y="527"/>
                </a:lnTo>
                <a:lnTo>
                  <a:pt x="116" y="527"/>
                </a:lnTo>
                <a:lnTo>
                  <a:pt x="114" y="527"/>
                </a:lnTo>
                <a:lnTo>
                  <a:pt x="112" y="525"/>
                </a:lnTo>
                <a:lnTo>
                  <a:pt x="110" y="525"/>
                </a:lnTo>
                <a:lnTo>
                  <a:pt x="108" y="527"/>
                </a:lnTo>
                <a:lnTo>
                  <a:pt x="108" y="529"/>
                </a:lnTo>
                <a:lnTo>
                  <a:pt x="106" y="529"/>
                </a:lnTo>
                <a:lnTo>
                  <a:pt x="104" y="533"/>
                </a:lnTo>
                <a:lnTo>
                  <a:pt x="102" y="533"/>
                </a:lnTo>
                <a:lnTo>
                  <a:pt x="102" y="535"/>
                </a:lnTo>
                <a:lnTo>
                  <a:pt x="100" y="539"/>
                </a:lnTo>
                <a:lnTo>
                  <a:pt x="98" y="549"/>
                </a:lnTo>
                <a:lnTo>
                  <a:pt x="98" y="551"/>
                </a:lnTo>
                <a:lnTo>
                  <a:pt x="100" y="555"/>
                </a:lnTo>
                <a:lnTo>
                  <a:pt x="100" y="555"/>
                </a:lnTo>
                <a:lnTo>
                  <a:pt x="104" y="557"/>
                </a:lnTo>
                <a:lnTo>
                  <a:pt x="104" y="559"/>
                </a:lnTo>
                <a:lnTo>
                  <a:pt x="106" y="561"/>
                </a:lnTo>
                <a:lnTo>
                  <a:pt x="104" y="563"/>
                </a:lnTo>
                <a:lnTo>
                  <a:pt x="100" y="565"/>
                </a:lnTo>
                <a:lnTo>
                  <a:pt x="98" y="567"/>
                </a:lnTo>
                <a:lnTo>
                  <a:pt x="96" y="567"/>
                </a:lnTo>
                <a:lnTo>
                  <a:pt x="94" y="565"/>
                </a:lnTo>
                <a:lnTo>
                  <a:pt x="88" y="563"/>
                </a:lnTo>
                <a:lnTo>
                  <a:pt x="86" y="561"/>
                </a:lnTo>
                <a:lnTo>
                  <a:pt x="86" y="561"/>
                </a:lnTo>
                <a:lnTo>
                  <a:pt x="84" y="561"/>
                </a:lnTo>
                <a:lnTo>
                  <a:pt x="82" y="563"/>
                </a:lnTo>
                <a:lnTo>
                  <a:pt x="82" y="565"/>
                </a:lnTo>
                <a:lnTo>
                  <a:pt x="82" y="567"/>
                </a:lnTo>
                <a:lnTo>
                  <a:pt x="84" y="569"/>
                </a:lnTo>
                <a:lnTo>
                  <a:pt x="84" y="571"/>
                </a:lnTo>
                <a:lnTo>
                  <a:pt x="84" y="573"/>
                </a:lnTo>
                <a:lnTo>
                  <a:pt x="84" y="573"/>
                </a:lnTo>
                <a:lnTo>
                  <a:pt x="86" y="575"/>
                </a:lnTo>
                <a:lnTo>
                  <a:pt x="86" y="575"/>
                </a:lnTo>
                <a:lnTo>
                  <a:pt x="86" y="575"/>
                </a:lnTo>
                <a:lnTo>
                  <a:pt x="86" y="577"/>
                </a:lnTo>
                <a:lnTo>
                  <a:pt x="86" y="579"/>
                </a:lnTo>
                <a:lnTo>
                  <a:pt x="86" y="579"/>
                </a:lnTo>
                <a:lnTo>
                  <a:pt x="88" y="581"/>
                </a:lnTo>
                <a:lnTo>
                  <a:pt x="88" y="583"/>
                </a:lnTo>
                <a:lnTo>
                  <a:pt x="90" y="585"/>
                </a:lnTo>
                <a:lnTo>
                  <a:pt x="96" y="587"/>
                </a:lnTo>
                <a:lnTo>
                  <a:pt x="98" y="587"/>
                </a:lnTo>
                <a:lnTo>
                  <a:pt x="102" y="587"/>
                </a:lnTo>
                <a:lnTo>
                  <a:pt x="104" y="589"/>
                </a:lnTo>
                <a:lnTo>
                  <a:pt x="104" y="591"/>
                </a:lnTo>
                <a:lnTo>
                  <a:pt x="104" y="595"/>
                </a:lnTo>
                <a:lnTo>
                  <a:pt x="102" y="601"/>
                </a:lnTo>
                <a:lnTo>
                  <a:pt x="102" y="603"/>
                </a:lnTo>
                <a:lnTo>
                  <a:pt x="100" y="603"/>
                </a:lnTo>
                <a:lnTo>
                  <a:pt x="94" y="601"/>
                </a:lnTo>
                <a:lnTo>
                  <a:pt x="94" y="601"/>
                </a:lnTo>
                <a:lnTo>
                  <a:pt x="92" y="603"/>
                </a:lnTo>
                <a:lnTo>
                  <a:pt x="90" y="603"/>
                </a:lnTo>
                <a:lnTo>
                  <a:pt x="88" y="605"/>
                </a:lnTo>
                <a:lnTo>
                  <a:pt x="88" y="605"/>
                </a:lnTo>
                <a:lnTo>
                  <a:pt x="84" y="611"/>
                </a:lnTo>
                <a:lnTo>
                  <a:pt x="84" y="613"/>
                </a:lnTo>
                <a:lnTo>
                  <a:pt x="78" y="631"/>
                </a:lnTo>
                <a:lnTo>
                  <a:pt x="76" y="635"/>
                </a:lnTo>
                <a:lnTo>
                  <a:pt x="74" y="637"/>
                </a:lnTo>
                <a:lnTo>
                  <a:pt x="74" y="639"/>
                </a:lnTo>
                <a:lnTo>
                  <a:pt x="72" y="639"/>
                </a:lnTo>
                <a:lnTo>
                  <a:pt x="72" y="639"/>
                </a:lnTo>
                <a:lnTo>
                  <a:pt x="70" y="639"/>
                </a:lnTo>
                <a:lnTo>
                  <a:pt x="66" y="641"/>
                </a:lnTo>
                <a:lnTo>
                  <a:pt x="78" y="649"/>
                </a:lnTo>
                <a:lnTo>
                  <a:pt x="84" y="651"/>
                </a:lnTo>
                <a:lnTo>
                  <a:pt x="88" y="651"/>
                </a:lnTo>
                <a:lnTo>
                  <a:pt x="90" y="651"/>
                </a:lnTo>
                <a:lnTo>
                  <a:pt x="96" y="651"/>
                </a:lnTo>
                <a:lnTo>
                  <a:pt x="98" y="653"/>
                </a:lnTo>
                <a:lnTo>
                  <a:pt x="98" y="653"/>
                </a:lnTo>
                <a:lnTo>
                  <a:pt x="98" y="657"/>
                </a:lnTo>
                <a:lnTo>
                  <a:pt x="98" y="659"/>
                </a:lnTo>
                <a:lnTo>
                  <a:pt x="98" y="663"/>
                </a:lnTo>
                <a:lnTo>
                  <a:pt x="100" y="665"/>
                </a:lnTo>
                <a:lnTo>
                  <a:pt x="102" y="669"/>
                </a:lnTo>
                <a:lnTo>
                  <a:pt x="106" y="671"/>
                </a:lnTo>
                <a:lnTo>
                  <a:pt x="108" y="671"/>
                </a:lnTo>
                <a:lnTo>
                  <a:pt x="110" y="673"/>
                </a:lnTo>
                <a:lnTo>
                  <a:pt x="114" y="673"/>
                </a:lnTo>
                <a:lnTo>
                  <a:pt x="118" y="673"/>
                </a:lnTo>
                <a:lnTo>
                  <a:pt x="124" y="677"/>
                </a:lnTo>
                <a:lnTo>
                  <a:pt x="128" y="679"/>
                </a:lnTo>
                <a:lnTo>
                  <a:pt x="128" y="681"/>
                </a:lnTo>
                <a:lnTo>
                  <a:pt x="130" y="681"/>
                </a:lnTo>
                <a:lnTo>
                  <a:pt x="132" y="683"/>
                </a:lnTo>
                <a:lnTo>
                  <a:pt x="136" y="685"/>
                </a:lnTo>
                <a:lnTo>
                  <a:pt x="142" y="691"/>
                </a:lnTo>
                <a:lnTo>
                  <a:pt x="144" y="693"/>
                </a:lnTo>
                <a:lnTo>
                  <a:pt x="146" y="695"/>
                </a:lnTo>
                <a:lnTo>
                  <a:pt x="148" y="697"/>
                </a:lnTo>
                <a:lnTo>
                  <a:pt x="148" y="697"/>
                </a:lnTo>
                <a:lnTo>
                  <a:pt x="150" y="699"/>
                </a:lnTo>
                <a:lnTo>
                  <a:pt x="152" y="699"/>
                </a:lnTo>
                <a:lnTo>
                  <a:pt x="154" y="699"/>
                </a:lnTo>
                <a:lnTo>
                  <a:pt x="158" y="701"/>
                </a:lnTo>
                <a:lnTo>
                  <a:pt x="160" y="703"/>
                </a:lnTo>
                <a:lnTo>
                  <a:pt x="164" y="707"/>
                </a:lnTo>
                <a:lnTo>
                  <a:pt x="170" y="713"/>
                </a:lnTo>
                <a:lnTo>
                  <a:pt x="174" y="717"/>
                </a:lnTo>
                <a:lnTo>
                  <a:pt x="176" y="719"/>
                </a:lnTo>
                <a:lnTo>
                  <a:pt x="178" y="721"/>
                </a:lnTo>
                <a:lnTo>
                  <a:pt x="186" y="725"/>
                </a:lnTo>
                <a:lnTo>
                  <a:pt x="190" y="727"/>
                </a:lnTo>
                <a:lnTo>
                  <a:pt x="194" y="727"/>
                </a:lnTo>
                <a:lnTo>
                  <a:pt x="206" y="733"/>
                </a:lnTo>
                <a:lnTo>
                  <a:pt x="208" y="733"/>
                </a:lnTo>
                <a:lnTo>
                  <a:pt x="210" y="733"/>
                </a:lnTo>
                <a:lnTo>
                  <a:pt x="210" y="723"/>
                </a:lnTo>
                <a:lnTo>
                  <a:pt x="212" y="721"/>
                </a:lnTo>
                <a:lnTo>
                  <a:pt x="212" y="719"/>
                </a:lnTo>
                <a:lnTo>
                  <a:pt x="214" y="719"/>
                </a:lnTo>
                <a:lnTo>
                  <a:pt x="218" y="719"/>
                </a:lnTo>
                <a:lnTo>
                  <a:pt x="222" y="719"/>
                </a:lnTo>
                <a:lnTo>
                  <a:pt x="230" y="723"/>
                </a:lnTo>
                <a:lnTo>
                  <a:pt x="284" y="725"/>
                </a:lnTo>
                <a:lnTo>
                  <a:pt x="290" y="723"/>
                </a:lnTo>
                <a:lnTo>
                  <a:pt x="294" y="721"/>
                </a:lnTo>
                <a:lnTo>
                  <a:pt x="296" y="719"/>
                </a:lnTo>
                <a:lnTo>
                  <a:pt x="296" y="717"/>
                </a:lnTo>
                <a:lnTo>
                  <a:pt x="300" y="715"/>
                </a:lnTo>
                <a:lnTo>
                  <a:pt x="302" y="713"/>
                </a:lnTo>
                <a:lnTo>
                  <a:pt x="304" y="713"/>
                </a:lnTo>
                <a:lnTo>
                  <a:pt x="308" y="713"/>
                </a:lnTo>
                <a:lnTo>
                  <a:pt x="308" y="715"/>
                </a:lnTo>
                <a:lnTo>
                  <a:pt x="312" y="715"/>
                </a:lnTo>
                <a:lnTo>
                  <a:pt x="314" y="715"/>
                </a:lnTo>
                <a:lnTo>
                  <a:pt x="314" y="715"/>
                </a:lnTo>
                <a:lnTo>
                  <a:pt x="316" y="715"/>
                </a:lnTo>
                <a:lnTo>
                  <a:pt x="322" y="717"/>
                </a:lnTo>
                <a:lnTo>
                  <a:pt x="326" y="717"/>
                </a:lnTo>
                <a:lnTo>
                  <a:pt x="334" y="719"/>
                </a:lnTo>
                <a:lnTo>
                  <a:pt x="338" y="719"/>
                </a:lnTo>
                <a:lnTo>
                  <a:pt x="340" y="719"/>
                </a:lnTo>
                <a:lnTo>
                  <a:pt x="340" y="719"/>
                </a:lnTo>
                <a:lnTo>
                  <a:pt x="342" y="717"/>
                </a:lnTo>
                <a:lnTo>
                  <a:pt x="342" y="711"/>
                </a:lnTo>
                <a:lnTo>
                  <a:pt x="343" y="709"/>
                </a:lnTo>
                <a:lnTo>
                  <a:pt x="345" y="709"/>
                </a:lnTo>
                <a:lnTo>
                  <a:pt x="347" y="709"/>
                </a:lnTo>
                <a:lnTo>
                  <a:pt x="349" y="709"/>
                </a:lnTo>
                <a:lnTo>
                  <a:pt x="349" y="709"/>
                </a:lnTo>
                <a:lnTo>
                  <a:pt x="351" y="711"/>
                </a:lnTo>
                <a:lnTo>
                  <a:pt x="351" y="713"/>
                </a:lnTo>
                <a:lnTo>
                  <a:pt x="351" y="715"/>
                </a:lnTo>
                <a:lnTo>
                  <a:pt x="351" y="717"/>
                </a:lnTo>
                <a:lnTo>
                  <a:pt x="353" y="717"/>
                </a:lnTo>
                <a:lnTo>
                  <a:pt x="359" y="719"/>
                </a:lnTo>
                <a:lnTo>
                  <a:pt x="363" y="719"/>
                </a:lnTo>
                <a:lnTo>
                  <a:pt x="365" y="719"/>
                </a:lnTo>
                <a:lnTo>
                  <a:pt x="367" y="719"/>
                </a:lnTo>
                <a:lnTo>
                  <a:pt x="373" y="717"/>
                </a:lnTo>
                <a:lnTo>
                  <a:pt x="377" y="713"/>
                </a:lnTo>
                <a:lnTo>
                  <a:pt x="379" y="711"/>
                </a:lnTo>
                <a:lnTo>
                  <a:pt x="381" y="709"/>
                </a:lnTo>
                <a:lnTo>
                  <a:pt x="381" y="707"/>
                </a:lnTo>
                <a:lnTo>
                  <a:pt x="381" y="705"/>
                </a:lnTo>
                <a:lnTo>
                  <a:pt x="381" y="705"/>
                </a:lnTo>
                <a:lnTo>
                  <a:pt x="383" y="703"/>
                </a:lnTo>
                <a:lnTo>
                  <a:pt x="385" y="701"/>
                </a:lnTo>
                <a:lnTo>
                  <a:pt x="391" y="701"/>
                </a:lnTo>
                <a:lnTo>
                  <a:pt x="393" y="701"/>
                </a:lnTo>
                <a:lnTo>
                  <a:pt x="395" y="701"/>
                </a:lnTo>
                <a:lnTo>
                  <a:pt x="399" y="703"/>
                </a:lnTo>
                <a:lnTo>
                  <a:pt x="403" y="703"/>
                </a:lnTo>
                <a:lnTo>
                  <a:pt x="405" y="705"/>
                </a:lnTo>
                <a:lnTo>
                  <a:pt x="419" y="705"/>
                </a:lnTo>
                <a:lnTo>
                  <a:pt x="425" y="707"/>
                </a:lnTo>
                <a:lnTo>
                  <a:pt x="429" y="707"/>
                </a:lnTo>
                <a:lnTo>
                  <a:pt x="429" y="707"/>
                </a:lnTo>
                <a:lnTo>
                  <a:pt x="433" y="703"/>
                </a:lnTo>
                <a:lnTo>
                  <a:pt x="439" y="701"/>
                </a:lnTo>
                <a:lnTo>
                  <a:pt x="439" y="701"/>
                </a:lnTo>
                <a:lnTo>
                  <a:pt x="441" y="701"/>
                </a:lnTo>
                <a:lnTo>
                  <a:pt x="443" y="703"/>
                </a:lnTo>
                <a:lnTo>
                  <a:pt x="447" y="709"/>
                </a:lnTo>
                <a:lnTo>
                  <a:pt x="449" y="711"/>
                </a:lnTo>
                <a:lnTo>
                  <a:pt x="451" y="713"/>
                </a:lnTo>
                <a:lnTo>
                  <a:pt x="453" y="713"/>
                </a:lnTo>
                <a:lnTo>
                  <a:pt x="453" y="711"/>
                </a:lnTo>
                <a:lnTo>
                  <a:pt x="453" y="707"/>
                </a:lnTo>
                <a:lnTo>
                  <a:pt x="453" y="707"/>
                </a:lnTo>
                <a:lnTo>
                  <a:pt x="457" y="703"/>
                </a:lnTo>
                <a:lnTo>
                  <a:pt x="461" y="703"/>
                </a:lnTo>
                <a:lnTo>
                  <a:pt x="463" y="701"/>
                </a:lnTo>
                <a:lnTo>
                  <a:pt x="465" y="701"/>
                </a:lnTo>
                <a:lnTo>
                  <a:pt x="467" y="703"/>
                </a:lnTo>
                <a:lnTo>
                  <a:pt x="469" y="703"/>
                </a:lnTo>
                <a:lnTo>
                  <a:pt x="471" y="703"/>
                </a:lnTo>
                <a:lnTo>
                  <a:pt x="473" y="705"/>
                </a:lnTo>
                <a:lnTo>
                  <a:pt x="475" y="705"/>
                </a:lnTo>
                <a:lnTo>
                  <a:pt x="475" y="705"/>
                </a:lnTo>
                <a:lnTo>
                  <a:pt x="475" y="705"/>
                </a:lnTo>
                <a:lnTo>
                  <a:pt x="475" y="705"/>
                </a:lnTo>
                <a:lnTo>
                  <a:pt x="477" y="703"/>
                </a:lnTo>
                <a:lnTo>
                  <a:pt x="477" y="703"/>
                </a:lnTo>
                <a:lnTo>
                  <a:pt x="477" y="703"/>
                </a:lnTo>
                <a:lnTo>
                  <a:pt x="479" y="703"/>
                </a:lnTo>
                <a:lnTo>
                  <a:pt x="479" y="701"/>
                </a:lnTo>
                <a:lnTo>
                  <a:pt x="481" y="699"/>
                </a:lnTo>
                <a:lnTo>
                  <a:pt x="487" y="697"/>
                </a:lnTo>
                <a:lnTo>
                  <a:pt x="487" y="697"/>
                </a:lnTo>
                <a:lnTo>
                  <a:pt x="487" y="695"/>
                </a:lnTo>
                <a:lnTo>
                  <a:pt x="489" y="695"/>
                </a:lnTo>
                <a:lnTo>
                  <a:pt x="491" y="695"/>
                </a:lnTo>
                <a:lnTo>
                  <a:pt x="495" y="691"/>
                </a:lnTo>
                <a:lnTo>
                  <a:pt x="495" y="691"/>
                </a:lnTo>
                <a:lnTo>
                  <a:pt x="497" y="687"/>
                </a:lnTo>
                <a:lnTo>
                  <a:pt x="505" y="693"/>
                </a:lnTo>
                <a:lnTo>
                  <a:pt x="513" y="695"/>
                </a:lnTo>
                <a:lnTo>
                  <a:pt x="517" y="695"/>
                </a:lnTo>
                <a:lnTo>
                  <a:pt x="519" y="693"/>
                </a:lnTo>
                <a:lnTo>
                  <a:pt x="523" y="693"/>
                </a:lnTo>
                <a:lnTo>
                  <a:pt x="527" y="693"/>
                </a:lnTo>
                <a:lnTo>
                  <a:pt x="531" y="695"/>
                </a:lnTo>
                <a:lnTo>
                  <a:pt x="533" y="695"/>
                </a:lnTo>
                <a:lnTo>
                  <a:pt x="533" y="695"/>
                </a:lnTo>
                <a:lnTo>
                  <a:pt x="533" y="695"/>
                </a:lnTo>
                <a:lnTo>
                  <a:pt x="533" y="697"/>
                </a:lnTo>
                <a:lnTo>
                  <a:pt x="533" y="697"/>
                </a:lnTo>
                <a:lnTo>
                  <a:pt x="533" y="699"/>
                </a:lnTo>
                <a:lnTo>
                  <a:pt x="533" y="703"/>
                </a:lnTo>
                <a:lnTo>
                  <a:pt x="533" y="705"/>
                </a:lnTo>
                <a:lnTo>
                  <a:pt x="533" y="709"/>
                </a:lnTo>
                <a:lnTo>
                  <a:pt x="533" y="711"/>
                </a:lnTo>
                <a:lnTo>
                  <a:pt x="533" y="711"/>
                </a:lnTo>
                <a:lnTo>
                  <a:pt x="533" y="713"/>
                </a:lnTo>
                <a:lnTo>
                  <a:pt x="533" y="715"/>
                </a:lnTo>
                <a:lnTo>
                  <a:pt x="535" y="717"/>
                </a:lnTo>
                <a:lnTo>
                  <a:pt x="549" y="721"/>
                </a:lnTo>
                <a:lnTo>
                  <a:pt x="549" y="721"/>
                </a:lnTo>
                <a:lnTo>
                  <a:pt x="549" y="725"/>
                </a:lnTo>
                <a:lnTo>
                  <a:pt x="549" y="727"/>
                </a:lnTo>
                <a:lnTo>
                  <a:pt x="549" y="729"/>
                </a:lnTo>
                <a:lnTo>
                  <a:pt x="549" y="731"/>
                </a:lnTo>
                <a:lnTo>
                  <a:pt x="551" y="735"/>
                </a:lnTo>
                <a:lnTo>
                  <a:pt x="551" y="737"/>
                </a:lnTo>
                <a:lnTo>
                  <a:pt x="551" y="741"/>
                </a:lnTo>
                <a:lnTo>
                  <a:pt x="551" y="743"/>
                </a:lnTo>
                <a:lnTo>
                  <a:pt x="551" y="745"/>
                </a:lnTo>
                <a:lnTo>
                  <a:pt x="557" y="749"/>
                </a:lnTo>
                <a:lnTo>
                  <a:pt x="559" y="751"/>
                </a:lnTo>
                <a:lnTo>
                  <a:pt x="559" y="753"/>
                </a:lnTo>
                <a:lnTo>
                  <a:pt x="559" y="755"/>
                </a:lnTo>
                <a:lnTo>
                  <a:pt x="559" y="755"/>
                </a:lnTo>
                <a:lnTo>
                  <a:pt x="559" y="757"/>
                </a:lnTo>
                <a:lnTo>
                  <a:pt x="559" y="759"/>
                </a:lnTo>
                <a:lnTo>
                  <a:pt x="559" y="761"/>
                </a:lnTo>
                <a:lnTo>
                  <a:pt x="557" y="761"/>
                </a:lnTo>
                <a:lnTo>
                  <a:pt x="557" y="763"/>
                </a:lnTo>
                <a:lnTo>
                  <a:pt x="555" y="763"/>
                </a:lnTo>
                <a:lnTo>
                  <a:pt x="557" y="765"/>
                </a:lnTo>
                <a:lnTo>
                  <a:pt x="557" y="767"/>
                </a:lnTo>
                <a:lnTo>
                  <a:pt x="557" y="769"/>
                </a:lnTo>
                <a:lnTo>
                  <a:pt x="557" y="771"/>
                </a:lnTo>
                <a:lnTo>
                  <a:pt x="545" y="787"/>
                </a:lnTo>
                <a:lnTo>
                  <a:pt x="543" y="789"/>
                </a:lnTo>
                <a:lnTo>
                  <a:pt x="543" y="791"/>
                </a:lnTo>
                <a:lnTo>
                  <a:pt x="539" y="795"/>
                </a:lnTo>
                <a:lnTo>
                  <a:pt x="537" y="797"/>
                </a:lnTo>
                <a:lnTo>
                  <a:pt x="553" y="805"/>
                </a:lnTo>
                <a:lnTo>
                  <a:pt x="573" y="811"/>
                </a:lnTo>
                <a:lnTo>
                  <a:pt x="575" y="811"/>
                </a:lnTo>
                <a:lnTo>
                  <a:pt x="577" y="811"/>
                </a:lnTo>
                <a:lnTo>
                  <a:pt x="579" y="801"/>
                </a:lnTo>
                <a:lnTo>
                  <a:pt x="581" y="799"/>
                </a:lnTo>
                <a:lnTo>
                  <a:pt x="587" y="791"/>
                </a:lnTo>
                <a:lnTo>
                  <a:pt x="593" y="783"/>
                </a:lnTo>
                <a:lnTo>
                  <a:pt x="599" y="773"/>
                </a:lnTo>
                <a:lnTo>
                  <a:pt x="601" y="769"/>
                </a:lnTo>
                <a:lnTo>
                  <a:pt x="607" y="765"/>
                </a:lnTo>
                <a:lnTo>
                  <a:pt x="609" y="763"/>
                </a:lnTo>
                <a:lnTo>
                  <a:pt x="611" y="761"/>
                </a:lnTo>
                <a:lnTo>
                  <a:pt x="615" y="761"/>
                </a:lnTo>
                <a:lnTo>
                  <a:pt x="617" y="759"/>
                </a:lnTo>
                <a:lnTo>
                  <a:pt x="625" y="753"/>
                </a:lnTo>
                <a:lnTo>
                  <a:pt x="629" y="747"/>
                </a:lnTo>
                <a:lnTo>
                  <a:pt x="633" y="745"/>
                </a:lnTo>
                <a:lnTo>
                  <a:pt x="635" y="745"/>
                </a:lnTo>
                <a:lnTo>
                  <a:pt x="637" y="745"/>
                </a:lnTo>
                <a:lnTo>
                  <a:pt x="639" y="745"/>
                </a:lnTo>
                <a:lnTo>
                  <a:pt x="641" y="749"/>
                </a:lnTo>
                <a:lnTo>
                  <a:pt x="643" y="749"/>
                </a:lnTo>
                <a:lnTo>
                  <a:pt x="643" y="749"/>
                </a:lnTo>
                <a:lnTo>
                  <a:pt x="649" y="747"/>
                </a:lnTo>
                <a:lnTo>
                  <a:pt x="655" y="747"/>
                </a:lnTo>
                <a:lnTo>
                  <a:pt x="659" y="745"/>
                </a:lnTo>
                <a:lnTo>
                  <a:pt x="663" y="743"/>
                </a:lnTo>
                <a:lnTo>
                  <a:pt x="669" y="737"/>
                </a:lnTo>
                <a:lnTo>
                  <a:pt x="679" y="731"/>
                </a:lnTo>
                <a:lnTo>
                  <a:pt x="681" y="729"/>
                </a:lnTo>
                <a:lnTo>
                  <a:pt x="681" y="729"/>
                </a:lnTo>
                <a:lnTo>
                  <a:pt x="681" y="729"/>
                </a:lnTo>
                <a:lnTo>
                  <a:pt x="681" y="729"/>
                </a:lnTo>
                <a:lnTo>
                  <a:pt x="683" y="727"/>
                </a:lnTo>
                <a:lnTo>
                  <a:pt x="685" y="727"/>
                </a:lnTo>
                <a:lnTo>
                  <a:pt x="687" y="725"/>
                </a:lnTo>
                <a:lnTo>
                  <a:pt x="689" y="725"/>
                </a:lnTo>
                <a:lnTo>
                  <a:pt x="689" y="725"/>
                </a:lnTo>
                <a:lnTo>
                  <a:pt x="691" y="725"/>
                </a:lnTo>
                <a:lnTo>
                  <a:pt x="693" y="727"/>
                </a:lnTo>
                <a:lnTo>
                  <a:pt x="695" y="727"/>
                </a:lnTo>
                <a:lnTo>
                  <a:pt x="697" y="727"/>
                </a:lnTo>
                <a:lnTo>
                  <a:pt x="699" y="727"/>
                </a:lnTo>
                <a:lnTo>
                  <a:pt x="699" y="727"/>
                </a:lnTo>
                <a:lnTo>
                  <a:pt x="701" y="729"/>
                </a:lnTo>
                <a:lnTo>
                  <a:pt x="701" y="729"/>
                </a:lnTo>
                <a:lnTo>
                  <a:pt x="701" y="731"/>
                </a:lnTo>
                <a:lnTo>
                  <a:pt x="701" y="731"/>
                </a:lnTo>
                <a:lnTo>
                  <a:pt x="701" y="733"/>
                </a:lnTo>
                <a:lnTo>
                  <a:pt x="701" y="735"/>
                </a:lnTo>
                <a:lnTo>
                  <a:pt x="701" y="735"/>
                </a:lnTo>
                <a:lnTo>
                  <a:pt x="701" y="737"/>
                </a:lnTo>
                <a:lnTo>
                  <a:pt x="703" y="737"/>
                </a:lnTo>
                <a:lnTo>
                  <a:pt x="703" y="739"/>
                </a:lnTo>
                <a:lnTo>
                  <a:pt x="705" y="739"/>
                </a:lnTo>
                <a:lnTo>
                  <a:pt x="707" y="741"/>
                </a:lnTo>
                <a:lnTo>
                  <a:pt x="709" y="741"/>
                </a:lnTo>
                <a:lnTo>
                  <a:pt x="711" y="741"/>
                </a:lnTo>
                <a:lnTo>
                  <a:pt x="711" y="741"/>
                </a:lnTo>
                <a:lnTo>
                  <a:pt x="723" y="737"/>
                </a:lnTo>
                <a:lnTo>
                  <a:pt x="737" y="727"/>
                </a:lnTo>
                <a:lnTo>
                  <a:pt x="739" y="725"/>
                </a:lnTo>
                <a:lnTo>
                  <a:pt x="739" y="723"/>
                </a:lnTo>
                <a:lnTo>
                  <a:pt x="739" y="721"/>
                </a:lnTo>
                <a:lnTo>
                  <a:pt x="741" y="719"/>
                </a:lnTo>
                <a:lnTo>
                  <a:pt x="739" y="717"/>
                </a:lnTo>
                <a:lnTo>
                  <a:pt x="739" y="711"/>
                </a:lnTo>
                <a:lnTo>
                  <a:pt x="739" y="707"/>
                </a:lnTo>
                <a:lnTo>
                  <a:pt x="739" y="699"/>
                </a:lnTo>
                <a:lnTo>
                  <a:pt x="737" y="695"/>
                </a:lnTo>
                <a:lnTo>
                  <a:pt x="737" y="693"/>
                </a:lnTo>
                <a:lnTo>
                  <a:pt x="737" y="691"/>
                </a:lnTo>
                <a:lnTo>
                  <a:pt x="735" y="691"/>
                </a:lnTo>
                <a:lnTo>
                  <a:pt x="735" y="689"/>
                </a:lnTo>
                <a:lnTo>
                  <a:pt x="735" y="687"/>
                </a:lnTo>
                <a:lnTo>
                  <a:pt x="735" y="687"/>
                </a:lnTo>
                <a:lnTo>
                  <a:pt x="737" y="685"/>
                </a:lnTo>
                <a:lnTo>
                  <a:pt x="739" y="681"/>
                </a:lnTo>
                <a:lnTo>
                  <a:pt x="741" y="679"/>
                </a:lnTo>
                <a:lnTo>
                  <a:pt x="743" y="677"/>
                </a:lnTo>
                <a:lnTo>
                  <a:pt x="743" y="675"/>
                </a:lnTo>
                <a:lnTo>
                  <a:pt x="745" y="675"/>
                </a:lnTo>
                <a:lnTo>
                  <a:pt x="745" y="671"/>
                </a:lnTo>
                <a:lnTo>
                  <a:pt x="745" y="669"/>
                </a:lnTo>
                <a:lnTo>
                  <a:pt x="745" y="665"/>
                </a:lnTo>
                <a:lnTo>
                  <a:pt x="749" y="659"/>
                </a:lnTo>
                <a:lnTo>
                  <a:pt x="755" y="651"/>
                </a:lnTo>
                <a:lnTo>
                  <a:pt x="757" y="649"/>
                </a:lnTo>
                <a:lnTo>
                  <a:pt x="761" y="647"/>
                </a:lnTo>
                <a:lnTo>
                  <a:pt x="761" y="647"/>
                </a:lnTo>
                <a:lnTo>
                  <a:pt x="763" y="649"/>
                </a:lnTo>
                <a:lnTo>
                  <a:pt x="763" y="649"/>
                </a:lnTo>
                <a:lnTo>
                  <a:pt x="765" y="651"/>
                </a:lnTo>
                <a:lnTo>
                  <a:pt x="767" y="651"/>
                </a:lnTo>
                <a:lnTo>
                  <a:pt x="777" y="645"/>
                </a:lnTo>
                <a:lnTo>
                  <a:pt x="783" y="639"/>
                </a:lnTo>
                <a:lnTo>
                  <a:pt x="785" y="639"/>
                </a:lnTo>
                <a:lnTo>
                  <a:pt x="787" y="637"/>
                </a:lnTo>
                <a:lnTo>
                  <a:pt x="797" y="635"/>
                </a:lnTo>
                <a:lnTo>
                  <a:pt x="799" y="635"/>
                </a:lnTo>
                <a:lnTo>
                  <a:pt x="807" y="637"/>
                </a:lnTo>
                <a:lnTo>
                  <a:pt x="807" y="637"/>
                </a:lnTo>
                <a:lnTo>
                  <a:pt x="809" y="639"/>
                </a:lnTo>
                <a:lnTo>
                  <a:pt x="809" y="641"/>
                </a:lnTo>
                <a:lnTo>
                  <a:pt x="809" y="643"/>
                </a:lnTo>
                <a:lnTo>
                  <a:pt x="809" y="645"/>
                </a:lnTo>
                <a:lnTo>
                  <a:pt x="811" y="645"/>
                </a:lnTo>
                <a:lnTo>
                  <a:pt x="815" y="651"/>
                </a:lnTo>
                <a:lnTo>
                  <a:pt x="827" y="659"/>
                </a:lnTo>
                <a:lnTo>
                  <a:pt x="829" y="657"/>
                </a:lnTo>
                <a:lnTo>
                  <a:pt x="831" y="657"/>
                </a:lnTo>
                <a:lnTo>
                  <a:pt x="835" y="657"/>
                </a:lnTo>
                <a:lnTo>
                  <a:pt x="839" y="657"/>
                </a:lnTo>
                <a:lnTo>
                  <a:pt x="843" y="657"/>
                </a:lnTo>
                <a:lnTo>
                  <a:pt x="849" y="651"/>
                </a:lnTo>
                <a:lnTo>
                  <a:pt x="849" y="651"/>
                </a:lnTo>
                <a:lnTo>
                  <a:pt x="849" y="651"/>
                </a:lnTo>
                <a:lnTo>
                  <a:pt x="847" y="649"/>
                </a:lnTo>
                <a:close/>
              </a:path>
            </a:pathLst>
          </a:custGeom>
          <a:solidFill>
            <a:schemeClr val="accent4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5" name="Freeform 15">
            <a:extLst>
              <a:ext uri="{FF2B5EF4-FFF2-40B4-BE49-F238E27FC236}">
                <a16:creationId xmlns:a16="http://schemas.microsoft.com/office/drawing/2014/main" id="{449E9AD5-0D5F-423E-BA0F-ECCD338BC389}"/>
              </a:ext>
            </a:extLst>
          </p:cNvPr>
          <p:cNvSpPr>
            <a:spLocks/>
          </p:cNvSpPr>
          <p:nvPr/>
        </p:nvSpPr>
        <p:spPr bwMode="auto">
          <a:xfrm rot="20173231">
            <a:off x="2504661" y="2135883"/>
            <a:ext cx="642343" cy="398696"/>
          </a:xfrm>
          <a:custGeom>
            <a:avLst/>
            <a:gdLst>
              <a:gd name="T0" fmla="*/ 307 w 319"/>
              <a:gd name="T1" fmla="*/ 34 h 198"/>
              <a:gd name="T2" fmla="*/ 267 w 319"/>
              <a:gd name="T3" fmla="*/ 28 h 198"/>
              <a:gd name="T4" fmla="*/ 253 w 319"/>
              <a:gd name="T5" fmla="*/ 24 h 198"/>
              <a:gd name="T6" fmla="*/ 261 w 319"/>
              <a:gd name="T7" fmla="*/ 20 h 198"/>
              <a:gd name="T8" fmla="*/ 267 w 319"/>
              <a:gd name="T9" fmla="*/ 16 h 198"/>
              <a:gd name="T10" fmla="*/ 245 w 319"/>
              <a:gd name="T11" fmla="*/ 6 h 198"/>
              <a:gd name="T12" fmla="*/ 220 w 319"/>
              <a:gd name="T13" fmla="*/ 8 h 198"/>
              <a:gd name="T14" fmla="*/ 210 w 319"/>
              <a:gd name="T15" fmla="*/ 14 h 198"/>
              <a:gd name="T16" fmla="*/ 206 w 319"/>
              <a:gd name="T17" fmla="*/ 16 h 198"/>
              <a:gd name="T18" fmla="*/ 202 w 319"/>
              <a:gd name="T19" fmla="*/ 18 h 198"/>
              <a:gd name="T20" fmla="*/ 190 w 319"/>
              <a:gd name="T21" fmla="*/ 26 h 198"/>
              <a:gd name="T22" fmla="*/ 190 w 319"/>
              <a:gd name="T23" fmla="*/ 22 h 198"/>
              <a:gd name="T24" fmla="*/ 192 w 319"/>
              <a:gd name="T25" fmla="*/ 6 h 198"/>
              <a:gd name="T26" fmla="*/ 174 w 319"/>
              <a:gd name="T27" fmla="*/ 10 h 198"/>
              <a:gd name="T28" fmla="*/ 166 w 319"/>
              <a:gd name="T29" fmla="*/ 20 h 198"/>
              <a:gd name="T30" fmla="*/ 154 w 319"/>
              <a:gd name="T31" fmla="*/ 18 h 198"/>
              <a:gd name="T32" fmla="*/ 128 w 319"/>
              <a:gd name="T33" fmla="*/ 26 h 198"/>
              <a:gd name="T34" fmla="*/ 86 w 319"/>
              <a:gd name="T35" fmla="*/ 36 h 198"/>
              <a:gd name="T36" fmla="*/ 62 w 319"/>
              <a:gd name="T37" fmla="*/ 32 h 198"/>
              <a:gd name="T38" fmla="*/ 56 w 319"/>
              <a:gd name="T39" fmla="*/ 46 h 198"/>
              <a:gd name="T40" fmla="*/ 60 w 319"/>
              <a:gd name="T41" fmla="*/ 62 h 198"/>
              <a:gd name="T42" fmla="*/ 52 w 319"/>
              <a:gd name="T43" fmla="*/ 60 h 198"/>
              <a:gd name="T44" fmla="*/ 40 w 319"/>
              <a:gd name="T45" fmla="*/ 64 h 198"/>
              <a:gd name="T46" fmla="*/ 28 w 319"/>
              <a:gd name="T47" fmla="*/ 66 h 198"/>
              <a:gd name="T48" fmla="*/ 22 w 319"/>
              <a:gd name="T49" fmla="*/ 76 h 198"/>
              <a:gd name="T50" fmla="*/ 16 w 319"/>
              <a:gd name="T51" fmla="*/ 86 h 198"/>
              <a:gd name="T52" fmla="*/ 0 w 319"/>
              <a:gd name="T53" fmla="*/ 100 h 198"/>
              <a:gd name="T54" fmla="*/ 14 w 319"/>
              <a:gd name="T55" fmla="*/ 118 h 198"/>
              <a:gd name="T56" fmla="*/ 28 w 319"/>
              <a:gd name="T57" fmla="*/ 130 h 198"/>
              <a:gd name="T58" fmla="*/ 62 w 319"/>
              <a:gd name="T59" fmla="*/ 126 h 198"/>
              <a:gd name="T60" fmla="*/ 82 w 319"/>
              <a:gd name="T61" fmla="*/ 126 h 198"/>
              <a:gd name="T62" fmla="*/ 92 w 319"/>
              <a:gd name="T63" fmla="*/ 140 h 198"/>
              <a:gd name="T64" fmla="*/ 114 w 319"/>
              <a:gd name="T65" fmla="*/ 158 h 198"/>
              <a:gd name="T66" fmla="*/ 116 w 319"/>
              <a:gd name="T67" fmla="*/ 170 h 198"/>
              <a:gd name="T68" fmla="*/ 120 w 319"/>
              <a:gd name="T69" fmla="*/ 176 h 198"/>
              <a:gd name="T70" fmla="*/ 134 w 319"/>
              <a:gd name="T71" fmla="*/ 174 h 198"/>
              <a:gd name="T72" fmla="*/ 126 w 319"/>
              <a:gd name="T73" fmla="*/ 180 h 198"/>
              <a:gd name="T74" fmla="*/ 130 w 319"/>
              <a:gd name="T75" fmla="*/ 190 h 198"/>
              <a:gd name="T76" fmla="*/ 150 w 319"/>
              <a:gd name="T77" fmla="*/ 196 h 198"/>
              <a:gd name="T78" fmla="*/ 160 w 319"/>
              <a:gd name="T79" fmla="*/ 190 h 198"/>
              <a:gd name="T80" fmla="*/ 174 w 319"/>
              <a:gd name="T81" fmla="*/ 194 h 198"/>
              <a:gd name="T82" fmla="*/ 194 w 319"/>
              <a:gd name="T83" fmla="*/ 184 h 198"/>
              <a:gd name="T84" fmla="*/ 192 w 319"/>
              <a:gd name="T85" fmla="*/ 170 h 198"/>
              <a:gd name="T86" fmla="*/ 182 w 319"/>
              <a:gd name="T87" fmla="*/ 174 h 198"/>
              <a:gd name="T88" fmla="*/ 176 w 319"/>
              <a:gd name="T89" fmla="*/ 166 h 198"/>
              <a:gd name="T90" fmla="*/ 190 w 319"/>
              <a:gd name="T91" fmla="*/ 158 h 198"/>
              <a:gd name="T92" fmla="*/ 184 w 319"/>
              <a:gd name="T93" fmla="*/ 150 h 198"/>
              <a:gd name="T94" fmla="*/ 172 w 319"/>
              <a:gd name="T95" fmla="*/ 160 h 198"/>
              <a:gd name="T96" fmla="*/ 162 w 319"/>
              <a:gd name="T97" fmla="*/ 156 h 198"/>
              <a:gd name="T98" fmla="*/ 170 w 319"/>
              <a:gd name="T99" fmla="*/ 134 h 198"/>
              <a:gd name="T100" fmla="*/ 186 w 319"/>
              <a:gd name="T101" fmla="*/ 124 h 198"/>
              <a:gd name="T102" fmla="*/ 192 w 319"/>
              <a:gd name="T103" fmla="*/ 112 h 198"/>
              <a:gd name="T104" fmla="*/ 210 w 319"/>
              <a:gd name="T105" fmla="*/ 108 h 198"/>
              <a:gd name="T106" fmla="*/ 228 w 319"/>
              <a:gd name="T107" fmla="*/ 90 h 198"/>
              <a:gd name="T108" fmla="*/ 249 w 319"/>
              <a:gd name="T109" fmla="*/ 98 h 198"/>
              <a:gd name="T110" fmla="*/ 265 w 319"/>
              <a:gd name="T111" fmla="*/ 90 h 198"/>
              <a:gd name="T112" fmla="*/ 263 w 319"/>
              <a:gd name="T113" fmla="*/ 80 h 198"/>
              <a:gd name="T114" fmla="*/ 287 w 319"/>
              <a:gd name="T115" fmla="*/ 58 h 198"/>
              <a:gd name="T116" fmla="*/ 319 w 319"/>
              <a:gd name="T117" fmla="*/ 54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19" h="198">
                <a:moveTo>
                  <a:pt x="319" y="44"/>
                </a:moveTo>
                <a:lnTo>
                  <a:pt x="319" y="42"/>
                </a:lnTo>
                <a:lnTo>
                  <a:pt x="319" y="42"/>
                </a:lnTo>
                <a:lnTo>
                  <a:pt x="313" y="40"/>
                </a:lnTo>
                <a:lnTo>
                  <a:pt x="309" y="36"/>
                </a:lnTo>
                <a:lnTo>
                  <a:pt x="307" y="34"/>
                </a:lnTo>
                <a:lnTo>
                  <a:pt x="305" y="34"/>
                </a:lnTo>
                <a:lnTo>
                  <a:pt x="297" y="30"/>
                </a:lnTo>
                <a:lnTo>
                  <a:pt x="285" y="30"/>
                </a:lnTo>
                <a:lnTo>
                  <a:pt x="275" y="26"/>
                </a:lnTo>
                <a:lnTo>
                  <a:pt x="273" y="26"/>
                </a:lnTo>
                <a:lnTo>
                  <a:pt x="267" y="28"/>
                </a:lnTo>
                <a:lnTo>
                  <a:pt x="265" y="26"/>
                </a:lnTo>
                <a:lnTo>
                  <a:pt x="263" y="24"/>
                </a:lnTo>
                <a:lnTo>
                  <a:pt x="261" y="28"/>
                </a:lnTo>
                <a:lnTo>
                  <a:pt x="259" y="28"/>
                </a:lnTo>
                <a:lnTo>
                  <a:pt x="257" y="24"/>
                </a:lnTo>
                <a:lnTo>
                  <a:pt x="253" y="24"/>
                </a:lnTo>
                <a:lnTo>
                  <a:pt x="255" y="22"/>
                </a:lnTo>
                <a:lnTo>
                  <a:pt x="257" y="20"/>
                </a:lnTo>
                <a:lnTo>
                  <a:pt x="257" y="20"/>
                </a:lnTo>
                <a:lnTo>
                  <a:pt x="259" y="18"/>
                </a:lnTo>
                <a:lnTo>
                  <a:pt x="261" y="18"/>
                </a:lnTo>
                <a:lnTo>
                  <a:pt x="261" y="20"/>
                </a:lnTo>
                <a:lnTo>
                  <a:pt x="263" y="20"/>
                </a:lnTo>
                <a:lnTo>
                  <a:pt x="265" y="20"/>
                </a:lnTo>
                <a:lnTo>
                  <a:pt x="265" y="20"/>
                </a:lnTo>
                <a:lnTo>
                  <a:pt x="267" y="20"/>
                </a:lnTo>
                <a:lnTo>
                  <a:pt x="267" y="18"/>
                </a:lnTo>
                <a:lnTo>
                  <a:pt x="267" y="16"/>
                </a:lnTo>
                <a:lnTo>
                  <a:pt x="265" y="14"/>
                </a:lnTo>
                <a:lnTo>
                  <a:pt x="265" y="14"/>
                </a:lnTo>
                <a:lnTo>
                  <a:pt x="251" y="12"/>
                </a:lnTo>
                <a:lnTo>
                  <a:pt x="249" y="10"/>
                </a:lnTo>
                <a:lnTo>
                  <a:pt x="247" y="8"/>
                </a:lnTo>
                <a:lnTo>
                  <a:pt x="245" y="6"/>
                </a:lnTo>
                <a:lnTo>
                  <a:pt x="241" y="6"/>
                </a:lnTo>
                <a:lnTo>
                  <a:pt x="243" y="2"/>
                </a:lnTo>
                <a:lnTo>
                  <a:pt x="238" y="0"/>
                </a:lnTo>
                <a:lnTo>
                  <a:pt x="224" y="6"/>
                </a:lnTo>
                <a:lnTo>
                  <a:pt x="222" y="6"/>
                </a:lnTo>
                <a:lnTo>
                  <a:pt x="220" y="8"/>
                </a:lnTo>
                <a:lnTo>
                  <a:pt x="218" y="10"/>
                </a:lnTo>
                <a:lnTo>
                  <a:pt x="212" y="10"/>
                </a:lnTo>
                <a:lnTo>
                  <a:pt x="210" y="12"/>
                </a:lnTo>
                <a:lnTo>
                  <a:pt x="212" y="14"/>
                </a:lnTo>
                <a:lnTo>
                  <a:pt x="210" y="14"/>
                </a:lnTo>
                <a:lnTo>
                  <a:pt x="210" y="14"/>
                </a:lnTo>
                <a:lnTo>
                  <a:pt x="210" y="14"/>
                </a:lnTo>
                <a:lnTo>
                  <a:pt x="208" y="14"/>
                </a:lnTo>
                <a:lnTo>
                  <a:pt x="208" y="14"/>
                </a:lnTo>
                <a:lnTo>
                  <a:pt x="206" y="14"/>
                </a:lnTo>
                <a:lnTo>
                  <a:pt x="206" y="14"/>
                </a:lnTo>
                <a:lnTo>
                  <a:pt x="206" y="16"/>
                </a:lnTo>
                <a:lnTo>
                  <a:pt x="208" y="18"/>
                </a:lnTo>
                <a:lnTo>
                  <a:pt x="208" y="20"/>
                </a:lnTo>
                <a:lnTo>
                  <a:pt x="208" y="22"/>
                </a:lnTo>
                <a:lnTo>
                  <a:pt x="206" y="22"/>
                </a:lnTo>
                <a:lnTo>
                  <a:pt x="204" y="18"/>
                </a:lnTo>
                <a:lnTo>
                  <a:pt x="202" y="18"/>
                </a:lnTo>
                <a:lnTo>
                  <a:pt x="202" y="18"/>
                </a:lnTo>
                <a:lnTo>
                  <a:pt x="198" y="22"/>
                </a:lnTo>
                <a:lnTo>
                  <a:pt x="198" y="24"/>
                </a:lnTo>
                <a:lnTo>
                  <a:pt x="194" y="26"/>
                </a:lnTo>
                <a:lnTo>
                  <a:pt x="192" y="26"/>
                </a:lnTo>
                <a:lnTo>
                  <a:pt x="190" y="26"/>
                </a:lnTo>
                <a:lnTo>
                  <a:pt x="190" y="24"/>
                </a:lnTo>
                <a:lnTo>
                  <a:pt x="192" y="24"/>
                </a:lnTo>
                <a:lnTo>
                  <a:pt x="192" y="24"/>
                </a:lnTo>
                <a:lnTo>
                  <a:pt x="192" y="24"/>
                </a:lnTo>
                <a:lnTo>
                  <a:pt x="192" y="24"/>
                </a:lnTo>
                <a:lnTo>
                  <a:pt x="190" y="22"/>
                </a:lnTo>
                <a:lnTo>
                  <a:pt x="188" y="20"/>
                </a:lnTo>
                <a:lnTo>
                  <a:pt x="190" y="18"/>
                </a:lnTo>
                <a:lnTo>
                  <a:pt x="194" y="14"/>
                </a:lnTo>
                <a:lnTo>
                  <a:pt x="202" y="12"/>
                </a:lnTo>
                <a:lnTo>
                  <a:pt x="198" y="8"/>
                </a:lnTo>
                <a:lnTo>
                  <a:pt x="192" y="6"/>
                </a:lnTo>
                <a:lnTo>
                  <a:pt x="186" y="8"/>
                </a:lnTo>
                <a:lnTo>
                  <a:pt x="180" y="12"/>
                </a:lnTo>
                <a:lnTo>
                  <a:pt x="180" y="10"/>
                </a:lnTo>
                <a:lnTo>
                  <a:pt x="178" y="10"/>
                </a:lnTo>
                <a:lnTo>
                  <a:pt x="176" y="12"/>
                </a:lnTo>
                <a:lnTo>
                  <a:pt x="174" y="10"/>
                </a:lnTo>
                <a:lnTo>
                  <a:pt x="170" y="12"/>
                </a:lnTo>
                <a:lnTo>
                  <a:pt x="164" y="16"/>
                </a:lnTo>
                <a:lnTo>
                  <a:pt x="164" y="18"/>
                </a:lnTo>
                <a:lnTo>
                  <a:pt x="166" y="20"/>
                </a:lnTo>
                <a:lnTo>
                  <a:pt x="166" y="20"/>
                </a:lnTo>
                <a:lnTo>
                  <a:pt x="166" y="20"/>
                </a:lnTo>
                <a:lnTo>
                  <a:pt x="164" y="20"/>
                </a:lnTo>
                <a:lnTo>
                  <a:pt x="164" y="20"/>
                </a:lnTo>
                <a:lnTo>
                  <a:pt x="162" y="22"/>
                </a:lnTo>
                <a:lnTo>
                  <a:pt x="158" y="18"/>
                </a:lnTo>
                <a:lnTo>
                  <a:pt x="156" y="18"/>
                </a:lnTo>
                <a:lnTo>
                  <a:pt x="154" y="18"/>
                </a:lnTo>
                <a:lnTo>
                  <a:pt x="154" y="20"/>
                </a:lnTo>
                <a:lnTo>
                  <a:pt x="154" y="22"/>
                </a:lnTo>
                <a:lnTo>
                  <a:pt x="154" y="22"/>
                </a:lnTo>
                <a:lnTo>
                  <a:pt x="144" y="22"/>
                </a:lnTo>
                <a:lnTo>
                  <a:pt x="140" y="22"/>
                </a:lnTo>
                <a:lnTo>
                  <a:pt x="128" y="26"/>
                </a:lnTo>
                <a:lnTo>
                  <a:pt x="124" y="30"/>
                </a:lnTo>
                <a:lnTo>
                  <a:pt x="100" y="32"/>
                </a:lnTo>
                <a:lnTo>
                  <a:pt x="90" y="32"/>
                </a:lnTo>
                <a:lnTo>
                  <a:pt x="88" y="32"/>
                </a:lnTo>
                <a:lnTo>
                  <a:pt x="86" y="36"/>
                </a:lnTo>
                <a:lnTo>
                  <a:pt x="86" y="36"/>
                </a:lnTo>
                <a:lnTo>
                  <a:pt x="82" y="32"/>
                </a:lnTo>
                <a:lnTo>
                  <a:pt x="76" y="32"/>
                </a:lnTo>
                <a:lnTo>
                  <a:pt x="72" y="32"/>
                </a:lnTo>
                <a:lnTo>
                  <a:pt x="68" y="36"/>
                </a:lnTo>
                <a:lnTo>
                  <a:pt x="62" y="32"/>
                </a:lnTo>
                <a:lnTo>
                  <a:pt x="62" y="32"/>
                </a:lnTo>
                <a:lnTo>
                  <a:pt x="62" y="32"/>
                </a:lnTo>
                <a:lnTo>
                  <a:pt x="62" y="32"/>
                </a:lnTo>
                <a:lnTo>
                  <a:pt x="62" y="36"/>
                </a:lnTo>
                <a:lnTo>
                  <a:pt x="60" y="40"/>
                </a:lnTo>
                <a:lnTo>
                  <a:pt x="58" y="44"/>
                </a:lnTo>
                <a:lnTo>
                  <a:pt x="56" y="46"/>
                </a:lnTo>
                <a:lnTo>
                  <a:pt x="58" y="46"/>
                </a:lnTo>
                <a:lnTo>
                  <a:pt x="58" y="48"/>
                </a:lnTo>
                <a:lnTo>
                  <a:pt x="60" y="52"/>
                </a:lnTo>
                <a:lnTo>
                  <a:pt x="60" y="56"/>
                </a:lnTo>
                <a:lnTo>
                  <a:pt x="60" y="58"/>
                </a:lnTo>
                <a:lnTo>
                  <a:pt x="60" y="62"/>
                </a:lnTo>
                <a:lnTo>
                  <a:pt x="58" y="62"/>
                </a:lnTo>
                <a:lnTo>
                  <a:pt x="58" y="64"/>
                </a:lnTo>
                <a:lnTo>
                  <a:pt x="56" y="64"/>
                </a:lnTo>
                <a:lnTo>
                  <a:pt x="54" y="64"/>
                </a:lnTo>
                <a:lnTo>
                  <a:pt x="54" y="60"/>
                </a:lnTo>
                <a:lnTo>
                  <a:pt x="52" y="60"/>
                </a:lnTo>
                <a:lnTo>
                  <a:pt x="48" y="58"/>
                </a:lnTo>
                <a:lnTo>
                  <a:pt x="46" y="58"/>
                </a:lnTo>
                <a:lnTo>
                  <a:pt x="44" y="58"/>
                </a:lnTo>
                <a:lnTo>
                  <a:pt x="42" y="60"/>
                </a:lnTo>
                <a:lnTo>
                  <a:pt x="40" y="62"/>
                </a:lnTo>
                <a:lnTo>
                  <a:pt x="40" y="64"/>
                </a:lnTo>
                <a:lnTo>
                  <a:pt x="38" y="64"/>
                </a:lnTo>
                <a:lnTo>
                  <a:pt x="36" y="66"/>
                </a:lnTo>
                <a:lnTo>
                  <a:pt x="32" y="66"/>
                </a:lnTo>
                <a:lnTo>
                  <a:pt x="32" y="66"/>
                </a:lnTo>
                <a:lnTo>
                  <a:pt x="30" y="66"/>
                </a:lnTo>
                <a:lnTo>
                  <a:pt x="28" y="66"/>
                </a:lnTo>
                <a:lnTo>
                  <a:pt x="26" y="66"/>
                </a:lnTo>
                <a:lnTo>
                  <a:pt x="24" y="68"/>
                </a:lnTo>
                <a:lnTo>
                  <a:pt x="22" y="68"/>
                </a:lnTo>
                <a:lnTo>
                  <a:pt x="22" y="70"/>
                </a:lnTo>
                <a:lnTo>
                  <a:pt x="22" y="74"/>
                </a:lnTo>
                <a:lnTo>
                  <a:pt x="22" y="76"/>
                </a:lnTo>
                <a:lnTo>
                  <a:pt x="22" y="78"/>
                </a:lnTo>
                <a:lnTo>
                  <a:pt x="22" y="80"/>
                </a:lnTo>
                <a:lnTo>
                  <a:pt x="20" y="82"/>
                </a:lnTo>
                <a:lnTo>
                  <a:pt x="20" y="84"/>
                </a:lnTo>
                <a:lnTo>
                  <a:pt x="18" y="86"/>
                </a:lnTo>
                <a:lnTo>
                  <a:pt x="16" y="86"/>
                </a:lnTo>
                <a:lnTo>
                  <a:pt x="12" y="86"/>
                </a:lnTo>
                <a:lnTo>
                  <a:pt x="10" y="86"/>
                </a:lnTo>
                <a:lnTo>
                  <a:pt x="10" y="86"/>
                </a:lnTo>
                <a:lnTo>
                  <a:pt x="4" y="88"/>
                </a:lnTo>
                <a:lnTo>
                  <a:pt x="2" y="86"/>
                </a:lnTo>
                <a:lnTo>
                  <a:pt x="0" y="100"/>
                </a:lnTo>
                <a:lnTo>
                  <a:pt x="0" y="104"/>
                </a:lnTo>
                <a:lnTo>
                  <a:pt x="2" y="108"/>
                </a:lnTo>
                <a:lnTo>
                  <a:pt x="4" y="110"/>
                </a:lnTo>
                <a:lnTo>
                  <a:pt x="6" y="112"/>
                </a:lnTo>
                <a:lnTo>
                  <a:pt x="12" y="116"/>
                </a:lnTo>
                <a:lnTo>
                  <a:pt x="14" y="118"/>
                </a:lnTo>
                <a:lnTo>
                  <a:pt x="16" y="120"/>
                </a:lnTo>
                <a:lnTo>
                  <a:pt x="18" y="124"/>
                </a:lnTo>
                <a:lnTo>
                  <a:pt x="20" y="126"/>
                </a:lnTo>
                <a:lnTo>
                  <a:pt x="22" y="132"/>
                </a:lnTo>
                <a:lnTo>
                  <a:pt x="26" y="132"/>
                </a:lnTo>
                <a:lnTo>
                  <a:pt x="28" y="130"/>
                </a:lnTo>
                <a:lnTo>
                  <a:pt x="38" y="130"/>
                </a:lnTo>
                <a:lnTo>
                  <a:pt x="44" y="130"/>
                </a:lnTo>
                <a:lnTo>
                  <a:pt x="52" y="130"/>
                </a:lnTo>
                <a:lnTo>
                  <a:pt x="54" y="130"/>
                </a:lnTo>
                <a:lnTo>
                  <a:pt x="60" y="126"/>
                </a:lnTo>
                <a:lnTo>
                  <a:pt x="62" y="126"/>
                </a:lnTo>
                <a:lnTo>
                  <a:pt x="66" y="126"/>
                </a:lnTo>
                <a:lnTo>
                  <a:pt x="68" y="124"/>
                </a:lnTo>
                <a:lnTo>
                  <a:pt x="72" y="122"/>
                </a:lnTo>
                <a:lnTo>
                  <a:pt x="74" y="122"/>
                </a:lnTo>
                <a:lnTo>
                  <a:pt x="76" y="124"/>
                </a:lnTo>
                <a:lnTo>
                  <a:pt x="82" y="126"/>
                </a:lnTo>
                <a:lnTo>
                  <a:pt x="82" y="128"/>
                </a:lnTo>
                <a:lnTo>
                  <a:pt x="86" y="134"/>
                </a:lnTo>
                <a:lnTo>
                  <a:pt x="88" y="136"/>
                </a:lnTo>
                <a:lnTo>
                  <a:pt x="88" y="136"/>
                </a:lnTo>
                <a:lnTo>
                  <a:pt x="88" y="138"/>
                </a:lnTo>
                <a:lnTo>
                  <a:pt x="92" y="140"/>
                </a:lnTo>
                <a:lnTo>
                  <a:pt x="110" y="146"/>
                </a:lnTo>
                <a:lnTo>
                  <a:pt x="114" y="148"/>
                </a:lnTo>
                <a:lnTo>
                  <a:pt x="114" y="150"/>
                </a:lnTo>
                <a:lnTo>
                  <a:pt x="114" y="152"/>
                </a:lnTo>
                <a:lnTo>
                  <a:pt x="114" y="154"/>
                </a:lnTo>
                <a:lnTo>
                  <a:pt x="114" y="158"/>
                </a:lnTo>
                <a:lnTo>
                  <a:pt x="114" y="162"/>
                </a:lnTo>
                <a:lnTo>
                  <a:pt x="116" y="164"/>
                </a:lnTo>
                <a:lnTo>
                  <a:pt x="116" y="166"/>
                </a:lnTo>
                <a:lnTo>
                  <a:pt x="116" y="168"/>
                </a:lnTo>
                <a:lnTo>
                  <a:pt x="116" y="170"/>
                </a:lnTo>
                <a:lnTo>
                  <a:pt x="116" y="170"/>
                </a:lnTo>
                <a:lnTo>
                  <a:pt x="116" y="172"/>
                </a:lnTo>
                <a:lnTo>
                  <a:pt x="116" y="174"/>
                </a:lnTo>
                <a:lnTo>
                  <a:pt x="116" y="174"/>
                </a:lnTo>
                <a:lnTo>
                  <a:pt x="118" y="176"/>
                </a:lnTo>
                <a:lnTo>
                  <a:pt x="120" y="176"/>
                </a:lnTo>
                <a:lnTo>
                  <a:pt x="120" y="176"/>
                </a:lnTo>
                <a:lnTo>
                  <a:pt x="122" y="176"/>
                </a:lnTo>
                <a:lnTo>
                  <a:pt x="124" y="174"/>
                </a:lnTo>
                <a:lnTo>
                  <a:pt x="126" y="172"/>
                </a:lnTo>
                <a:lnTo>
                  <a:pt x="130" y="172"/>
                </a:lnTo>
                <a:lnTo>
                  <a:pt x="132" y="172"/>
                </a:lnTo>
                <a:lnTo>
                  <a:pt x="134" y="174"/>
                </a:lnTo>
                <a:lnTo>
                  <a:pt x="134" y="176"/>
                </a:lnTo>
                <a:lnTo>
                  <a:pt x="134" y="178"/>
                </a:lnTo>
                <a:lnTo>
                  <a:pt x="132" y="178"/>
                </a:lnTo>
                <a:lnTo>
                  <a:pt x="130" y="180"/>
                </a:lnTo>
                <a:lnTo>
                  <a:pt x="128" y="180"/>
                </a:lnTo>
                <a:lnTo>
                  <a:pt x="126" y="180"/>
                </a:lnTo>
                <a:lnTo>
                  <a:pt x="124" y="182"/>
                </a:lnTo>
                <a:lnTo>
                  <a:pt x="124" y="184"/>
                </a:lnTo>
                <a:lnTo>
                  <a:pt x="124" y="184"/>
                </a:lnTo>
                <a:lnTo>
                  <a:pt x="126" y="186"/>
                </a:lnTo>
                <a:lnTo>
                  <a:pt x="128" y="190"/>
                </a:lnTo>
                <a:lnTo>
                  <a:pt x="130" y="190"/>
                </a:lnTo>
                <a:lnTo>
                  <a:pt x="136" y="190"/>
                </a:lnTo>
                <a:lnTo>
                  <a:pt x="138" y="192"/>
                </a:lnTo>
                <a:lnTo>
                  <a:pt x="140" y="192"/>
                </a:lnTo>
                <a:lnTo>
                  <a:pt x="140" y="194"/>
                </a:lnTo>
                <a:lnTo>
                  <a:pt x="142" y="198"/>
                </a:lnTo>
                <a:lnTo>
                  <a:pt x="150" y="196"/>
                </a:lnTo>
                <a:lnTo>
                  <a:pt x="156" y="184"/>
                </a:lnTo>
                <a:lnTo>
                  <a:pt x="156" y="182"/>
                </a:lnTo>
                <a:lnTo>
                  <a:pt x="158" y="182"/>
                </a:lnTo>
                <a:lnTo>
                  <a:pt x="158" y="182"/>
                </a:lnTo>
                <a:lnTo>
                  <a:pt x="160" y="184"/>
                </a:lnTo>
                <a:lnTo>
                  <a:pt x="160" y="190"/>
                </a:lnTo>
                <a:lnTo>
                  <a:pt x="160" y="192"/>
                </a:lnTo>
                <a:lnTo>
                  <a:pt x="158" y="196"/>
                </a:lnTo>
                <a:lnTo>
                  <a:pt x="166" y="198"/>
                </a:lnTo>
                <a:lnTo>
                  <a:pt x="168" y="196"/>
                </a:lnTo>
                <a:lnTo>
                  <a:pt x="172" y="196"/>
                </a:lnTo>
                <a:lnTo>
                  <a:pt x="174" y="194"/>
                </a:lnTo>
                <a:lnTo>
                  <a:pt x="182" y="188"/>
                </a:lnTo>
                <a:lnTo>
                  <a:pt x="184" y="188"/>
                </a:lnTo>
                <a:lnTo>
                  <a:pt x="190" y="188"/>
                </a:lnTo>
                <a:lnTo>
                  <a:pt x="192" y="186"/>
                </a:lnTo>
                <a:lnTo>
                  <a:pt x="194" y="186"/>
                </a:lnTo>
                <a:lnTo>
                  <a:pt x="194" y="184"/>
                </a:lnTo>
                <a:lnTo>
                  <a:pt x="194" y="182"/>
                </a:lnTo>
                <a:lnTo>
                  <a:pt x="194" y="180"/>
                </a:lnTo>
                <a:lnTo>
                  <a:pt x="192" y="178"/>
                </a:lnTo>
                <a:lnTo>
                  <a:pt x="192" y="176"/>
                </a:lnTo>
                <a:lnTo>
                  <a:pt x="192" y="172"/>
                </a:lnTo>
                <a:lnTo>
                  <a:pt x="192" y="170"/>
                </a:lnTo>
                <a:lnTo>
                  <a:pt x="190" y="168"/>
                </a:lnTo>
                <a:lnTo>
                  <a:pt x="190" y="168"/>
                </a:lnTo>
                <a:lnTo>
                  <a:pt x="188" y="168"/>
                </a:lnTo>
                <a:lnTo>
                  <a:pt x="186" y="170"/>
                </a:lnTo>
                <a:lnTo>
                  <a:pt x="184" y="170"/>
                </a:lnTo>
                <a:lnTo>
                  <a:pt x="182" y="174"/>
                </a:lnTo>
                <a:lnTo>
                  <a:pt x="180" y="174"/>
                </a:lnTo>
                <a:lnTo>
                  <a:pt x="178" y="174"/>
                </a:lnTo>
                <a:lnTo>
                  <a:pt x="178" y="174"/>
                </a:lnTo>
                <a:lnTo>
                  <a:pt x="176" y="172"/>
                </a:lnTo>
                <a:lnTo>
                  <a:pt x="176" y="170"/>
                </a:lnTo>
                <a:lnTo>
                  <a:pt x="176" y="166"/>
                </a:lnTo>
                <a:lnTo>
                  <a:pt x="176" y="166"/>
                </a:lnTo>
                <a:lnTo>
                  <a:pt x="178" y="164"/>
                </a:lnTo>
                <a:lnTo>
                  <a:pt x="178" y="164"/>
                </a:lnTo>
                <a:lnTo>
                  <a:pt x="178" y="162"/>
                </a:lnTo>
                <a:lnTo>
                  <a:pt x="184" y="162"/>
                </a:lnTo>
                <a:lnTo>
                  <a:pt x="190" y="158"/>
                </a:lnTo>
                <a:lnTo>
                  <a:pt x="190" y="156"/>
                </a:lnTo>
                <a:lnTo>
                  <a:pt x="190" y="154"/>
                </a:lnTo>
                <a:lnTo>
                  <a:pt x="188" y="152"/>
                </a:lnTo>
                <a:lnTo>
                  <a:pt x="188" y="152"/>
                </a:lnTo>
                <a:lnTo>
                  <a:pt x="186" y="150"/>
                </a:lnTo>
                <a:lnTo>
                  <a:pt x="184" y="150"/>
                </a:lnTo>
                <a:lnTo>
                  <a:pt x="182" y="150"/>
                </a:lnTo>
                <a:lnTo>
                  <a:pt x="182" y="150"/>
                </a:lnTo>
                <a:lnTo>
                  <a:pt x="180" y="152"/>
                </a:lnTo>
                <a:lnTo>
                  <a:pt x="178" y="156"/>
                </a:lnTo>
                <a:lnTo>
                  <a:pt x="178" y="156"/>
                </a:lnTo>
                <a:lnTo>
                  <a:pt x="172" y="160"/>
                </a:lnTo>
                <a:lnTo>
                  <a:pt x="170" y="160"/>
                </a:lnTo>
                <a:lnTo>
                  <a:pt x="168" y="160"/>
                </a:lnTo>
                <a:lnTo>
                  <a:pt x="166" y="160"/>
                </a:lnTo>
                <a:lnTo>
                  <a:pt x="164" y="158"/>
                </a:lnTo>
                <a:lnTo>
                  <a:pt x="162" y="158"/>
                </a:lnTo>
                <a:lnTo>
                  <a:pt x="162" y="156"/>
                </a:lnTo>
                <a:lnTo>
                  <a:pt x="162" y="154"/>
                </a:lnTo>
                <a:lnTo>
                  <a:pt x="162" y="152"/>
                </a:lnTo>
                <a:lnTo>
                  <a:pt x="166" y="140"/>
                </a:lnTo>
                <a:lnTo>
                  <a:pt x="168" y="136"/>
                </a:lnTo>
                <a:lnTo>
                  <a:pt x="168" y="136"/>
                </a:lnTo>
                <a:lnTo>
                  <a:pt x="170" y="134"/>
                </a:lnTo>
                <a:lnTo>
                  <a:pt x="172" y="134"/>
                </a:lnTo>
                <a:lnTo>
                  <a:pt x="174" y="132"/>
                </a:lnTo>
                <a:lnTo>
                  <a:pt x="178" y="128"/>
                </a:lnTo>
                <a:lnTo>
                  <a:pt x="182" y="126"/>
                </a:lnTo>
                <a:lnTo>
                  <a:pt x="184" y="124"/>
                </a:lnTo>
                <a:lnTo>
                  <a:pt x="186" y="124"/>
                </a:lnTo>
                <a:lnTo>
                  <a:pt x="188" y="122"/>
                </a:lnTo>
                <a:lnTo>
                  <a:pt x="190" y="118"/>
                </a:lnTo>
                <a:lnTo>
                  <a:pt x="190" y="116"/>
                </a:lnTo>
                <a:lnTo>
                  <a:pt x="190" y="114"/>
                </a:lnTo>
                <a:lnTo>
                  <a:pt x="190" y="112"/>
                </a:lnTo>
                <a:lnTo>
                  <a:pt x="192" y="112"/>
                </a:lnTo>
                <a:lnTo>
                  <a:pt x="194" y="112"/>
                </a:lnTo>
                <a:lnTo>
                  <a:pt x="200" y="112"/>
                </a:lnTo>
                <a:lnTo>
                  <a:pt x="202" y="112"/>
                </a:lnTo>
                <a:lnTo>
                  <a:pt x="204" y="112"/>
                </a:lnTo>
                <a:lnTo>
                  <a:pt x="206" y="110"/>
                </a:lnTo>
                <a:lnTo>
                  <a:pt x="210" y="108"/>
                </a:lnTo>
                <a:lnTo>
                  <a:pt x="212" y="106"/>
                </a:lnTo>
                <a:lnTo>
                  <a:pt x="214" y="102"/>
                </a:lnTo>
                <a:lnTo>
                  <a:pt x="220" y="96"/>
                </a:lnTo>
                <a:lnTo>
                  <a:pt x="222" y="92"/>
                </a:lnTo>
                <a:lnTo>
                  <a:pt x="226" y="90"/>
                </a:lnTo>
                <a:lnTo>
                  <a:pt x="228" y="90"/>
                </a:lnTo>
                <a:lnTo>
                  <a:pt x="230" y="90"/>
                </a:lnTo>
                <a:lnTo>
                  <a:pt x="232" y="94"/>
                </a:lnTo>
                <a:lnTo>
                  <a:pt x="234" y="94"/>
                </a:lnTo>
                <a:lnTo>
                  <a:pt x="239" y="94"/>
                </a:lnTo>
                <a:lnTo>
                  <a:pt x="243" y="96"/>
                </a:lnTo>
                <a:lnTo>
                  <a:pt x="249" y="98"/>
                </a:lnTo>
                <a:lnTo>
                  <a:pt x="253" y="100"/>
                </a:lnTo>
                <a:lnTo>
                  <a:pt x="257" y="100"/>
                </a:lnTo>
                <a:lnTo>
                  <a:pt x="261" y="100"/>
                </a:lnTo>
                <a:lnTo>
                  <a:pt x="267" y="100"/>
                </a:lnTo>
                <a:lnTo>
                  <a:pt x="267" y="96"/>
                </a:lnTo>
                <a:lnTo>
                  <a:pt x="265" y="90"/>
                </a:lnTo>
                <a:lnTo>
                  <a:pt x="265" y="88"/>
                </a:lnTo>
                <a:lnTo>
                  <a:pt x="263" y="88"/>
                </a:lnTo>
                <a:lnTo>
                  <a:pt x="263" y="86"/>
                </a:lnTo>
                <a:lnTo>
                  <a:pt x="265" y="84"/>
                </a:lnTo>
                <a:lnTo>
                  <a:pt x="263" y="82"/>
                </a:lnTo>
                <a:lnTo>
                  <a:pt x="263" y="80"/>
                </a:lnTo>
                <a:lnTo>
                  <a:pt x="263" y="78"/>
                </a:lnTo>
                <a:lnTo>
                  <a:pt x="263" y="76"/>
                </a:lnTo>
                <a:lnTo>
                  <a:pt x="265" y="72"/>
                </a:lnTo>
                <a:lnTo>
                  <a:pt x="281" y="62"/>
                </a:lnTo>
                <a:lnTo>
                  <a:pt x="283" y="60"/>
                </a:lnTo>
                <a:lnTo>
                  <a:pt x="287" y="58"/>
                </a:lnTo>
                <a:lnTo>
                  <a:pt x="297" y="58"/>
                </a:lnTo>
                <a:lnTo>
                  <a:pt x="303" y="58"/>
                </a:lnTo>
                <a:lnTo>
                  <a:pt x="307" y="60"/>
                </a:lnTo>
                <a:lnTo>
                  <a:pt x="309" y="60"/>
                </a:lnTo>
                <a:lnTo>
                  <a:pt x="317" y="56"/>
                </a:lnTo>
                <a:lnTo>
                  <a:pt x="319" y="54"/>
                </a:lnTo>
                <a:lnTo>
                  <a:pt x="319" y="52"/>
                </a:lnTo>
                <a:lnTo>
                  <a:pt x="319" y="44"/>
                </a:ln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6" name="Freeform 16">
            <a:extLst>
              <a:ext uri="{FF2B5EF4-FFF2-40B4-BE49-F238E27FC236}">
                <a16:creationId xmlns:a16="http://schemas.microsoft.com/office/drawing/2014/main" id="{6D7039D0-CACB-4D9E-A484-902B6D4946F1}"/>
              </a:ext>
            </a:extLst>
          </p:cNvPr>
          <p:cNvSpPr>
            <a:spLocks noEditPoints="1"/>
          </p:cNvSpPr>
          <p:nvPr/>
        </p:nvSpPr>
        <p:spPr bwMode="auto">
          <a:xfrm rot="20173231">
            <a:off x="3023938" y="1950023"/>
            <a:ext cx="648384" cy="499376"/>
          </a:xfrm>
          <a:custGeom>
            <a:avLst/>
            <a:gdLst>
              <a:gd name="T0" fmla="*/ 310 w 322"/>
              <a:gd name="T1" fmla="*/ 16 h 248"/>
              <a:gd name="T2" fmla="*/ 288 w 322"/>
              <a:gd name="T3" fmla="*/ 34 h 248"/>
              <a:gd name="T4" fmla="*/ 256 w 322"/>
              <a:gd name="T5" fmla="*/ 38 h 248"/>
              <a:gd name="T6" fmla="*/ 244 w 322"/>
              <a:gd name="T7" fmla="*/ 42 h 248"/>
              <a:gd name="T8" fmla="*/ 220 w 322"/>
              <a:gd name="T9" fmla="*/ 40 h 248"/>
              <a:gd name="T10" fmla="*/ 154 w 322"/>
              <a:gd name="T11" fmla="*/ 12 h 248"/>
              <a:gd name="T12" fmla="*/ 144 w 322"/>
              <a:gd name="T13" fmla="*/ 22 h 248"/>
              <a:gd name="T14" fmla="*/ 126 w 322"/>
              <a:gd name="T15" fmla="*/ 2 h 248"/>
              <a:gd name="T16" fmla="*/ 96 w 322"/>
              <a:gd name="T17" fmla="*/ 10 h 248"/>
              <a:gd name="T18" fmla="*/ 80 w 322"/>
              <a:gd name="T19" fmla="*/ 26 h 248"/>
              <a:gd name="T20" fmla="*/ 56 w 322"/>
              <a:gd name="T21" fmla="*/ 26 h 248"/>
              <a:gd name="T22" fmla="*/ 24 w 322"/>
              <a:gd name="T23" fmla="*/ 40 h 248"/>
              <a:gd name="T24" fmla="*/ 2 w 322"/>
              <a:gd name="T25" fmla="*/ 66 h 248"/>
              <a:gd name="T26" fmla="*/ 32 w 322"/>
              <a:gd name="T27" fmla="*/ 66 h 248"/>
              <a:gd name="T28" fmla="*/ 56 w 322"/>
              <a:gd name="T29" fmla="*/ 70 h 248"/>
              <a:gd name="T30" fmla="*/ 54 w 322"/>
              <a:gd name="T31" fmla="*/ 88 h 248"/>
              <a:gd name="T32" fmla="*/ 54 w 322"/>
              <a:gd name="T33" fmla="*/ 112 h 248"/>
              <a:gd name="T34" fmla="*/ 78 w 322"/>
              <a:gd name="T35" fmla="*/ 106 h 248"/>
              <a:gd name="T36" fmla="*/ 86 w 322"/>
              <a:gd name="T37" fmla="*/ 116 h 248"/>
              <a:gd name="T38" fmla="*/ 78 w 322"/>
              <a:gd name="T39" fmla="*/ 122 h 248"/>
              <a:gd name="T40" fmla="*/ 88 w 322"/>
              <a:gd name="T41" fmla="*/ 136 h 248"/>
              <a:gd name="T42" fmla="*/ 74 w 322"/>
              <a:gd name="T43" fmla="*/ 142 h 248"/>
              <a:gd name="T44" fmla="*/ 56 w 322"/>
              <a:gd name="T45" fmla="*/ 138 h 248"/>
              <a:gd name="T46" fmla="*/ 38 w 322"/>
              <a:gd name="T47" fmla="*/ 136 h 248"/>
              <a:gd name="T48" fmla="*/ 34 w 322"/>
              <a:gd name="T49" fmla="*/ 152 h 248"/>
              <a:gd name="T50" fmla="*/ 46 w 322"/>
              <a:gd name="T51" fmla="*/ 156 h 248"/>
              <a:gd name="T52" fmla="*/ 62 w 322"/>
              <a:gd name="T53" fmla="*/ 146 h 248"/>
              <a:gd name="T54" fmla="*/ 56 w 322"/>
              <a:gd name="T55" fmla="*/ 166 h 248"/>
              <a:gd name="T56" fmla="*/ 60 w 322"/>
              <a:gd name="T57" fmla="*/ 178 h 248"/>
              <a:gd name="T58" fmla="*/ 96 w 322"/>
              <a:gd name="T59" fmla="*/ 192 h 248"/>
              <a:gd name="T60" fmla="*/ 120 w 322"/>
              <a:gd name="T61" fmla="*/ 216 h 248"/>
              <a:gd name="T62" fmla="*/ 124 w 322"/>
              <a:gd name="T63" fmla="*/ 224 h 248"/>
              <a:gd name="T64" fmla="*/ 144 w 322"/>
              <a:gd name="T65" fmla="*/ 224 h 248"/>
              <a:gd name="T66" fmla="*/ 154 w 322"/>
              <a:gd name="T67" fmla="*/ 244 h 248"/>
              <a:gd name="T68" fmla="*/ 168 w 322"/>
              <a:gd name="T69" fmla="*/ 244 h 248"/>
              <a:gd name="T70" fmla="*/ 176 w 322"/>
              <a:gd name="T71" fmla="*/ 240 h 248"/>
              <a:gd name="T72" fmla="*/ 200 w 322"/>
              <a:gd name="T73" fmla="*/ 230 h 248"/>
              <a:gd name="T74" fmla="*/ 188 w 322"/>
              <a:gd name="T75" fmla="*/ 226 h 248"/>
              <a:gd name="T76" fmla="*/ 184 w 322"/>
              <a:gd name="T77" fmla="*/ 216 h 248"/>
              <a:gd name="T78" fmla="*/ 202 w 322"/>
              <a:gd name="T79" fmla="*/ 208 h 248"/>
              <a:gd name="T80" fmla="*/ 218 w 322"/>
              <a:gd name="T81" fmla="*/ 202 h 248"/>
              <a:gd name="T82" fmla="*/ 222 w 322"/>
              <a:gd name="T83" fmla="*/ 182 h 248"/>
              <a:gd name="T84" fmla="*/ 226 w 322"/>
              <a:gd name="T85" fmla="*/ 144 h 248"/>
              <a:gd name="T86" fmla="*/ 242 w 322"/>
              <a:gd name="T87" fmla="*/ 132 h 248"/>
              <a:gd name="T88" fmla="*/ 264 w 322"/>
              <a:gd name="T89" fmla="*/ 122 h 248"/>
              <a:gd name="T90" fmla="*/ 268 w 322"/>
              <a:gd name="T91" fmla="*/ 106 h 248"/>
              <a:gd name="T92" fmla="*/ 290 w 322"/>
              <a:gd name="T93" fmla="*/ 78 h 248"/>
              <a:gd name="T94" fmla="*/ 296 w 322"/>
              <a:gd name="T95" fmla="*/ 62 h 248"/>
              <a:gd name="T96" fmla="*/ 304 w 322"/>
              <a:gd name="T97" fmla="*/ 60 h 248"/>
              <a:gd name="T98" fmla="*/ 322 w 322"/>
              <a:gd name="T99" fmla="*/ 42 h 248"/>
              <a:gd name="T100" fmla="*/ 168 w 322"/>
              <a:gd name="T101" fmla="*/ 208 h 248"/>
              <a:gd name="T102" fmla="*/ 110 w 322"/>
              <a:gd name="T103" fmla="*/ 182 h 248"/>
              <a:gd name="T104" fmla="*/ 142 w 322"/>
              <a:gd name="T105" fmla="*/ 172 h 248"/>
              <a:gd name="T106" fmla="*/ 162 w 322"/>
              <a:gd name="T107" fmla="*/ 178 h 248"/>
              <a:gd name="T108" fmla="*/ 166 w 322"/>
              <a:gd name="T109" fmla="*/ 188 h 248"/>
              <a:gd name="T110" fmla="*/ 162 w 322"/>
              <a:gd name="T111" fmla="*/ 196 h 248"/>
              <a:gd name="T112" fmla="*/ 172 w 322"/>
              <a:gd name="T113" fmla="*/ 200 h 248"/>
              <a:gd name="T114" fmla="*/ 176 w 322"/>
              <a:gd name="T115" fmla="*/ 20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2" h="248">
                <a:moveTo>
                  <a:pt x="322" y="40"/>
                </a:moveTo>
                <a:lnTo>
                  <a:pt x="320" y="36"/>
                </a:lnTo>
                <a:lnTo>
                  <a:pt x="318" y="32"/>
                </a:lnTo>
                <a:lnTo>
                  <a:pt x="312" y="30"/>
                </a:lnTo>
                <a:lnTo>
                  <a:pt x="312" y="26"/>
                </a:lnTo>
                <a:lnTo>
                  <a:pt x="312" y="20"/>
                </a:lnTo>
                <a:lnTo>
                  <a:pt x="314" y="18"/>
                </a:lnTo>
                <a:lnTo>
                  <a:pt x="310" y="16"/>
                </a:lnTo>
                <a:lnTo>
                  <a:pt x="304" y="18"/>
                </a:lnTo>
                <a:lnTo>
                  <a:pt x="296" y="26"/>
                </a:lnTo>
                <a:lnTo>
                  <a:pt x="288" y="28"/>
                </a:lnTo>
                <a:lnTo>
                  <a:pt x="290" y="30"/>
                </a:lnTo>
                <a:lnTo>
                  <a:pt x="292" y="32"/>
                </a:lnTo>
                <a:lnTo>
                  <a:pt x="292" y="32"/>
                </a:lnTo>
                <a:lnTo>
                  <a:pt x="290" y="34"/>
                </a:lnTo>
                <a:lnTo>
                  <a:pt x="288" y="34"/>
                </a:lnTo>
                <a:lnTo>
                  <a:pt x="286" y="30"/>
                </a:lnTo>
                <a:lnTo>
                  <a:pt x="284" y="28"/>
                </a:lnTo>
                <a:lnTo>
                  <a:pt x="282" y="28"/>
                </a:lnTo>
                <a:lnTo>
                  <a:pt x="280" y="30"/>
                </a:lnTo>
                <a:lnTo>
                  <a:pt x="276" y="32"/>
                </a:lnTo>
                <a:lnTo>
                  <a:pt x="262" y="38"/>
                </a:lnTo>
                <a:lnTo>
                  <a:pt x="258" y="38"/>
                </a:lnTo>
                <a:lnTo>
                  <a:pt x="256" y="38"/>
                </a:lnTo>
                <a:lnTo>
                  <a:pt x="250" y="44"/>
                </a:lnTo>
                <a:lnTo>
                  <a:pt x="248" y="42"/>
                </a:lnTo>
                <a:lnTo>
                  <a:pt x="248" y="42"/>
                </a:lnTo>
                <a:lnTo>
                  <a:pt x="248" y="40"/>
                </a:lnTo>
                <a:lnTo>
                  <a:pt x="246" y="40"/>
                </a:lnTo>
                <a:lnTo>
                  <a:pt x="246" y="40"/>
                </a:lnTo>
                <a:lnTo>
                  <a:pt x="244" y="40"/>
                </a:lnTo>
                <a:lnTo>
                  <a:pt x="244" y="42"/>
                </a:lnTo>
                <a:lnTo>
                  <a:pt x="244" y="42"/>
                </a:lnTo>
                <a:lnTo>
                  <a:pt x="240" y="40"/>
                </a:lnTo>
                <a:lnTo>
                  <a:pt x="240" y="38"/>
                </a:lnTo>
                <a:lnTo>
                  <a:pt x="238" y="36"/>
                </a:lnTo>
                <a:lnTo>
                  <a:pt x="236" y="36"/>
                </a:lnTo>
                <a:lnTo>
                  <a:pt x="234" y="36"/>
                </a:lnTo>
                <a:lnTo>
                  <a:pt x="228" y="38"/>
                </a:lnTo>
                <a:lnTo>
                  <a:pt x="220" y="40"/>
                </a:lnTo>
                <a:lnTo>
                  <a:pt x="212" y="38"/>
                </a:lnTo>
                <a:lnTo>
                  <a:pt x="204" y="36"/>
                </a:lnTo>
                <a:lnTo>
                  <a:pt x="186" y="28"/>
                </a:lnTo>
                <a:lnTo>
                  <a:pt x="182" y="22"/>
                </a:lnTo>
                <a:lnTo>
                  <a:pt x="178" y="20"/>
                </a:lnTo>
                <a:lnTo>
                  <a:pt x="170" y="18"/>
                </a:lnTo>
                <a:lnTo>
                  <a:pt x="160" y="14"/>
                </a:lnTo>
                <a:lnTo>
                  <a:pt x="154" y="12"/>
                </a:lnTo>
                <a:lnTo>
                  <a:pt x="150" y="12"/>
                </a:lnTo>
                <a:lnTo>
                  <a:pt x="148" y="10"/>
                </a:lnTo>
                <a:lnTo>
                  <a:pt x="146" y="12"/>
                </a:lnTo>
                <a:lnTo>
                  <a:pt x="146" y="12"/>
                </a:lnTo>
                <a:lnTo>
                  <a:pt x="146" y="14"/>
                </a:lnTo>
                <a:lnTo>
                  <a:pt x="146" y="16"/>
                </a:lnTo>
                <a:lnTo>
                  <a:pt x="146" y="16"/>
                </a:lnTo>
                <a:lnTo>
                  <a:pt x="144" y="22"/>
                </a:lnTo>
                <a:lnTo>
                  <a:pt x="144" y="22"/>
                </a:lnTo>
                <a:lnTo>
                  <a:pt x="142" y="16"/>
                </a:lnTo>
                <a:lnTo>
                  <a:pt x="140" y="10"/>
                </a:lnTo>
                <a:lnTo>
                  <a:pt x="138" y="8"/>
                </a:lnTo>
                <a:lnTo>
                  <a:pt x="134" y="4"/>
                </a:lnTo>
                <a:lnTo>
                  <a:pt x="130" y="0"/>
                </a:lnTo>
                <a:lnTo>
                  <a:pt x="128" y="0"/>
                </a:lnTo>
                <a:lnTo>
                  <a:pt x="126" y="2"/>
                </a:lnTo>
                <a:lnTo>
                  <a:pt x="122" y="2"/>
                </a:lnTo>
                <a:lnTo>
                  <a:pt x="112" y="4"/>
                </a:lnTo>
                <a:lnTo>
                  <a:pt x="102" y="4"/>
                </a:lnTo>
                <a:lnTo>
                  <a:pt x="98" y="4"/>
                </a:lnTo>
                <a:lnTo>
                  <a:pt x="94" y="6"/>
                </a:lnTo>
                <a:lnTo>
                  <a:pt x="94" y="8"/>
                </a:lnTo>
                <a:lnTo>
                  <a:pt x="96" y="8"/>
                </a:lnTo>
                <a:lnTo>
                  <a:pt x="96" y="10"/>
                </a:lnTo>
                <a:lnTo>
                  <a:pt x="92" y="10"/>
                </a:lnTo>
                <a:lnTo>
                  <a:pt x="84" y="16"/>
                </a:lnTo>
                <a:lnTo>
                  <a:pt x="82" y="18"/>
                </a:lnTo>
                <a:lnTo>
                  <a:pt x="80" y="18"/>
                </a:lnTo>
                <a:lnTo>
                  <a:pt x="78" y="20"/>
                </a:lnTo>
                <a:lnTo>
                  <a:pt x="78" y="22"/>
                </a:lnTo>
                <a:lnTo>
                  <a:pt x="80" y="24"/>
                </a:lnTo>
                <a:lnTo>
                  <a:pt x="80" y="26"/>
                </a:lnTo>
                <a:lnTo>
                  <a:pt x="82" y="32"/>
                </a:lnTo>
                <a:lnTo>
                  <a:pt x="82" y="34"/>
                </a:lnTo>
                <a:lnTo>
                  <a:pt x="74" y="26"/>
                </a:lnTo>
                <a:lnTo>
                  <a:pt x="68" y="22"/>
                </a:lnTo>
                <a:lnTo>
                  <a:pt x="64" y="26"/>
                </a:lnTo>
                <a:lnTo>
                  <a:pt x="60" y="26"/>
                </a:lnTo>
                <a:lnTo>
                  <a:pt x="56" y="24"/>
                </a:lnTo>
                <a:lnTo>
                  <a:pt x="56" y="26"/>
                </a:lnTo>
                <a:lnTo>
                  <a:pt x="56" y="34"/>
                </a:lnTo>
                <a:lnTo>
                  <a:pt x="56" y="36"/>
                </a:lnTo>
                <a:lnTo>
                  <a:pt x="54" y="38"/>
                </a:lnTo>
                <a:lnTo>
                  <a:pt x="46" y="42"/>
                </a:lnTo>
                <a:lnTo>
                  <a:pt x="44" y="42"/>
                </a:lnTo>
                <a:lnTo>
                  <a:pt x="40" y="40"/>
                </a:lnTo>
                <a:lnTo>
                  <a:pt x="34" y="40"/>
                </a:lnTo>
                <a:lnTo>
                  <a:pt x="24" y="40"/>
                </a:lnTo>
                <a:lnTo>
                  <a:pt x="20" y="42"/>
                </a:lnTo>
                <a:lnTo>
                  <a:pt x="18" y="44"/>
                </a:lnTo>
                <a:lnTo>
                  <a:pt x="2" y="54"/>
                </a:lnTo>
                <a:lnTo>
                  <a:pt x="0" y="58"/>
                </a:lnTo>
                <a:lnTo>
                  <a:pt x="0" y="60"/>
                </a:lnTo>
                <a:lnTo>
                  <a:pt x="0" y="62"/>
                </a:lnTo>
                <a:lnTo>
                  <a:pt x="0" y="64"/>
                </a:lnTo>
                <a:lnTo>
                  <a:pt x="2" y="66"/>
                </a:lnTo>
                <a:lnTo>
                  <a:pt x="0" y="68"/>
                </a:lnTo>
                <a:lnTo>
                  <a:pt x="0" y="70"/>
                </a:lnTo>
                <a:lnTo>
                  <a:pt x="2" y="70"/>
                </a:lnTo>
                <a:lnTo>
                  <a:pt x="2" y="72"/>
                </a:lnTo>
                <a:lnTo>
                  <a:pt x="4" y="78"/>
                </a:lnTo>
                <a:lnTo>
                  <a:pt x="4" y="82"/>
                </a:lnTo>
                <a:lnTo>
                  <a:pt x="16" y="76"/>
                </a:lnTo>
                <a:lnTo>
                  <a:pt x="32" y="66"/>
                </a:lnTo>
                <a:lnTo>
                  <a:pt x="34" y="66"/>
                </a:lnTo>
                <a:lnTo>
                  <a:pt x="36" y="66"/>
                </a:lnTo>
                <a:lnTo>
                  <a:pt x="36" y="66"/>
                </a:lnTo>
                <a:lnTo>
                  <a:pt x="38" y="66"/>
                </a:lnTo>
                <a:lnTo>
                  <a:pt x="40" y="70"/>
                </a:lnTo>
                <a:lnTo>
                  <a:pt x="46" y="70"/>
                </a:lnTo>
                <a:lnTo>
                  <a:pt x="52" y="70"/>
                </a:lnTo>
                <a:lnTo>
                  <a:pt x="56" y="70"/>
                </a:lnTo>
                <a:lnTo>
                  <a:pt x="56" y="72"/>
                </a:lnTo>
                <a:lnTo>
                  <a:pt x="58" y="72"/>
                </a:lnTo>
                <a:lnTo>
                  <a:pt x="58" y="76"/>
                </a:lnTo>
                <a:lnTo>
                  <a:pt x="54" y="78"/>
                </a:lnTo>
                <a:lnTo>
                  <a:pt x="54" y="80"/>
                </a:lnTo>
                <a:lnTo>
                  <a:pt x="52" y="84"/>
                </a:lnTo>
                <a:lnTo>
                  <a:pt x="52" y="86"/>
                </a:lnTo>
                <a:lnTo>
                  <a:pt x="54" y="88"/>
                </a:lnTo>
                <a:lnTo>
                  <a:pt x="56" y="90"/>
                </a:lnTo>
                <a:lnTo>
                  <a:pt x="58" y="90"/>
                </a:lnTo>
                <a:lnTo>
                  <a:pt x="58" y="94"/>
                </a:lnTo>
                <a:lnTo>
                  <a:pt x="56" y="98"/>
                </a:lnTo>
                <a:lnTo>
                  <a:pt x="56" y="104"/>
                </a:lnTo>
                <a:lnTo>
                  <a:pt x="56" y="108"/>
                </a:lnTo>
                <a:lnTo>
                  <a:pt x="54" y="110"/>
                </a:lnTo>
                <a:lnTo>
                  <a:pt x="54" y="112"/>
                </a:lnTo>
                <a:lnTo>
                  <a:pt x="54" y="112"/>
                </a:lnTo>
                <a:lnTo>
                  <a:pt x="56" y="112"/>
                </a:lnTo>
                <a:lnTo>
                  <a:pt x="62" y="114"/>
                </a:lnTo>
                <a:lnTo>
                  <a:pt x="68" y="114"/>
                </a:lnTo>
                <a:lnTo>
                  <a:pt x="68" y="116"/>
                </a:lnTo>
                <a:lnTo>
                  <a:pt x="70" y="114"/>
                </a:lnTo>
                <a:lnTo>
                  <a:pt x="74" y="106"/>
                </a:lnTo>
                <a:lnTo>
                  <a:pt x="78" y="106"/>
                </a:lnTo>
                <a:lnTo>
                  <a:pt x="80" y="106"/>
                </a:lnTo>
                <a:lnTo>
                  <a:pt x="80" y="106"/>
                </a:lnTo>
                <a:lnTo>
                  <a:pt x="80" y="108"/>
                </a:lnTo>
                <a:lnTo>
                  <a:pt x="80" y="110"/>
                </a:lnTo>
                <a:lnTo>
                  <a:pt x="82" y="112"/>
                </a:lnTo>
                <a:lnTo>
                  <a:pt x="86" y="112"/>
                </a:lnTo>
                <a:lnTo>
                  <a:pt x="86" y="114"/>
                </a:lnTo>
                <a:lnTo>
                  <a:pt x="86" y="116"/>
                </a:lnTo>
                <a:lnTo>
                  <a:pt x="86" y="118"/>
                </a:lnTo>
                <a:lnTo>
                  <a:pt x="86" y="120"/>
                </a:lnTo>
                <a:lnTo>
                  <a:pt x="86" y="120"/>
                </a:lnTo>
                <a:lnTo>
                  <a:pt x="84" y="120"/>
                </a:lnTo>
                <a:lnTo>
                  <a:pt x="84" y="120"/>
                </a:lnTo>
                <a:lnTo>
                  <a:pt x="82" y="120"/>
                </a:lnTo>
                <a:lnTo>
                  <a:pt x="80" y="122"/>
                </a:lnTo>
                <a:lnTo>
                  <a:pt x="78" y="122"/>
                </a:lnTo>
                <a:lnTo>
                  <a:pt x="76" y="124"/>
                </a:lnTo>
                <a:lnTo>
                  <a:pt x="78" y="126"/>
                </a:lnTo>
                <a:lnTo>
                  <a:pt x="80" y="126"/>
                </a:lnTo>
                <a:lnTo>
                  <a:pt x="82" y="128"/>
                </a:lnTo>
                <a:lnTo>
                  <a:pt x="88" y="130"/>
                </a:lnTo>
                <a:lnTo>
                  <a:pt x="88" y="132"/>
                </a:lnTo>
                <a:lnTo>
                  <a:pt x="88" y="134"/>
                </a:lnTo>
                <a:lnTo>
                  <a:pt x="88" y="136"/>
                </a:lnTo>
                <a:lnTo>
                  <a:pt x="88" y="136"/>
                </a:lnTo>
                <a:lnTo>
                  <a:pt x="86" y="138"/>
                </a:lnTo>
                <a:lnTo>
                  <a:pt x="84" y="138"/>
                </a:lnTo>
                <a:lnTo>
                  <a:pt x="82" y="138"/>
                </a:lnTo>
                <a:lnTo>
                  <a:pt x="80" y="140"/>
                </a:lnTo>
                <a:lnTo>
                  <a:pt x="78" y="142"/>
                </a:lnTo>
                <a:lnTo>
                  <a:pt x="78" y="142"/>
                </a:lnTo>
                <a:lnTo>
                  <a:pt x="74" y="142"/>
                </a:lnTo>
                <a:lnTo>
                  <a:pt x="70" y="142"/>
                </a:lnTo>
                <a:lnTo>
                  <a:pt x="68" y="142"/>
                </a:lnTo>
                <a:lnTo>
                  <a:pt x="66" y="142"/>
                </a:lnTo>
                <a:lnTo>
                  <a:pt x="64" y="142"/>
                </a:lnTo>
                <a:lnTo>
                  <a:pt x="60" y="142"/>
                </a:lnTo>
                <a:lnTo>
                  <a:pt x="60" y="140"/>
                </a:lnTo>
                <a:lnTo>
                  <a:pt x="58" y="140"/>
                </a:lnTo>
                <a:lnTo>
                  <a:pt x="56" y="138"/>
                </a:lnTo>
                <a:lnTo>
                  <a:pt x="56" y="134"/>
                </a:lnTo>
                <a:lnTo>
                  <a:pt x="54" y="134"/>
                </a:lnTo>
                <a:lnTo>
                  <a:pt x="52" y="132"/>
                </a:lnTo>
                <a:lnTo>
                  <a:pt x="52" y="132"/>
                </a:lnTo>
                <a:lnTo>
                  <a:pt x="48" y="132"/>
                </a:lnTo>
                <a:lnTo>
                  <a:pt x="42" y="132"/>
                </a:lnTo>
                <a:lnTo>
                  <a:pt x="40" y="134"/>
                </a:lnTo>
                <a:lnTo>
                  <a:pt x="38" y="136"/>
                </a:lnTo>
                <a:lnTo>
                  <a:pt x="38" y="138"/>
                </a:lnTo>
                <a:lnTo>
                  <a:pt x="36" y="140"/>
                </a:lnTo>
                <a:lnTo>
                  <a:pt x="34" y="144"/>
                </a:lnTo>
                <a:lnTo>
                  <a:pt x="32" y="146"/>
                </a:lnTo>
                <a:lnTo>
                  <a:pt x="32" y="148"/>
                </a:lnTo>
                <a:lnTo>
                  <a:pt x="32" y="148"/>
                </a:lnTo>
                <a:lnTo>
                  <a:pt x="32" y="150"/>
                </a:lnTo>
                <a:lnTo>
                  <a:pt x="34" y="152"/>
                </a:lnTo>
                <a:lnTo>
                  <a:pt x="40" y="160"/>
                </a:lnTo>
                <a:lnTo>
                  <a:pt x="42" y="162"/>
                </a:lnTo>
                <a:lnTo>
                  <a:pt x="44" y="162"/>
                </a:lnTo>
                <a:lnTo>
                  <a:pt x="44" y="162"/>
                </a:lnTo>
                <a:lnTo>
                  <a:pt x="44" y="160"/>
                </a:lnTo>
                <a:lnTo>
                  <a:pt x="44" y="158"/>
                </a:lnTo>
                <a:lnTo>
                  <a:pt x="46" y="158"/>
                </a:lnTo>
                <a:lnTo>
                  <a:pt x="46" y="156"/>
                </a:lnTo>
                <a:lnTo>
                  <a:pt x="48" y="154"/>
                </a:lnTo>
                <a:lnTo>
                  <a:pt x="48" y="154"/>
                </a:lnTo>
                <a:lnTo>
                  <a:pt x="50" y="152"/>
                </a:lnTo>
                <a:lnTo>
                  <a:pt x="54" y="152"/>
                </a:lnTo>
                <a:lnTo>
                  <a:pt x="56" y="152"/>
                </a:lnTo>
                <a:lnTo>
                  <a:pt x="58" y="150"/>
                </a:lnTo>
                <a:lnTo>
                  <a:pt x="60" y="146"/>
                </a:lnTo>
                <a:lnTo>
                  <a:pt x="62" y="146"/>
                </a:lnTo>
                <a:lnTo>
                  <a:pt x="62" y="148"/>
                </a:lnTo>
                <a:lnTo>
                  <a:pt x="64" y="150"/>
                </a:lnTo>
                <a:lnTo>
                  <a:pt x="64" y="152"/>
                </a:lnTo>
                <a:lnTo>
                  <a:pt x="62" y="154"/>
                </a:lnTo>
                <a:lnTo>
                  <a:pt x="60" y="158"/>
                </a:lnTo>
                <a:lnTo>
                  <a:pt x="58" y="160"/>
                </a:lnTo>
                <a:lnTo>
                  <a:pt x="56" y="164"/>
                </a:lnTo>
                <a:lnTo>
                  <a:pt x="56" y="166"/>
                </a:lnTo>
                <a:lnTo>
                  <a:pt x="56" y="168"/>
                </a:lnTo>
                <a:lnTo>
                  <a:pt x="56" y="168"/>
                </a:lnTo>
                <a:lnTo>
                  <a:pt x="58" y="170"/>
                </a:lnTo>
                <a:lnTo>
                  <a:pt x="58" y="172"/>
                </a:lnTo>
                <a:lnTo>
                  <a:pt x="60" y="174"/>
                </a:lnTo>
                <a:lnTo>
                  <a:pt x="60" y="176"/>
                </a:lnTo>
                <a:lnTo>
                  <a:pt x="58" y="178"/>
                </a:lnTo>
                <a:lnTo>
                  <a:pt x="60" y="178"/>
                </a:lnTo>
                <a:lnTo>
                  <a:pt x="62" y="178"/>
                </a:lnTo>
                <a:lnTo>
                  <a:pt x="66" y="176"/>
                </a:lnTo>
                <a:lnTo>
                  <a:pt x="72" y="174"/>
                </a:lnTo>
                <a:lnTo>
                  <a:pt x="78" y="176"/>
                </a:lnTo>
                <a:lnTo>
                  <a:pt x="84" y="182"/>
                </a:lnTo>
                <a:lnTo>
                  <a:pt x="88" y="184"/>
                </a:lnTo>
                <a:lnTo>
                  <a:pt x="90" y="186"/>
                </a:lnTo>
                <a:lnTo>
                  <a:pt x="96" y="192"/>
                </a:lnTo>
                <a:lnTo>
                  <a:pt x="100" y="194"/>
                </a:lnTo>
                <a:lnTo>
                  <a:pt x="112" y="204"/>
                </a:lnTo>
                <a:lnTo>
                  <a:pt x="114" y="206"/>
                </a:lnTo>
                <a:lnTo>
                  <a:pt x="116" y="210"/>
                </a:lnTo>
                <a:lnTo>
                  <a:pt x="116" y="212"/>
                </a:lnTo>
                <a:lnTo>
                  <a:pt x="116" y="216"/>
                </a:lnTo>
                <a:lnTo>
                  <a:pt x="116" y="218"/>
                </a:lnTo>
                <a:lnTo>
                  <a:pt x="120" y="216"/>
                </a:lnTo>
                <a:lnTo>
                  <a:pt x="120" y="218"/>
                </a:lnTo>
                <a:lnTo>
                  <a:pt x="120" y="220"/>
                </a:lnTo>
                <a:lnTo>
                  <a:pt x="118" y="222"/>
                </a:lnTo>
                <a:lnTo>
                  <a:pt x="118" y="224"/>
                </a:lnTo>
                <a:lnTo>
                  <a:pt x="118" y="226"/>
                </a:lnTo>
                <a:lnTo>
                  <a:pt x="120" y="226"/>
                </a:lnTo>
                <a:lnTo>
                  <a:pt x="122" y="226"/>
                </a:lnTo>
                <a:lnTo>
                  <a:pt x="124" y="224"/>
                </a:lnTo>
                <a:lnTo>
                  <a:pt x="126" y="224"/>
                </a:lnTo>
                <a:lnTo>
                  <a:pt x="128" y="220"/>
                </a:lnTo>
                <a:lnTo>
                  <a:pt x="128" y="220"/>
                </a:lnTo>
                <a:lnTo>
                  <a:pt x="130" y="218"/>
                </a:lnTo>
                <a:lnTo>
                  <a:pt x="132" y="216"/>
                </a:lnTo>
                <a:lnTo>
                  <a:pt x="134" y="218"/>
                </a:lnTo>
                <a:lnTo>
                  <a:pt x="142" y="222"/>
                </a:lnTo>
                <a:lnTo>
                  <a:pt x="144" y="224"/>
                </a:lnTo>
                <a:lnTo>
                  <a:pt x="144" y="226"/>
                </a:lnTo>
                <a:lnTo>
                  <a:pt x="144" y="228"/>
                </a:lnTo>
                <a:lnTo>
                  <a:pt x="144" y="230"/>
                </a:lnTo>
                <a:lnTo>
                  <a:pt x="144" y="234"/>
                </a:lnTo>
                <a:lnTo>
                  <a:pt x="144" y="238"/>
                </a:lnTo>
                <a:lnTo>
                  <a:pt x="146" y="238"/>
                </a:lnTo>
                <a:lnTo>
                  <a:pt x="148" y="238"/>
                </a:lnTo>
                <a:lnTo>
                  <a:pt x="154" y="244"/>
                </a:lnTo>
                <a:lnTo>
                  <a:pt x="156" y="246"/>
                </a:lnTo>
                <a:lnTo>
                  <a:pt x="158" y="244"/>
                </a:lnTo>
                <a:lnTo>
                  <a:pt x="160" y="242"/>
                </a:lnTo>
                <a:lnTo>
                  <a:pt x="162" y="242"/>
                </a:lnTo>
                <a:lnTo>
                  <a:pt x="164" y="244"/>
                </a:lnTo>
                <a:lnTo>
                  <a:pt x="164" y="248"/>
                </a:lnTo>
                <a:lnTo>
                  <a:pt x="166" y="246"/>
                </a:lnTo>
                <a:lnTo>
                  <a:pt x="168" y="244"/>
                </a:lnTo>
                <a:lnTo>
                  <a:pt x="172" y="244"/>
                </a:lnTo>
                <a:lnTo>
                  <a:pt x="176" y="244"/>
                </a:lnTo>
                <a:lnTo>
                  <a:pt x="174" y="244"/>
                </a:lnTo>
                <a:lnTo>
                  <a:pt x="174" y="244"/>
                </a:lnTo>
                <a:lnTo>
                  <a:pt x="174" y="244"/>
                </a:lnTo>
                <a:lnTo>
                  <a:pt x="174" y="242"/>
                </a:lnTo>
                <a:lnTo>
                  <a:pt x="174" y="240"/>
                </a:lnTo>
                <a:lnTo>
                  <a:pt x="176" y="240"/>
                </a:lnTo>
                <a:lnTo>
                  <a:pt x="178" y="238"/>
                </a:lnTo>
                <a:lnTo>
                  <a:pt x="178" y="238"/>
                </a:lnTo>
                <a:lnTo>
                  <a:pt x="180" y="242"/>
                </a:lnTo>
                <a:lnTo>
                  <a:pt x="186" y="246"/>
                </a:lnTo>
                <a:lnTo>
                  <a:pt x="194" y="248"/>
                </a:lnTo>
                <a:lnTo>
                  <a:pt x="198" y="248"/>
                </a:lnTo>
                <a:lnTo>
                  <a:pt x="198" y="244"/>
                </a:lnTo>
                <a:lnTo>
                  <a:pt x="200" y="230"/>
                </a:lnTo>
                <a:lnTo>
                  <a:pt x="198" y="226"/>
                </a:lnTo>
                <a:lnTo>
                  <a:pt x="198" y="224"/>
                </a:lnTo>
                <a:lnTo>
                  <a:pt x="198" y="222"/>
                </a:lnTo>
                <a:lnTo>
                  <a:pt x="196" y="222"/>
                </a:lnTo>
                <a:lnTo>
                  <a:pt x="194" y="222"/>
                </a:lnTo>
                <a:lnTo>
                  <a:pt x="190" y="226"/>
                </a:lnTo>
                <a:lnTo>
                  <a:pt x="188" y="228"/>
                </a:lnTo>
                <a:lnTo>
                  <a:pt x="188" y="226"/>
                </a:lnTo>
                <a:lnTo>
                  <a:pt x="184" y="226"/>
                </a:lnTo>
                <a:lnTo>
                  <a:pt x="182" y="224"/>
                </a:lnTo>
                <a:lnTo>
                  <a:pt x="182" y="224"/>
                </a:lnTo>
                <a:lnTo>
                  <a:pt x="180" y="222"/>
                </a:lnTo>
                <a:lnTo>
                  <a:pt x="180" y="220"/>
                </a:lnTo>
                <a:lnTo>
                  <a:pt x="180" y="218"/>
                </a:lnTo>
                <a:lnTo>
                  <a:pt x="184" y="216"/>
                </a:lnTo>
                <a:lnTo>
                  <a:pt x="184" y="216"/>
                </a:lnTo>
                <a:lnTo>
                  <a:pt x="188" y="212"/>
                </a:lnTo>
                <a:lnTo>
                  <a:pt x="192" y="210"/>
                </a:lnTo>
                <a:lnTo>
                  <a:pt x="194" y="206"/>
                </a:lnTo>
                <a:lnTo>
                  <a:pt x="196" y="206"/>
                </a:lnTo>
                <a:lnTo>
                  <a:pt x="198" y="206"/>
                </a:lnTo>
                <a:lnTo>
                  <a:pt x="200" y="206"/>
                </a:lnTo>
                <a:lnTo>
                  <a:pt x="202" y="206"/>
                </a:lnTo>
                <a:lnTo>
                  <a:pt x="202" y="208"/>
                </a:lnTo>
                <a:lnTo>
                  <a:pt x="204" y="210"/>
                </a:lnTo>
                <a:lnTo>
                  <a:pt x="204" y="212"/>
                </a:lnTo>
                <a:lnTo>
                  <a:pt x="208" y="212"/>
                </a:lnTo>
                <a:lnTo>
                  <a:pt x="210" y="212"/>
                </a:lnTo>
                <a:lnTo>
                  <a:pt x="212" y="210"/>
                </a:lnTo>
                <a:lnTo>
                  <a:pt x="218" y="206"/>
                </a:lnTo>
                <a:lnTo>
                  <a:pt x="218" y="206"/>
                </a:lnTo>
                <a:lnTo>
                  <a:pt x="218" y="202"/>
                </a:lnTo>
                <a:lnTo>
                  <a:pt x="218" y="202"/>
                </a:lnTo>
                <a:lnTo>
                  <a:pt x="216" y="200"/>
                </a:lnTo>
                <a:lnTo>
                  <a:pt x="214" y="200"/>
                </a:lnTo>
                <a:lnTo>
                  <a:pt x="214" y="190"/>
                </a:lnTo>
                <a:lnTo>
                  <a:pt x="214" y="188"/>
                </a:lnTo>
                <a:lnTo>
                  <a:pt x="214" y="186"/>
                </a:lnTo>
                <a:lnTo>
                  <a:pt x="220" y="184"/>
                </a:lnTo>
                <a:lnTo>
                  <a:pt x="222" y="182"/>
                </a:lnTo>
                <a:lnTo>
                  <a:pt x="222" y="180"/>
                </a:lnTo>
                <a:lnTo>
                  <a:pt x="222" y="176"/>
                </a:lnTo>
                <a:lnTo>
                  <a:pt x="222" y="172"/>
                </a:lnTo>
                <a:lnTo>
                  <a:pt x="224" y="166"/>
                </a:lnTo>
                <a:lnTo>
                  <a:pt x="228" y="160"/>
                </a:lnTo>
                <a:lnTo>
                  <a:pt x="228" y="156"/>
                </a:lnTo>
                <a:lnTo>
                  <a:pt x="228" y="154"/>
                </a:lnTo>
                <a:lnTo>
                  <a:pt x="226" y="144"/>
                </a:lnTo>
                <a:lnTo>
                  <a:pt x="230" y="138"/>
                </a:lnTo>
                <a:lnTo>
                  <a:pt x="230" y="136"/>
                </a:lnTo>
                <a:lnTo>
                  <a:pt x="230" y="134"/>
                </a:lnTo>
                <a:lnTo>
                  <a:pt x="232" y="134"/>
                </a:lnTo>
                <a:lnTo>
                  <a:pt x="234" y="130"/>
                </a:lnTo>
                <a:lnTo>
                  <a:pt x="236" y="130"/>
                </a:lnTo>
                <a:lnTo>
                  <a:pt x="240" y="132"/>
                </a:lnTo>
                <a:lnTo>
                  <a:pt x="242" y="132"/>
                </a:lnTo>
                <a:lnTo>
                  <a:pt x="244" y="132"/>
                </a:lnTo>
                <a:lnTo>
                  <a:pt x="246" y="132"/>
                </a:lnTo>
                <a:lnTo>
                  <a:pt x="248" y="132"/>
                </a:lnTo>
                <a:lnTo>
                  <a:pt x="250" y="130"/>
                </a:lnTo>
                <a:lnTo>
                  <a:pt x="252" y="130"/>
                </a:lnTo>
                <a:lnTo>
                  <a:pt x="256" y="124"/>
                </a:lnTo>
                <a:lnTo>
                  <a:pt x="258" y="124"/>
                </a:lnTo>
                <a:lnTo>
                  <a:pt x="264" y="122"/>
                </a:lnTo>
                <a:lnTo>
                  <a:pt x="264" y="120"/>
                </a:lnTo>
                <a:lnTo>
                  <a:pt x="266" y="120"/>
                </a:lnTo>
                <a:lnTo>
                  <a:pt x="266" y="116"/>
                </a:lnTo>
                <a:lnTo>
                  <a:pt x="266" y="114"/>
                </a:lnTo>
                <a:lnTo>
                  <a:pt x="266" y="112"/>
                </a:lnTo>
                <a:lnTo>
                  <a:pt x="266" y="110"/>
                </a:lnTo>
                <a:lnTo>
                  <a:pt x="268" y="108"/>
                </a:lnTo>
                <a:lnTo>
                  <a:pt x="268" y="106"/>
                </a:lnTo>
                <a:lnTo>
                  <a:pt x="272" y="100"/>
                </a:lnTo>
                <a:lnTo>
                  <a:pt x="280" y="94"/>
                </a:lnTo>
                <a:lnTo>
                  <a:pt x="284" y="92"/>
                </a:lnTo>
                <a:lnTo>
                  <a:pt x="286" y="90"/>
                </a:lnTo>
                <a:lnTo>
                  <a:pt x="288" y="88"/>
                </a:lnTo>
                <a:lnTo>
                  <a:pt x="290" y="82"/>
                </a:lnTo>
                <a:lnTo>
                  <a:pt x="290" y="80"/>
                </a:lnTo>
                <a:lnTo>
                  <a:pt x="290" y="78"/>
                </a:lnTo>
                <a:lnTo>
                  <a:pt x="290" y="76"/>
                </a:lnTo>
                <a:lnTo>
                  <a:pt x="290" y="74"/>
                </a:lnTo>
                <a:lnTo>
                  <a:pt x="290" y="70"/>
                </a:lnTo>
                <a:lnTo>
                  <a:pt x="290" y="68"/>
                </a:lnTo>
                <a:lnTo>
                  <a:pt x="290" y="62"/>
                </a:lnTo>
                <a:lnTo>
                  <a:pt x="292" y="62"/>
                </a:lnTo>
                <a:lnTo>
                  <a:pt x="292" y="62"/>
                </a:lnTo>
                <a:lnTo>
                  <a:pt x="296" y="62"/>
                </a:lnTo>
                <a:lnTo>
                  <a:pt x="296" y="62"/>
                </a:lnTo>
                <a:lnTo>
                  <a:pt x="296" y="62"/>
                </a:lnTo>
                <a:lnTo>
                  <a:pt x="296" y="60"/>
                </a:lnTo>
                <a:lnTo>
                  <a:pt x="298" y="60"/>
                </a:lnTo>
                <a:lnTo>
                  <a:pt x="298" y="58"/>
                </a:lnTo>
                <a:lnTo>
                  <a:pt x="300" y="60"/>
                </a:lnTo>
                <a:lnTo>
                  <a:pt x="302" y="60"/>
                </a:lnTo>
                <a:lnTo>
                  <a:pt x="304" y="60"/>
                </a:lnTo>
                <a:lnTo>
                  <a:pt x="306" y="58"/>
                </a:lnTo>
                <a:lnTo>
                  <a:pt x="308" y="56"/>
                </a:lnTo>
                <a:lnTo>
                  <a:pt x="310" y="52"/>
                </a:lnTo>
                <a:lnTo>
                  <a:pt x="314" y="46"/>
                </a:lnTo>
                <a:lnTo>
                  <a:pt x="316" y="44"/>
                </a:lnTo>
                <a:lnTo>
                  <a:pt x="318" y="42"/>
                </a:lnTo>
                <a:lnTo>
                  <a:pt x="322" y="42"/>
                </a:lnTo>
                <a:lnTo>
                  <a:pt x="322" y="42"/>
                </a:lnTo>
                <a:lnTo>
                  <a:pt x="322" y="40"/>
                </a:lnTo>
                <a:close/>
                <a:moveTo>
                  <a:pt x="176" y="208"/>
                </a:moveTo>
                <a:lnTo>
                  <a:pt x="174" y="210"/>
                </a:lnTo>
                <a:lnTo>
                  <a:pt x="172" y="210"/>
                </a:lnTo>
                <a:lnTo>
                  <a:pt x="172" y="210"/>
                </a:lnTo>
                <a:lnTo>
                  <a:pt x="170" y="208"/>
                </a:lnTo>
                <a:lnTo>
                  <a:pt x="170" y="208"/>
                </a:lnTo>
                <a:lnTo>
                  <a:pt x="168" y="208"/>
                </a:lnTo>
                <a:lnTo>
                  <a:pt x="154" y="208"/>
                </a:lnTo>
                <a:lnTo>
                  <a:pt x="144" y="204"/>
                </a:lnTo>
                <a:lnTo>
                  <a:pt x="132" y="200"/>
                </a:lnTo>
                <a:lnTo>
                  <a:pt x="120" y="194"/>
                </a:lnTo>
                <a:lnTo>
                  <a:pt x="114" y="190"/>
                </a:lnTo>
                <a:lnTo>
                  <a:pt x="110" y="186"/>
                </a:lnTo>
                <a:lnTo>
                  <a:pt x="110" y="184"/>
                </a:lnTo>
                <a:lnTo>
                  <a:pt x="110" y="182"/>
                </a:lnTo>
                <a:lnTo>
                  <a:pt x="112" y="180"/>
                </a:lnTo>
                <a:lnTo>
                  <a:pt x="116" y="172"/>
                </a:lnTo>
                <a:lnTo>
                  <a:pt x="118" y="172"/>
                </a:lnTo>
                <a:lnTo>
                  <a:pt x="120" y="172"/>
                </a:lnTo>
                <a:lnTo>
                  <a:pt x="132" y="170"/>
                </a:lnTo>
                <a:lnTo>
                  <a:pt x="136" y="170"/>
                </a:lnTo>
                <a:lnTo>
                  <a:pt x="138" y="172"/>
                </a:lnTo>
                <a:lnTo>
                  <a:pt x="142" y="172"/>
                </a:lnTo>
                <a:lnTo>
                  <a:pt x="152" y="176"/>
                </a:lnTo>
                <a:lnTo>
                  <a:pt x="156" y="176"/>
                </a:lnTo>
                <a:lnTo>
                  <a:pt x="158" y="176"/>
                </a:lnTo>
                <a:lnTo>
                  <a:pt x="158" y="176"/>
                </a:lnTo>
                <a:lnTo>
                  <a:pt x="160" y="176"/>
                </a:lnTo>
                <a:lnTo>
                  <a:pt x="162" y="176"/>
                </a:lnTo>
                <a:lnTo>
                  <a:pt x="162" y="178"/>
                </a:lnTo>
                <a:lnTo>
                  <a:pt x="162" y="178"/>
                </a:lnTo>
                <a:lnTo>
                  <a:pt x="164" y="180"/>
                </a:lnTo>
                <a:lnTo>
                  <a:pt x="166" y="180"/>
                </a:lnTo>
                <a:lnTo>
                  <a:pt x="168" y="180"/>
                </a:lnTo>
                <a:lnTo>
                  <a:pt x="168" y="180"/>
                </a:lnTo>
                <a:lnTo>
                  <a:pt x="168" y="184"/>
                </a:lnTo>
                <a:lnTo>
                  <a:pt x="168" y="184"/>
                </a:lnTo>
                <a:lnTo>
                  <a:pt x="168" y="186"/>
                </a:lnTo>
                <a:lnTo>
                  <a:pt x="166" y="188"/>
                </a:lnTo>
                <a:lnTo>
                  <a:pt x="166" y="190"/>
                </a:lnTo>
                <a:lnTo>
                  <a:pt x="164" y="190"/>
                </a:lnTo>
                <a:lnTo>
                  <a:pt x="162" y="192"/>
                </a:lnTo>
                <a:lnTo>
                  <a:pt x="160" y="192"/>
                </a:lnTo>
                <a:lnTo>
                  <a:pt x="160" y="194"/>
                </a:lnTo>
                <a:lnTo>
                  <a:pt x="160" y="194"/>
                </a:lnTo>
                <a:lnTo>
                  <a:pt x="160" y="196"/>
                </a:lnTo>
                <a:lnTo>
                  <a:pt x="162" y="196"/>
                </a:lnTo>
                <a:lnTo>
                  <a:pt x="162" y="198"/>
                </a:lnTo>
                <a:lnTo>
                  <a:pt x="164" y="198"/>
                </a:lnTo>
                <a:lnTo>
                  <a:pt x="166" y="202"/>
                </a:lnTo>
                <a:lnTo>
                  <a:pt x="166" y="202"/>
                </a:lnTo>
                <a:lnTo>
                  <a:pt x="168" y="202"/>
                </a:lnTo>
                <a:lnTo>
                  <a:pt x="170" y="202"/>
                </a:lnTo>
                <a:lnTo>
                  <a:pt x="170" y="202"/>
                </a:lnTo>
                <a:lnTo>
                  <a:pt x="172" y="200"/>
                </a:lnTo>
                <a:lnTo>
                  <a:pt x="174" y="198"/>
                </a:lnTo>
                <a:lnTo>
                  <a:pt x="174" y="198"/>
                </a:lnTo>
                <a:lnTo>
                  <a:pt x="174" y="200"/>
                </a:lnTo>
                <a:lnTo>
                  <a:pt x="176" y="200"/>
                </a:lnTo>
                <a:lnTo>
                  <a:pt x="176" y="202"/>
                </a:lnTo>
                <a:lnTo>
                  <a:pt x="176" y="204"/>
                </a:lnTo>
                <a:lnTo>
                  <a:pt x="176" y="208"/>
                </a:lnTo>
                <a:lnTo>
                  <a:pt x="176" y="208"/>
                </a:ln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7" name="Freeform 17">
            <a:extLst>
              <a:ext uri="{FF2B5EF4-FFF2-40B4-BE49-F238E27FC236}">
                <a16:creationId xmlns:a16="http://schemas.microsoft.com/office/drawing/2014/main" id="{35229272-07FA-4D02-9073-328819FD0026}"/>
              </a:ext>
            </a:extLst>
          </p:cNvPr>
          <p:cNvSpPr>
            <a:spLocks noEditPoints="1"/>
          </p:cNvSpPr>
          <p:nvPr/>
        </p:nvSpPr>
        <p:spPr bwMode="auto">
          <a:xfrm rot="20173231">
            <a:off x="5366874" y="2693995"/>
            <a:ext cx="1190046" cy="712820"/>
          </a:xfrm>
          <a:custGeom>
            <a:avLst/>
            <a:gdLst>
              <a:gd name="T0" fmla="*/ 66 w 591"/>
              <a:gd name="T1" fmla="*/ 240 h 354"/>
              <a:gd name="T2" fmla="*/ 50 w 591"/>
              <a:gd name="T3" fmla="*/ 240 h 354"/>
              <a:gd name="T4" fmla="*/ 28 w 591"/>
              <a:gd name="T5" fmla="*/ 246 h 354"/>
              <a:gd name="T6" fmla="*/ 14 w 591"/>
              <a:gd name="T7" fmla="*/ 262 h 354"/>
              <a:gd name="T8" fmla="*/ 4 w 591"/>
              <a:gd name="T9" fmla="*/ 274 h 354"/>
              <a:gd name="T10" fmla="*/ 0 w 591"/>
              <a:gd name="T11" fmla="*/ 294 h 354"/>
              <a:gd name="T12" fmla="*/ 18 w 591"/>
              <a:gd name="T13" fmla="*/ 300 h 354"/>
              <a:gd name="T14" fmla="*/ 28 w 591"/>
              <a:gd name="T15" fmla="*/ 302 h 354"/>
              <a:gd name="T16" fmla="*/ 44 w 591"/>
              <a:gd name="T17" fmla="*/ 286 h 354"/>
              <a:gd name="T18" fmla="*/ 56 w 591"/>
              <a:gd name="T19" fmla="*/ 282 h 354"/>
              <a:gd name="T20" fmla="*/ 74 w 591"/>
              <a:gd name="T21" fmla="*/ 258 h 354"/>
              <a:gd name="T22" fmla="*/ 325 w 591"/>
              <a:gd name="T23" fmla="*/ 236 h 354"/>
              <a:gd name="T24" fmla="*/ 58 w 591"/>
              <a:gd name="T25" fmla="*/ 344 h 354"/>
              <a:gd name="T26" fmla="*/ 40 w 591"/>
              <a:gd name="T27" fmla="*/ 326 h 354"/>
              <a:gd name="T28" fmla="*/ 32 w 591"/>
              <a:gd name="T29" fmla="*/ 336 h 354"/>
              <a:gd name="T30" fmla="*/ 32 w 591"/>
              <a:gd name="T31" fmla="*/ 346 h 354"/>
              <a:gd name="T32" fmla="*/ 42 w 591"/>
              <a:gd name="T33" fmla="*/ 346 h 354"/>
              <a:gd name="T34" fmla="*/ 70 w 591"/>
              <a:gd name="T35" fmla="*/ 344 h 354"/>
              <a:gd name="T36" fmla="*/ 401 w 591"/>
              <a:gd name="T37" fmla="*/ 74 h 354"/>
              <a:gd name="T38" fmla="*/ 363 w 591"/>
              <a:gd name="T39" fmla="*/ 72 h 354"/>
              <a:gd name="T40" fmla="*/ 373 w 591"/>
              <a:gd name="T41" fmla="*/ 56 h 354"/>
              <a:gd name="T42" fmla="*/ 377 w 591"/>
              <a:gd name="T43" fmla="*/ 46 h 354"/>
              <a:gd name="T44" fmla="*/ 361 w 591"/>
              <a:gd name="T45" fmla="*/ 40 h 354"/>
              <a:gd name="T46" fmla="*/ 375 w 591"/>
              <a:gd name="T47" fmla="*/ 30 h 354"/>
              <a:gd name="T48" fmla="*/ 331 w 591"/>
              <a:gd name="T49" fmla="*/ 40 h 354"/>
              <a:gd name="T50" fmla="*/ 301 w 591"/>
              <a:gd name="T51" fmla="*/ 52 h 354"/>
              <a:gd name="T52" fmla="*/ 289 w 591"/>
              <a:gd name="T53" fmla="*/ 62 h 354"/>
              <a:gd name="T54" fmla="*/ 275 w 591"/>
              <a:gd name="T55" fmla="*/ 72 h 354"/>
              <a:gd name="T56" fmla="*/ 266 w 591"/>
              <a:gd name="T57" fmla="*/ 80 h 354"/>
              <a:gd name="T58" fmla="*/ 246 w 591"/>
              <a:gd name="T59" fmla="*/ 94 h 354"/>
              <a:gd name="T60" fmla="*/ 216 w 591"/>
              <a:gd name="T61" fmla="*/ 124 h 354"/>
              <a:gd name="T62" fmla="*/ 230 w 591"/>
              <a:gd name="T63" fmla="*/ 134 h 354"/>
              <a:gd name="T64" fmla="*/ 238 w 591"/>
              <a:gd name="T65" fmla="*/ 140 h 354"/>
              <a:gd name="T66" fmla="*/ 252 w 591"/>
              <a:gd name="T67" fmla="*/ 144 h 354"/>
              <a:gd name="T68" fmla="*/ 283 w 591"/>
              <a:gd name="T69" fmla="*/ 132 h 354"/>
              <a:gd name="T70" fmla="*/ 291 w 591"/>
              <a:gd name="T71" fmla="*/ 168 h 354"/>
              <a:gd name="T72" fmla="*/ 327 w 591"/>
              <a:gd name="T73" fmla="*/ 176 h 354"/>
              <a:gd name="T74" fmla="*/ 337 w 591"/>
              <a:gd name="T75" fmla="*/ 186 h 354"/>
              <a:gd name="T76" fmla="*/ 349 w 591"/>
              <a:gd name="T77" fmla="*/ 200 h 354"/>
              <a:gd name="T78" fmla="*/ 379 w 591"/>
              <a:gd name="T79" fmla="*/ 178 h 354"/>
              <a:gd name="T80" fmla="*/ 399 w 591"/>
              <a:gd name="T81" fmla="*/ 138 h 354"/>
              <a:gd name="T82" fmla="*/ 419 w 591"/>
              <a:gd name="T83" fmla="*/ 108 h 354"/>
              <a:gd name="T84" fmla="*/ 427 w 591"/>
              <a:gd name="T85" fmla="*/ 92 h 354"/>
              <a:gd name="T86" fmla="*/ 421 w 591"/>
              <a:gd name="T87" fmla="*/ 80 h 354"/>
              <a:gd name="T88" fmla="*/ 577 w 591"/>
              <a:gd name="T89" fmla="*/ 34 h 354"/>
              <a:gd name="T90" fmla="*/ 573 w 591"/>
              <a:gd name="T91" fmla="*/ 20 h 354"/>
              <a:gd name="T92" fmla="*/ 561 w 591"/>
              <a:gd name="T93" fmla="*/ 10 h 354"/>
              <a:gd name="T94" fmla="*/ 557 w 591"/>
              <a:gd name="T95" fmla="*/ 12 h 354"/>
              <a:gd name="T96" fmla="*/ 553 w 591"/>
              <a:gd name="T97" fmla="*/ 8 h 354"/>
              <a:gd name="T98" fmla="*/ 539 w 591"/>
              <a:gd name="T99" fmla="*/ 4 h 354"/>
              <a:gd name="T100" fmla="*/ 491 w 591"/>
              <a:gd name="T101" fmla="*/ 10 h 354"/>
              <a:gd name="T102" fmla="*/ 497 w 591"/>
              <a:gd name="T103" fmla="*/ 22 h 354"/>
              <a:gd name="T104" fmla="*/ 501 w 591"/>
              <a:gd name="T105" fmla="*/ 38 h 354"/>
              <a:gd name="T106" fmla="*/ 583 w 591"/>
              <a:gd name="T107" fmla="*/ 64 h 354"/>
              <a:gd name="T108" fmla="*/ 591 w 591"/>
              <a:gd name="T109" fmla="*/ 52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91" h="354">
                <a:moveTo>
                  <a:pt x="72" y="246"/>
                </a:moveTo>
                <a:lnTo>
                  <a:pt x="74" y="244"/>
                </a:lnTo>
                <a:lnTo>
                  <a:pt x="72" y="242"/>
                </a:lnTo>
                <a:lnTo>
                  <a:pt x="70" y="240"/>
                </a:lnTo>
                <a:lnTo>
                  <a:pt x="68" y="240"/>
                </a:lnTo>
                <a:lnTo>
                  <a:pt x="66" y="240"/>
                </a:lnTo>
                <a:lnTo>
                  <a:pt x="64" y="240"/>
                </a:lnTo>
                <a:lnTo>
                  <a:pt x="60" y="236"/>
                </a:lnTo>
                <a:lnTo>
                  <a:pt x="58" y="236"/>
                </a:lnTo>
                <a:lnTo>
                  <a:pt x="56" y="238"/>
                </a:lnTo>
                <a:lnTo>
                  <a:pt x="54" y="240"/>
                </a:lnTo>
                <a:lnTo>
                  <a:pt x="50" y="240"/>
                </a:lnTo>
                <a:lnTo>
                  <a:pt x="44" y="240"/>
                </a:lnTo>
                <a:lnTo>
                  <a:pt x="40" y="244"/>
                </a:lnTo>
                <a:lnTo>
                  <a:pt x="36" y="246"/>
                </a:lnTo>
                <a:lnTo>
                  <a:pt x="34" y="246"/>
                </a:lnTo>
                <a:lnTo>
                  <a:pt x="30" y="248"/>
                </a:lnTo>
                <a:lnTo>
                  <a:pt x="28" y="246"/>
                </a:lnTo>
                <a:lnTo>
                  <a:pt x="26" y="246"/>
                </a:lnTo>
                <a:lnTo>
                  <a:pt x="22" y="252"/>
                </a:lnTo>
                <a:lnTo>
                  <a:pt x="20" y="254"/>
                </a:lnTo>
                <a:lnTo>
                  <a:pt x="16" y="254"/>
                </a:lnTo>
                <a:lnTo>
                  <a:pt x="14" y="258"/>
                </a:lnTo>
                <a:lnTo>
                  <a:pt x="14" y="262"/>
                </a:lnTo>
                <a:lnTo>
                  <a:pt x="16" y="274"/>
                </a:lnTo>
                <a:lnTo>
                  <a:pt x="12" y="274"/>
                </a:lnTo>
                <a:lnTo>
                  <a:pt x="10" y="274"/>
                </a:lnTo>
                <a:lnTo>
                  <a:pt x="8" y="274"/>
                </a:lnTo>
                <a:lnTo>
                  <a:pt x="6" y="274"/>
                </a:lnTo>
                <a:lnTo>
                  <a:pt x="4" y="274"/>
                </a:lnTo>
                <a:lnTo>
                  <a:pt x="2" y="276"/>
                </a:lnTo>
                <a:lnTo>
                  <a:pt x="0" y="276"/>
                </a:lnTo>
                <a:lnTo>
                  <a:pt x="2" y="280"/>
                </a:lnTo>
                <a:lnTo>
                  <a:pt x="2" y="284"/>
                </a:lnTo>
                <a:lnTo>
                  <a:pt x="0" y="288"/>
                </a:lnTo>
                <a:lnTo>
                  <a:pt x="0" y="294"/>
                </a:lnTo>
                <a:lnTo>
                  <a:pt x="2" y="296"/>
                </a:lnTo>
                <a:lnTo>
                  <a:pt x="8" y="300"/>
                </a:lnTo>
                <a:lnTo>
                  <a:pt x="10" y="296"/>
                </a:lnTo>
                <a:lnTo>
                  <a:pt x="12" y="296"/>
                </a:lnTo>
                <a:lnTo>
                  <a:pt x="16" y="296"/>
                </a:lnTo>
                <a:lnTo>
                  <a:pt x="18" y="300"/>
                </a:lnTo>
                <a:lnTo>
                  <a:pt x="20" y="300"/>
                </a:lnTo>
                <a:lnTo>
                  <a:pt x="20" y="300"/>
                </a:lnTo>
                <a:lnTo>
                  <a:pt x="20" y="300"/>
                </a:lnTo>
                <a:lnTo>
                  <a:pt x="22" y="300"/>
                </a:lnTo>
                <a:lnTo>
                  <a:pt x="24" y="298"/>
                </a:lnTo>
                <a:lnTo>
                  <a:pt x="28" y="302"/>
                </a:lnTo>
                <a:lnTo>
                  <a:pt x="30" y="306"/>
                </a:lnTo>
                <a:lnTo>
                  <a:pt x="36" y="306"/>
                </a:lnTo>
                <a:lnTo>
                  <a:pt x="36" y="300"/>
                </a:lnTo>
                <a:lnTo>
                  <a:pt x="38" y="292"/>
                </a:lnTo>
                <a:lnTo>
                  <a:pt x="40" y="290"/>
                </a:lnTo>
                <a:lnTo>
                  <a:pt x="44" y="286"/>
                </a:lnTo>
                <a:lnTo>
                  <a:pt x="44" y="288"/>
                </a:lnTo>
                <a:lnTo>
                  <a:pt x="46" y="288"/>
                </a:lnTo>
                <a:lnTo>
                  <a:pt x="46" y="290"/>
                </a:lnTo>
                <a:lnTo>
                  <a:pt x="48" y="288"/>
                </a:lnTo>
                <a:lnTo>
                  <a:pt x="54" y="284"/>
                </a:lnTo>
                <a:lnTo>
                  <a:pt x="56" y="282"/>
                </a:lnTo>
                <a:lnTo>
                  <a:pt x="62" y="274"/>
                </a:lnTo>
                <a:lnTo>
                  <a:pt x="68" y="268"/>
                </a:lnTo>
                <a:lnTo>
                  <a:pt x="70" y="268"/>
                </a:lnTo>
                <a:lnTo>
                  <a:pt x="70" y="264"/>
                </a:lnTo>
                <a:lnTo>
                  <a:pt x="72" y="260"/>
                </a:lnTo>
                <a:lnTo>
                  <a:pt x="74" y="258"/>
                </a:lnTo>
                <a:lnTo>
                  <a:pt x="78" y="258"/>
                </a:lnTo>
                <a:lnTo>
                  <a:pt x="74" y="250"/>
                </a:lnTo>
                <a:lnTo>
                  <a:pt x="72" y="246"/>
                </a:lnTo>
                <a:close/>
                <a:moveTo>
                  <a:pt x="325" y="224"/>
                </a:moveTo>
                <a:lnTo>
                  <a:pt x="321" y="228"/>
                </a:lnTo>
                <a:lnTo>
                  <a:pt x="325" y="236"/>
                </a:lnTo>
                <a:lnTo>
                  <a:pt x="329" y="238"/>
                </a:lnTo>
                <a:lnTo>
                  <a:pt x="333" y="232"/>
                </a:lnTo>
                <a:lnTo>
                  <a:pt x="335" y="224"/>
                </a:lnTo>
                <a:lnTo>
                  <a:pt x="333" y="220"/>
                </a:lnTo>
                <a:lnTo>
                  <a:pt x="325" y="224"/>
                </a:lnTo>
                <a:close/>
                <a:moveTo>
                  <a:pt x="58" y="344"/>
                </a:moveTo>
                <a:lnTo>
                  <a:pt x="52" y="340"/>
                </a:lnTo>
                <a:lnTo>
                  <a:pt x="42" y="326"/>
                </a:lnTo>
                <a:lnTo>
                  <a:pt x="42" y="326"/>
                </a:lnTo>
                <a:lnTo>
                  <a:pt x="42" y="326"/>
                </a:lnTo>
                <a:lnTo>
                  <a:pt x="42" y="324"/>
                </a:lnTo>
                <a:lnTo>
                  <a:pt x="40" y="326"/>
                </a:lnTo>
                <a:lnTo>
                  <a:pt x="40" y="328"/>
                </a:lnTo>
                <a:lnTo>
                  <a:pt x="38" y="332"/>
                </a:lnTo>
                <a:lnTo>
                  <a:pt x="36" y="332"/>
                </a:lnTo>
                <a:lnTo>
                  <a:pt x="34" y="332"/>
                </a:lnTo>
                <a:lnTo>
                  <a:pt x="32" y="334"/>
                </a:lnTo>
                <a:lnTo>
                  <a:pt x="32" y="336"/>
                </a:lnTo>
                <a:lnTo>
                  <a:pt x="32" y="336"/>
                </a:lnTo>
                <a:lnTo>
                  <a:pt x="34" y="338"/>
                </a:lnTo>
                <a:lnTo>
                  <a:pt x="34" y="340"/>
                </a:lnTo>
                <a:lnTo>
                  <a:pt x="32" y="342"/>
                </a:lnTo>
                <a:lnTo>
                  <a:pt x="32" y="344"/>
                </a:lnTo>
                <a:lnTo>
                  <a:pt x="32" y="346"/>
                </a:lnTo>
                <a:lnTo>
                  <a:pt x="32" y="348"/>
                </a:lnTo>
                <a:lnTo>
                  <a:pt x="32" y="352"/>
                </a:lnTo>
                <a:lnTo>
                  <a:pt x="34" y="354"/>
                </a:lnTo>
                <a:lnTo>
                  <a:pt x="38" y="352"/>
                </a:lnTo>
                <a:lnTo>
                  <a:pt x="40" y="346"/>
                </a:lnTo>
                <a:lnTo>
                  <a:pt x="42" y="346"/>
                </a:lnTo>
                <a:lnTo>
                  <a:pt x="46" y="342"/>
                </a:lnTo>
                <a:lnTo>
                  <a:pt x="48" y="344"/>
                </a:lnTo>
                <a:lnTo>
                  <a:pt x="58" y="350"/>
                </a:lnTo>
                <a:lnTo>
                  <a:pt x="64" y="350"/>
                </a:lnTo>
                <a:lnTo>
                  <a:pt x="70" y="350"/>
                </a:lnTo>
                <a:lnTo>
                  <a:pt x="70" y="344"/>
                </a:lnTo>
                <a:lnTo>
                  <a:pt x="66" y="340"/>
                </a:lnTo>
                <a:lnTo>
                  <a:pt x="58" y="344"/>
                </a:lnTo>
                <a:close/>
                <a:moveTo>
                  <a:pt x="421" y="80"/>
                </a:moveTo>
                <a:lnTo>
                  <a:pt x="409" y="74"/>
                </a:lnTo>
                <a:lnTo>
                  <a:pt x="405" y="72"/>
                </a:lnTo>
                <a:lnTo>
                  <a:pt x="401" y="74"/>
                </a:lnTo>
                <a:lnTo>
                  <a:pt x="395" y="80"/>
                </a:lnTo>
                <a:lnTo>
                  <a:pt x="393" y="82"/>
                </a:lnTo>
                <a:lnTo>
                  <a:pt x="379" y="82"/>
                </a:lnTo>
                <a:lnTo>
                  <a:pt x="375" y="80"/>
                </a:lnTo>
                <a:lnTo>
                  <a:pt x="367" y="76"/>
                </a:lnTo>
                <a:lnTo>
                  <a:pt x="363" y="72"/>
                </a:lnTo>
                <a:lnTo>
                  <a:pt x="361" y="66"/>
                </a:lnTo>
                <a:lnTo>
                  <a:pt x="361" y="62"/>
                </a:lnTo>
                <a:lnTo>
                  <a:pt x="363" y="60"/>
                </a:lnTo>
                <a:lnTo>
                  <a:pt x="369" y="58"/>
                </a:lnTo>
                <a:lnTo>
                  <a:pt x="371" y="56"/>
                </a:lnTo>
                <a:lnTo>
                  <a:pt x="373" y="56"/>
                </a:lnTo>
                <a:lnTo>
                  <a:pt x="373" y="54"/>
                </a:lnTo>
                <a:lnTo>
                  <a:pt x="375" y="52"/>
                </a:lnTo>
                <a:lnTo>
                  <a:pt x="375" y="50"/>
                </a:lnTo>
                <a:lnTo>
                  <a:pt x="375" y="50"/>
                </a:lnTo>
                <a:lnTo>
                  <a:pt x="377" y="48"/>
                </a:lnTo>
                <a:lnTo>
                  <a:pt x="377" y="46"/>
                </a:lnTo>
                <a:lnTo>
                  <a:pt x="361" y="50"/>
                </a:lnTo>
                <a:lnTo>
                  <a:pt x="355" y="50"/>
                </a:lnTo>
                <a:lnTo>
                  <a:pt x="355" y="42"/>
                </a:lnTo>
                <a:lnTo>
                  <a:pt x="357" y="42"/>
                </a:lnTo>
                <a:lnTo>
                  <a:pt x="359" y="42"/>
                </a:lnTo>
                <a:lnTo>
                  <a:pt x="361" y="40"/>
                </a:lnTo>
                <a:lnTo>
                  <a:pt x="363" y="38"/>
                </a:lnTo>
                <a:lnTo>
                  <a:pt x="367" y="36"/>
                </a:lnTo>
                <a:lnTo>
                  <a:pt x="369" y="36"/>
                </a:lnTo>
                <a:lnTo>
                  <a:pt x="375" y="32"/>
                </a:lnTo>
                <a:lnTo>
                  <a:pt x="377" y="30"/>
                </a:lnTo>
                <a:lnTo>
                  <a:pt x="375" y="30"/>
                </a:lnTo>
                <a:lnTo>
                  <a:pt x="375" y="30"/>
                </a:lnTo>
                <a:lnTo>
                  <a:pt x="373" y="30"/>
                </a:lnTo>
                <a:lnTo>
                  <a:pt x="371" y="28"/>
                </a:lnTo>
                <a:lnTo>
                  <a:pt x="351" y="36"/>
                </a:lnTo>
                <a:lnTo>
                  <a:pt x="341" y="38"/>
                </a:lnTo>
                <a:lnTo>
                  <a:pt x="331" y="40"/>
                </a:lnTo>
                <a:lnTo>
                  <a:pt x="325" y="40"/>
                </a:lnTo>
                <a:lnTo>
                  <a:pt x="313" y="48"/>
                </a:lnTo>
                <a:lnTo>
                  <a:pt x="307" y="52"/>
                </a:lnTo>
                <a:lnTo>
                  <a:pt x="305" y="52"/>
                </a:lnTo>
                <a:lnTo>
                  <a:pt x="301" y="52"/>
                </a:lnTo>
                <a:lnTo>
                  <a:pt x="301" y="52"/>
                </a:lnTo>
                <a:lnTo>
                  <a:pt x="299" y="54"/>
                </a:lnTo>
                <a:lnTo>
                  <a:pt x="299" y="54"/>
                </a:lnTo>
                <a:lnTo>
                  <a:pt x="297" y="56"/>
                </a:lnTo>
                <a:lnTo>
                  <a:pt x="295" y="56"/>
                </a:lnTo>
                <a:lnTo>
                  <a:pt x="291" y="60"/>
                </a:lnTo>
                <a:lnTo>
                  <a:pt x="289" y="62"/>
                </a:lnTo>
                <a:lnTo>
                  <a:pt x="283" y="64"/>
                </a:lnTo>
                <a:lnTo>
                  <a:pt x="283" y="64"/>
                </a:lnTo>
                <a:lnTo>
                  <a:pt x="281" y="66"/>
                </a:lnTo>
                <a:lnTo>
                  <a:pt x="277" y="70"/>
                </a:lnTo>
                <a:lnTo>
                  <a:pt x="277" y="70"/>
                </a:lnTo>
                <a:lnTo>
                  <a:pt x="275" y="72"/>
                </a:lnTo>
                <a:lnTo>
                  <a:pt x="271" y="76"/>
                </a:lnTo>
                <a:lnTo>
                  <a:pt x="271" y="76"/>
                </a:lnTo>
                <a:lnTo>
                  <a:pt x="269" y="76"/>
                </a:lnTo>
                <a:lnTo>
                  <a:pt x="268" y="76"/>
                </a:lnTo>
                <a:lnTo>
                  <a:pt x="268" y="78"/>
                </a:lnTo>
                <a:lnTo>
                  <a:pt x="266" y="80"/>
                </a:lnTo>
                <a:lnTo>
                  <a:pt x="266" y="82"/>
                </a:lnTo>
                <a:lnTo>
                  <a:pt x="260" y="88"/>
                </a:lnTo>
                <a:lnTo>
                  <a:pt x="256" y="90"/>
                </a:lnTo>
                <a:lnTo>
                  <a:pt x="254" y="92"/>
                </a:lnTo>
                <a:lnTo>
                  <a:pt x="250" y="92"/>
                </a:lnTo>
                <a:lnTo>
                  <a:pt x="246" y="94"/>
                </a:lnTo>
                <a:lnTo>
                  <a:pt x="238" y="104"/>
                </a:lnTo>
                <a:lnTo>
                  <a:pt x="234" y="106"/>
                </a:lnTo>
                <a:lnTo>
                  <a:pt x="230" y="106"/>
                </a:lnTo>
                <a:lnTo>
                  <a:pt x="216" y="116"/>
                </a:lnTo>
                <a:lnTo>
                  <a:pt x="216" y="120"/>
                </a:lnTo>
                <a:lnTo>
                  <a:pt x="216" y="124"/>
                </a:lnTo>
                <a:lnTo>
                  <a:pt x="216" y="128"/>
                </a:lnTo>
                <a:lnTo>
                  <a:pt x="220" y="132"/>
                </a:lnTo>
                <a:lnTo>
                  <a:pt x="220" y="136"/>
                </a:lnTo>
                <a:lnTo>
                  <a:pt x="222" y="138"/>
                </a:lnTo>
                <a:lnTo>
                  <a:pt x="224" y="136"/>
                </a:lnTo>
                <a:lnTo>
                  <a:pt x="230" y="134"/>
                </a:lnTo>
                <a:lnTo>
                  <a:pt x="230" y="136"/>
                </a:lnTo>
                <a:lnTo>
                  <a:pt x="232" y="136"/>
                </a:lnTo>
                <a:lnTo>
                  <a:pt x="234" y="136"/>
                </a:lnTo>
                <a:lnTo>
                  <a:pt x="234" y="134"/>
                </a:lnTo>
                <a:lnTo>
                  <a:pt x="240" y="138"/>
                </a:lnTo>
                <a:lnTo>
                  <a:pt x="238" y="140"/>
                </a:lnTo>
                <a:lnTo>
                  <a:pt x="238" y="142"/>
                </a:lnTo>
                <a:lnTo>
                  <a:pt x="238" y="144"/>
                </a:lnTo>
                <a:lnTo>
                  <a:pt x="238" y="144"/>
                </a:lnTo>
                <a:lnTo>
                  <a:pt x="242" y="150"/>
                </a:lnTo>
                <a:lnTo>
                  <a:pt x="248" y="150"/>
                </a:lnTo>
                <a:lnTo>
                  <a:pt x="252" y="144"/>
                </a:lnTo>
                <a:lnTo>
                  <a:pt x="254" y="138"/>
                </a:lnTo>
                <a:lnTo>
                  <a:pt x="256" y="136"/>
                </a:lnTo>
                <a:lnTo>
                  <a:pt x="268" y="128"/>
                </a:lnTo>
                <a:lnTo>
                  <a:pt x="271" y="128"/>
                </a:lnTo>
                <a:lnTo>
                  <a:pt x="277" y="128"/>
                </a:lnTo>
                <a:lnTo>
                  <a:pt x="283" y="132"/>
                </a:lnTo>
                <a:lnTo>
                  <a:pt x="289" y="138"/>
                </a:lnTo>
                <a:lnTo>
                  <a:pt x="291" y="142"/>
                </a:lnTo>
                <a:lnTo>
                  <a:pt x="287" y="148"/>
                </a:lnTo>
                <a:lnTo>
                  <a:pt x="287" y="152"/>
                </a:lnTo>
                <a:lnTo>
                  <a:pt x="289" y="154"/>
                </a:lnTo>
                <a:lnTo>
                  <a:pt x="291" y="168"/>
                </a:lnTo>
                <a:lnTo>
                  <a:pt x="297" y="174"/>
                </a:lnTo>
                <a:lnTo>
                  <a:pt x="305" y="176"/>
                </a:lnTo>
                <a:lnTo>
                  <a:pt x="321" y="178"/>
                </a:lnTo>
                <a:lnTo>
                  <a:pt x="323" y="178"/>
                </a:lnTo>
                <a:lnTo>
                  <a:pt x="325" y="176"/>
                </a:lnTo>
                <a:lnTo>
                  <a:pt x="327" y="176"/>
                </a:lnTo>
                <a:lnTo>
                  <a:pt x="329" y="176"/>
                </a:lnTo>
                <a:lnTo>
                  <a:pt x="333" y="178"/>
                </a:lnTo>
                <a:lnTo>
                  <a:pt x="335" y="180"/>
                </a:lnTo>
                <a:lnTo>
                  <a:pt x="335" y="180"/>
                </a:lnTo>
                <a:lnTo>
                  <a:pt x="337" y="182"/>
                </a:lnTo>
                <a:lnTo>
                  <a:pt x="337" y="186"/>
                </a:lnTo>
                <a:lnTo>
                  <a:pt x="337" y="188"/>
                </a:lnTo>
                <a:lnTo>
                  <a:pt x="339" y="188"/>
                </a:lnTo>
                <a:lnTo>
                  <a:pt x="341" y="190"/>
                </a:lnTo>
                <a:lnTo>
                  <a:pt x="343" y="190"/>
                </a:lnTo>
                <a:lnTo>
                  <a:pt x="347" y="198"/>
                </a:lnTo>
                <a:lnTo>
                  <a:pt x="349" y="200"/>
                </a:lnTo>
                <a:lnTo>
                  <a:pt x="351" y="198"/>
                </a:lnTo>
                <a:lnTo>
                  <a:pt x="353" y="198"/>
                </a:lnTo>
                <a:lnTo>
                  <a:pt x="353" y="196"/>
                </a:lnTo>
                <a:lnTo>
                  <a:pt x="355" y="194"/>
                </a:lnTo>
                <a:lnTo>
                  <a:pt x="361" y="188"/>
                </a:lnTo>
                <a:lnTo>
                  <a:pt x="379" y="178"/>
                </a:lnTo>
                <a:lnTo>
                  <a:pt x="385" y="170"/>
                </a:lnTo>
                <a:lnTo>
                  <a:pt x="389" y="160"/>
                </a:lnTo>
                <a:lnTo>
                  <a:pt x="389" y="162"/>
                </a:lnTo>
                <a:lnTo>
                  <a:pt x="391" y="162"/>
                </a:lnTo>
                <a:lnTo>
                  <a:pt x="393" y="148"/>
                </a:lnTo>
                <a:lnTo>
                  <a:pt x="399" y="138"/>
                </a:lnTo>
                <a:lnTo>
                  <a:pt x="407" y="128"/>
                </a:lnTo>
                <a:lnTo>
                  <a:pt x="415" y="120"/>
                </a:lnTo>
                <a:lnTo>
                  <a:pt x="413" y="116"/>
                </a:lnTo>
                <a:lnTo>
                  <a:pt x="413" y="112"/>
                </a:lnTo>
                <a:lnTo>
                  <a:pt x="415" y="110"/>
                </a:lnTo>
                <a:lnTo>
                  <a:pt x="419" y="108"/>
                </a:lnTo>
                <a:lnTo>
                  <a:pt x="421" y="108"/>
                </a:lnTo>
                <a:lnTo>
                  <a:pt x="423" y="104"/>
                </a:lnTo>
                <a:lnTo>
                  <a:pt x="425" y="96"/>
                </a:lnTo>
                <a:lnTo>
                  <a:pt x="425" y="94"/>
                </a:lnTo>
                <a:lnTo>
                  <a:pt x="425" y="92"/>
                </a:lnTo>
                <a:lnTo>
                  <a:pt x="427" y="92"/>
                </a:lnTo>
                <a:lnTo>
                  <a:pt x="427" y="90"/>
                </a:lnTo>
                <a:lnTo>
                  <a:pt x="427" y="88"/>
                </a:lnTo>
                <a:lnTo>
                  <a:pt x="427" y="86"/>
                </a:lnTo>
                <a:lnTo>
                  <a:pt x="425" y="84"/>
                </a:lnTo>
                <a:lnTo>
                  <a:pt x="427" y="82"/>
                </a:lnTo>
                <a:lnTo>
                  <a:pt x="421" y="80"/>
                </a:lnTo>
                <a:close/>
                <a:moveTo>
                  <a:pt x="589" y="48"/>
                </a:moveTo>
                <a:lnTo>
                  <a:pt x="585" y="42"/>
                </a:lnTo>
                <a:lnTo>
                  <a:pt x="585" y="38"/>
                </a:lnTo>
                <a:lnTo>
                  <a:pt x="583" y="34"/>
                </a:lnTo>
                <a:lnTo>
                  <a:pt x="581" y="34"/>
                </a:lnTo>
                <a:lnTo>
                  <a:pt x="577" y="34"/>
                </a:lnTo>
                <a:lnTo>
                  <a:pt x="575" y="32"/>
                </a:lnTo>
                <a:lnTo>
                  <a:pt x="579" y="30"/>
                </a:lnTo>
                <a:lnTo>
                  <a:pt x="579" y="28"/>
                </a:lnTo>
                <a:lnTo>
                  <a:pt x="577" y="24"/>
                </a:lnTo>
                <a:lnTo>
                  <a:pt x="575" y="20"/>
                </a:lnTo>
                <a:lnTo>
                  <a:pt x="573" y="20"/>
                </a:lnTo>
                <a:lnTo>
                  <a:pt x="571" y="18"/>
                </a:lnTo>
                <a:lnTo>
                  <a:pt x="569" y="18"/>
                </a:lnTo>
                <a:lnTo>
                  <a:pt x="567" y="16"/>
                </a:lnTo>
                <a:lnTo>
                  <a:pt x="567" y="16"/>
                </a:lnTo>
                <a:lnTo>
                  <a:pt x="565" y="14"/>
                </a:lnTo>
                <a:lnTo>
                  <a:pt x="561" y="10"/>
                </a:lnTo>
                <a:lnTo>
                  <a:pt x="559" y="8"/>
                </a:lnTo>
                <a:lnTo>
                  <a:pt x="561" y="4"/>
                </a:lnTo>
                <a:lnTo>
                  <a:pt x="559" y="4"/>
                </a:lnTo>
                <a:lnTo>
                  <a:pt x="557" y="4"/>
                </a:lnTo>
                <a:lnTo>
                  <a:pt x="559" y="8"/>
                </a:lnTo>
                <a:lnTo>
                  <a:pt x="557" y="12"/>
                </a:lnTo>
                <a:lnTo>
                  <a:pt x="555" y="12"/>
                </a:lnTo>
                <a:lnTo>
                  <a:pt x="553" y="14"/>
                </a:lnTo>
                <a:lnTo>
                  <a:pt x="553" y="12"/>
                </a:lnTo>
                <a:lnTo>
                  <a:pt x="553" y="10"/>
                </a:lnTo>
                <a:lnTo>
                  <a:pt x="553" y="8"/>
                </a:lnTo>
                <a:lnTo>
                  <a:pt x="553" y="8"/>
                </a:lnTo>
                <a:lnTo>
                  <a:pt x="549" y="4"/>
                </a:lnTo>
                <a:lnTo>
                  <a:pt x="547" y="2"/>
                </a:lnTo>
                <a:lnTo>
                  <a:pt x="547" y="0"/>
                </a:lnTo>
                <a:lnTo>
                  <a:pt x="545" y="2"/>
                </a:lnTo>
                <a:lnTo>
                  <a:pt x="541" y="4"/>
                </a:lnTo>
                <a:lnTo>
                  <a:pt x="539" y="4"/>
                </a:lnTo>
                <a:lnTo>
                  <a:pt x="537" y="6"/>
                </a:lnTo>
                <a:lnTo>
                  <a:pt x="529" y="4"/>
                </a:lnTo>
                <a:lnTo>
                  <a:pt x="511" y="6"/>
                </a:lnTo>
                <a:lnTo>
                  <a:pt x="507" y="4"/>
                </a:lnTo>
                <a:lnTo>
                  <a:pt x="493" y="8"/>
                </a:lnTo>
                <a:lnTo>
                  <a:pt x="491" y="10"/>
                </a:lnTo>
                <a:lnTo>
                  <a:pt x="491" y="14"/>
                </a:lnTo>
                <a:lnTo>
                  <a:pt x="489" y="16"/>
                </a:lnTo>
                <a:lnTo>
                  <a:pt x="489" y="16"/>
                </a:lnTo>
                <a:lnTo>
                  <a:pt x="491" y="20"/>
                </a:lnTo>
                <a:lnTo>
                  <a:pt x="493" y="20"/>
                </a:lnTo>
                <a:lnTo>
                  <a:pt x="497" y="22"/>
                </a:lnTo>
                <a:lnTo>
                  <a:pt x="499" y="24"/>
                </a:lnTo>
                <a:lnTo>
                  <a:pt x="497" y="26"/>
                </a:lnTo>
                <a:lnTo>
                  <a:pt x="495" y="28"/>
                </a:lnTo>
                <a:lnTo>
                  <a:pt x="495" y="32"/>
                </a:lnTo>
                <a:lnTo>
                  <a:pt x="495" y="36"/>
                </a:lnTo>
                <a:lnTo>
                  <a:pt x="501" y="38"/>
                </a:lnTo>
                <a:lnTo>
                  <a:pt x="515" y="36"/>
                </a:lnTo>
                <a:lnTo>
                  <a:pt x="523" y="36"/>
                </a:lnTo>
                <a:lnTo>
                  <a:pt x="529" y="38"/>
                </a:lnTo>
                <a:lnTo>
                  <a:pt x="561" y="58"/>
                </a:lnTo>
                <a:lnTo>
                  <a:pt x="573" y="66"/>
                </a:lnTo>
                <a:lnTo>
                  <a:pt x="583" y="64"/>
                </a:lnTo>
                <a:lnTo>
                  <a:pt x="585" y="48"/>
                </a:lnTo>
                <a:lnTo>
                  <a:pt x="585" y="48"/>
                </a:lnTo>
                <a:lnTo>
                  <a:pt x="587" y="50"/>
                </a:lnTo>
                <a:lnTo>
                  <a:pt x="589" y="50"/>
                </a:lnTo>
                <a:lnTo>
                  <a:pt x="589" y="52"/>
                </a:lnTo>
                <a:lnTo>
                  <a:pt x="591" y="52"/>
                </a:lnTo>
                <a:lnTo>
                  <a:pt x="589" y="48"/>
                </a:ln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8" name="Freeform 18">
            <a:extLst>
              <a:ext uri="{FF2B5EF4-FFF2-40B4-BE49-F238E27FC236}">
                <a16:creationId xmlns:a16="http://schemas.microsoft.com/office/drawing/2014/main" id="{81B1FA67-7B26-478B-BAE9-D5866EAFB1B4}"/>
              </a:ext>
            </a:extLst>
          </p:cNvPr>
          <p:cNvSpPr>
            <a:spLocks/>
          </p:cNvSpPr>
          <p:nvPr/>
        </p:nvSpPr>
        <p:spPr bwMode="auto">
          <a:xfrm rot="20173231">
            <a:off x="1647900" y="2352738"/>
            <a:ext cx="1012848" cy="402723"/>
          </a:xfrm>
          <a:custGeom>
            <a:avLst/>
            <a:gdLst>
              <a:gd name="T0" fmla="*/ 503 w 503"/>
              <a:gd name="T1" fmla="*/ 68 h 200"/>
              <a:gd name="T2" fmla="*/ 421 w 503"/>
              <a:gd name="T3" fmla="*/ 50 h 200"/>
              <a:gd name="T4" fmla="*/ 393 w 503"/>
              <a:gd name="T5" fmla="*/ 46 h 200"/>
              <a:gd name="T6" fmla="*/ 341 w 503"/>
              <a:gd name="T7" fmla="*/ 34 h 200"/>
              <a:gd name="T8" fmla="*/ 333 w 503"/>
              <a:gd name="T9" fmla="*/ 36 h 200"/>
              <a:gd name="T10" fmla="*/ 279 w 503"/>
              <a:gd name="T11" fmla="*/ 20 h 200"/>
              <a:gd name="T12" fmla="*/ 249 w 503"/>
              <a:gd name="T13" fmla="*/ 0 h 200"/>
              <a:gd name="T14" fmla="*/ 239 w 503"/>
              <a:gd name="T15" fmla="*/ 10 h 200"/>
              <a:gd name="T16" fmla="*/ 211 w 503"/>
              <a:gd name="T17" fmla="*/ 22 h 200"/>
              <a:gd name="T18" fmla="*/ 175 w 503"/>
              <a:gd name="T19" fmla="*/ 18 h 200"/>
              <a:gd name="T20" fmla="*/ 141 w 503"/>
              <a:gd name="T21" fmla="*/ 26 h 200"/>
              <a:gd name="T22" fmla="*/ 129 w 503"/>
              <a:gd name="T23" fmla="*/ 28 h 200"/>
              <a:gd name="T24" fmla="*/ 84 w 503"/>
              <a:gd name="T25" fmla="*/ 26 h 200"/>
              <a:gd name="T26" fmla="*/ 28 w 503"/>
              <a:gd name="T27" fmla="*/ 36 h 200"/>
              <a:gd name="T28" fmla="*/ 22 w 503"/>
              <a:gd name="T29" fmla="*/ 48 h 200"/>
              <a:gd name="T30" fmla="*/ 6 w 503"/>
              <a:gd name="T31" fmla="*/ 60 h 200"/>
              <a:gd name="T32" fmla="*/ 0 w 503"/>
              <a:gd name="T33" fmla="*/ 72 h 200"/>
              <a:gd name="T34" fmla="*/ 8 w 503"/>
              <a:gd name="T35" fmla="*/ 82 h 200"/>
              <a:gd name="T36" fmla="*/ 18 w 503"/>
              <a:gd name="T37" fmla="*/ 94 h 200"/>
              <a:gd name="T38" fmla="*/ 30 w 503"/>
              <a:gd name="T39" fmla="*/ 116 h 200"/>
              <a:gd name="T40" fmla="*/ 38 w 503"/>
              <a:gd name="T41" fmla="*/ 128 h 200"/>
              <a:gd name="T42" fmla="*/ 46 w 503"/>
              <a:gd name="T43" fmla="*/ 136 h 200"/>
              <a:gd name="T44" fmla="*/ 56 w 503"/>
              <a:gd name="T45" fmla="*/ 126 h 200"/>
              <a:gd name="T46" fmla="*/ 56 w 503"/>
              <a:gd name="T47" fmla="*/ 148 h 200"/>
              <a:gd name="T48" fmla="*/ 42 w 503"/>
              <a:gd name="T49" fmla="*/ 154 h 200"/>
              <a:gd name="T50" fmla="*/ 34 w 503"/>
              <a:gd name="T51" fmla="*/ 164 h 200"/>
              <a:gd name="T52" fmla="*/ 40 w 503"/>
              <a:gd name="T53" fmla="*/ 172 h 200"/>
              <a:gd name="T54" fmla="*/ 46 w 503"/>
              <a:gd name="T55" fmla="*/ 172 h 200"/>
              <a:gd name="T56" fmla="*/ 62 w 503"/>
              <a:gd name="T57" fmla="*/ 182 h 200"/>
              <a:gd name="T58" fmla="*/ 78 w 503"/>
              <a:gd name="T59" fmla="*/ 198 h 200"/>
              <a:gd name="T60" fmla="*/ 101 w 503"/>
              <a:gd name="T61" fmla="*/ 190 h 200"/>
              <a:gd name="T62" fmla="*/ 125 w 503"/>
              <a:gd name="T63" fmla="*/ 190 h 200"/>
              <a:gd name="T64" fmla="*/ 129 w 503"/>
              <a:gd name="T65" fmla="*/ 176 h 200"/>
              <a:gd name="T66" fmla="*/ 143 w 503"/>
              <a:gd name="T67" fmla="*/ 170 h 200"/>
              <a:gd name="T68" fmla="*/ 155 w 503"/>
              <a:gd name="T69" fmla="*/ 160 h 200"/>
              <a:gd name="T70" fmla="*/ 177 w 503"/>
              <a:gd name="T71" fmla="*/ 168 h 200"/>
              <a:gd name="T72" fmla="*/ 195 w 503"/>
              <a:gd name="T73" fmla="*/ 164 h 200"/>
              <a:gd name="T74" fmla="*/ 205 w 503"/>
              <a:gd name="T75" fmla="*/ 156 h 200"/>
              <a:gd name="T76" fmla="*/ 227 w 503"/>
              <a:gd name="T77" fmla="*/ 164 h 200"/>
              <a:gd name="T78" fmla="*/ 241 w 503"/>
              <a:gd name="T79" fmla="*/ 176 h 200"/>
              <a:gd name="T80" fmla="*/ 265 w 503"/>
              <a:gd name="T81" fmla="*/ 176 h 200"/>
              <a:gd name="T82" fmla="*/ 267 w 503"/>
              <a:gd name="T83" fmla="*/ 168 h 200"/>
              <a:gd name="T84" fmla="*/ 281 w 503"/>
              <a:gd name="T85" fmla="*/ 160 h 200"/>
              <a:gd name="T86" fmla="*/ 303 w 503"/>
              <a:gd name="T87" fmla="*/ 166 h 200"/>
              <a:gd name="T88" fmla="*/ 319 w 503"/>
              <a:gd name="T89" fmla="*/ 162 h 200"/>
              <a:gd name="T90" fmla="*/ 337 w 503"/>
              <a:gd name="T91" fmla="*/ 150 h 200"/>
              <a:gd name="T92" fmla="*/ 383 w 503"/>
              <a:gd name="T93" fmla="*/ 144 h 200"/>
              <a:gd name="T94" fmla="*/ 395 w 503"/>
              <a:gd name="T95" fmla="*/ 130 h 200"/>
              <a:gd name="T96" fmla="*/ 427 w 503"/>
              <a:gd name="T97" fmla="*/ 110 h 200"/>
              <a:gd name="T98" fmla="*/ 451 w 503"/>
              <a:gd name="T99" fmla="*/ 122 h 200"/>
              <a:gd name="T100" fmla="*/ 463 w 503"/>
              <a:gd name="T101" fmla="*/ 116 h 200"/>
              <a:gd name="T102" fmla="*/ 467 w 503"/>
              <a:gd name="T103" fmla="*/ 102 h 200"/>
              <a:gd name="T104" fmla="*/ 481 w 503"/>
              <a:gd name="T105" fmla="*/ 100 h 200"/>
              <a:gd name="T106" fmla="*/ 495 w 503"/>
              <a:gd name="T107" fmla="*/ 96 h 200"/>
              <a:gd name="T108" fmla="*/ 501 w 503"/>
              <a:gd name="T109" fmla="*/ 92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03" h="200">
                <a:moveTo>
                  <a:pt x="499" y="84"/>
                </a:moveTo>
                <a:lnTo>
                  <a:pt x="499" y="82"/>
                </a:lnTo>
                <a:lnTo>
                  <a:pt x="497" y="82"/>
                </a:lnTo>
                <a:lnTo>
                  <a:pt x="499" y="80"/>
                </a:lnTo>
                <a:lnTo>
                  <a:pt x="501" y="76"/>
                </a:lnTo>
                <a:lnTo>
                  <a:pt x="503" y="72"/>
                </a:lnTo>
                <a:lnTo>
                  <a:pt x="503" y="68"/>
                </a:lnTo>
                <a:lnTo>
                  <a:pt x="503" y="68"/>
                </a:lnTo>
                <a:lnTo>
                  <a:pt x="461" y="64"/>
                </a:lnTo>
                <a:lnTo>
                  <a:pt x="457" y="62"/>
                </a:lnTo>
                <a:lnTo>
                  <a:pt x="441" y="54"/>
                </a:lnTo>
                <a:lnTo>
                  <a:pt x="427" y="52"/>
                </a:lnTo>
                <a:lnTo>
                  <a:pt x="423" y="50"/>
                </a:lnTo>
                <a:lnTo>
                  <a:pt x="421" y="50"/>
                </a:lnTo>
                <a:lnTo>
                  <a:pt x="419" y="50"/>
                </a:lnTo>
                <a:lnTo>
                  <a:pt x="417" y="52"/>
                </a:lnTo>
                <a:lnTo>
                  <a:pt x="415" y="52"/>
                </a:lnTo>
                <a:lnTo>
                  <a:pt x="401" y="48"/>
                </a:lnTo>
                <a:lnTo>
                  <a:pt x="399" y="50"/>
                </a:lnTo>
                <a:lnTo>
                  <a:pt x="397" y="46"/>
                </a:lnTo>
                <a:lnTo>
                  <a:pt x="393" y="46"/>
                </a:lnTo>
                <a:lnTo>
                  <a:pt x="377" y="44"/>
                </a:lnTo>
                <a:lnTo>
                  <a:pt x="371" y="42"/>
                </a:lnTo>
                <a:lnTo>
                  <a:pt x="357" y="34"/>
                </a:lnTo>
                <a:lnTo>
                  <a:pt x="353" y="32"/>
                </a:lnTo>
                <a:lnTo>
                  <a:pt x="345" y="32"/>
                </a:lnTo>
                <a:lnTo>
                  <a:pt x="343" y="32"/>
                </a:lnTo>
                <a:lnTo>
                  <a:pt x="341" y="34"/>
                </a:lnTo>
                <a:lnTo>
                  <a:pt x="341" y="34"/>
                </a:lnTo>
                <a:lnTo>
                  <a:pt x="339" y="36"/>
                </a:lnTo>
                <a:lnTo>
                  <a:pt x="337" y="38"/>
                </a:lnTo>
                <a:lnTo>
                  <a:pt x="333" y="38"/>
                </a:lnTo>
                <a:lnTo>
                  <a:pt x="331" y="40"/>
                </a:lnTo>
                <a:lnTo>
                  <a:pt x="331" y="38"/>
                </a:lnTo>
                <a:lnTo>
                  <a:pt x="333" y="36"/>
                </a:lnTo>
                <a:lnTo>
                  <a:pt x="337" y="30"/>
                </a:lnTo>
                <a:lnTo>
                  <a:pt x="335" y="28"/>
                </a:lnTo>
                <a:lnTo>
                  <a:pt x="329" y="26"/>
                </a:lnTo>
                <a:lnTo>
                  <a:pt x="291" y="28"/>
                </a:lnTo>
                <a:lnTo>
                  <a:pt x="281" y="26"/>
                </a:lnTo>
                <a:lnTo>
                  <a:pt x="279" y="22"/>
                </a:lnTo>
                <a:lnTo>
                  <a:pt x="279" y="20"/>
                </a:lnTo>
                <a:lnTo>
                  <a:pt x="277" y="24"/>
                </a:lnTo>
                <a:lnTo>
                  <a:pt x="275" y="24"/>
                </a:lnTo>
                <a:lnTo>
                  <a:pt x="273" y="18"/>
                </a:lnTo>
                <a:lnTo>
                  <a:pt x="261" y="6"/>
                </a:lnTo>
                <a:lnTo>
                  <a:pt x="257" y="2"/>
                </a:lnTo>
                <a:lnTo>
                  <a:pt x="251" y="0"/>
                </a:lnTo>
                <a:lnTo>
                  <a:pt x="249" y="0"/>
                </a:lnTo>
                <a:lnTo>
                  <a:pt x="247" y="2"/>
                </a:lnTo>
                <a:lnTo>
                  <a:pt x="247" y="4"/>
                </a:lnTo>
                <a:lnTo>
                  <a:pt x="245" y="6"/>
                </a:lnTo>
                <a:lnTo>
                  <a:pt x="239" y="6"/>
                </a:lnTo>
                <a:lnTo>
                  <a:pt x="239" y="6"/>
                </a:lnTo>
                <a:lnTo>
                  <a:pt x="239" y="8"/>
                </a:lnTo>
                <a:lnTo>
                  <a:pt x="239" y="10"/>
                </a:lnTo>
                <a:lnTo>
                  <a:pt x="237" y="12"/>
                </a:lnTo>
                <a:lnTo>
                  <a:pt x="237" y="14"/>
                </a:lnTo>
                <a:lnTo>
                  <a:pt x="239" y="16"/>
                </a:lnTo>
                <a:lnTo>
                  <a:pt x="239" y="18"/>
                </a:lnTo>
                <a:lnTo>
                  <a:pt x="217" y="18"/>
                </a:lnTo>
                <a:lnTo>
                  <a:pt x="213" y="20"/>
                </a:lnTo>
                <a:lnTo>
                  <a:pt x="211" y="22"/>
                </a:lnTo>
                <a:lnTo>
                  <a:pt x="207" y="24"/>
                </a:lnTo>
                <a:lnTo>
                  <a:pt x="205" y="22"/>
                </a:lnTo>
                <a:lnTo>
                  <a:pt x="201" y="24"/>
                </a:lnTo>
                <a:lnTo>
                  <a:pt x="187" y="22"/>
                </a:lnTo>
                <a:lnTo>
                  <a:pt x="185" y="22"/>
                </a:lnTo>
                <a:lnTo>
                  <a:pt x="179" y="16"/>
                </a:lnTo>
                <a:lnTo>
                  <a:pt x="175" y="18"/>
                </a:lnTo>
                <a:lnTo>
                  <a:pt x="175" y="18"/>
                </a:lnTo>
                <a:lnTo>
                  <a:pt x="173" y="20"/>
                </a:lnTo>
                <a:lnTo>
                  <a:pt x="169" y="20"/>
                </a:lnTo>
                <a:lnTo>
                  <a:pt x="163" y="24"/>
                </a:lnTo>
                <a:lnTo>
                  <a:pt x="161" y="24"/>
                </a:lnTo>
                <a:lnTo>
                  <a:pt x="151" y="24"/>
                </a:lnTo>
                <a:lnTo>
                  <a:pt x="141" y="26"/>
                </a:lnTo>
                <a:lnTo>
                  <a:pt x="139" y="26"/>
                </a:lnTo>
                <a:lnTo>
                  <a:pt x="135" y="22"/>
                </a:lnTo>
                <a:lnTo>
                  <a:pt x="131" y="22"/>
                </a:lnTo>
                <a:lnTo>
                  <a:pt x="133" y="24"/>
                </a:lnTo>
                <a:lnTo>
                  <a:pt x="133" y="26"/>
                </a:lnTo>
                <a:lnTo>
                  <a:pt x="133" y="28"/>
                </a:lnTo>
                <a:lnTo>
                  <a:pt x="129" y="28"/>
                </a:lnTo>
                <a:lnTo>
                  <a:pt x="125" y="28"/>
                </a:lnTo>
                <a:lnTo>
                  <a:pt x="123" y="30"/>
                </a:lnTo>
                <a:lnTo>
                  <a:pt x="117" y="26"/>
                </a:lnTo>
                <a:lnTo>
                  <a:pt x="107" y="22"/>
                </a:lnTo>
                <a:lnTo>
                  <a:pt x="97" y="22"/>
                </a:lnTo>
                <a:lnTo>
                  <a:pt x="88" y="26"/>
                </a:lnTo>
                <a:lnTo>
                  <a:pt x="84" y="26"/>
                </a:lnTo>
                <a:lnTo>
                  <a:pt x="76" y="24"/>
                </a:lnTo>
                <a:lnTo>
                  <a:pt x="64" y="24"/>
                </a:lnTo>
                <a:lnTo>
                  <a:pt x="62" y="24"/>
                </a:lnTo>
                <a:lnTo>
                  <a:pt x="42" y="24"/>
                </a:lnTo>
                <a:lnTo>
                  <a:pt x="32" y="26"/>
                </a:lnTo>
                <a:lnTo>
                  <a:pt x="30" y="34"/>
                </a:lnTo>
                <a:lnTo>
                  <a:pt x="28" y="36"/>
                </a:lnTo>
                <a:lnTo>
                  <a:pt x="26" y="38"/>
                </a:lnTo>
                <a:lnTo>
                  <a:pt x="26" y="42"/>
                </a:lnTo>
                <a:lnTo>
                  <a:pt x="24" y="48"/>
                </a:lnTo>
                <a:lnTo>
                  <a:pt x="24" y="48"/>
                </a:lnTo>
                <a:lnTo>
                  <a:pt x="24" y="46"/>
                </a:lnTo>
                <a:lnTo>
                  <a:pt x="22" y="48"/>
                </a:lnTo>
                <a:lnTo>
                  <a:pt x="22" y="48"/>
                </a:lnTo>
                <a:lnTo>
                  <a:pt x="16" y="54"/>
                </a:lnTo>
                <a:lnTo>
                  <a:pt x="14" y="58"/>
                </a:lnTo>
                <a:lnTo>
                  <a:pt x="12" y="60"/>
                </a:lnTo>
                <a:lnTo>
                  <a:pt x="10" y="60"/>
                </a:lnTo>
                <a:lnTo>
                  <a:pt x="10" y="60"/>
                </a:lnTo>
                <a:lnTo>
                  <a:pt x="8" y="60"/>
                </a:lnTo>
                <a:lnTo>
                  <a:pt x="6" y="60"/>
                </a:lnTo>
                <a:lnTo>
                  <a:pt x="4" y="60"/>
                </a:lnTo>
                <a:lnTo>
                  <a:pt x="2" y="60"/>
                </a:lnTo>
                <a:lnTo>
                  <a:pt x="0" y="62"/>
                </a:lnTo>
                <a:lnTo>
                  <a:pt x="0" y="64"/>
                </a:lnTo>
                <a:lnTo>
                  <a:pt x="0" y="68"/>
                </a:lnTo>
                <a:lnTo>
                  <a:pt x="0" y="70"/>
                </a:lnTo>
                <a:lnTo>
                  <a:pt x="0" y="72"/>
                </a:lnTo>
                <a:lnTo>
                  <a:pt x="2" y="72"/>
                </a:lnTo>
                <a:lnTo>
                  <a:pt x="6" y="72"/>
                </a:lnTo>
                <a:lnTo>
                  <a:pt x="8" y="74"/>
                </a:lnTo>
                <a:lnTo>
                  <a:pt x="8" y="76"/>
                </a:lnTo>
                <a:lnTo>
                  <a:pt x="8" y="76"/>
                </a:lnTo>
                <a:lnTo>
                  <a:pt x="8" y="80"/>
                </a:lnTo>
                <a:lnTo>
                  <a:pt x="8" y="82"/>
                </a:lnTo>
                <a:lnTo>
                  <a:pt x="8" y="84"/>
                </a:lnTo>
                <a:lnTo>
                  <a:pt x="10" y="88"/>
                </a:lnTo>
                <a:lnTo>
                  <a:pt x="12" y="88"/>
                </a:lnTo>
                <a:lnTo>
                  <a:pt x="14" y="92"/>
                </a:lnTo>
                <a:lnTo>
                  <a:pt x="16" y="92"/>
                </a:lnTo>
                <a:lnTo>
                  <a:pt x="18" y="94"/>
                </a:lnTo>
                <a:lnTo>
                  <a:pt x="18" y="94"/>
                </a:lnTo>
                <a:lnTo>
                  <a:pt x="20" y="106"/>
                </a:lnTo>
                <a:lnTo>
                  <a:pt x="22" y="108"/>
                </a:lnTo>
                <a:lnTo>
                  <a:pt x="22" y="110"/>
                </a:lnTo>
                <a:lnTo>
                  <a:pt x="24" y="112"/>
                </a:lnTo>
                <a:lnTo>
                  <a:pt x="28" y="116"/>
                </a:lnTo>
                <a:lnTo>
                  <a:pt x="30" y="116"/>
                </a:lnTo>
                <a:lnTo>
                  <a:pt x="30" y="116"/>
                </a:lnTo>
                <a:lnTo>
                  <a:pt x="32" y="118"/>
                </a:lnTo>
                <a:lnTo>
                  <a:pt x="36" y="120"/>
                </a:lnTo>
                <a:lnTo>
                  <a:pt x="38" y="120"/>
                </a:lnTo>
                <a:lnTo>
                  <a:pt x="38" y="122"/>
                </a:lnTo>
                <a:lnTo>
                  <a:pt x="38" y="122"/>
                </a:lnTo>
                <a:lnTo>
                  <a:pt x="38" y="124"/>
                </a:lnTo>
                <a:lnTo>
                  <a:pt x="38" y="128"/>
                </a:lnTo>
                <a:lnTo>
                  <a:pt x="38" y="130"/>
                </a:lnTo>
                <a:lnTo>
                  <a:pt x="38" y="132"/>
                </a:lnTo>
                <a:lnTo>
                  <a:pt x="38" y="134"/>
                </a:lnTo>
                <a:lnTo>
                  <a:pt x="40" y="136"/>
                </a:lnTo>
                <a:lnTo>
                  <a:pt x="42" y="136"/>
                </a:lnTo>
                <a:lnTo>
                  <a:pt x="42" y="138"/>
                </a:lnTo>
                <a:lnTo>
                  <a:pt x="46" y="136"/>
                </a:lnTo>
                <a:lnTo>
                  <a:pt x="50" y="134"/>
                </a:lnTo>
                <a:lnTo>
                  <a:pt x="52" y="134"/>
                </a:lnTo>
                <a:lnTo>
                  <a:pt x="52" y="132"/>
                </a:lnTo>
                <a:lnTo>
                  <a:pt x="54" y="130"/>
                </a:lnTo>
                <a:lnTo>
                  <a:pt x="54" y="130"/>
                </a:lnTo>
                <a:lnTo>
                  <a:pt x="54" y="128"/>
                </a:lnTo>
                <a:lnTo>
                  <a:pt x="56" y="126"/>
                </a:lnTo>
                <a:lnTo>
                  <a:pt x="58" y="126"/>
                </a:lnTo>
                <a:lnTo>
                  <a:pt x="60" y="128"/>
                </a:lnTo>
                <a:lnTo>
                  <a:pt x="60" y="130"/>
                </a:lnTo>
                <a:lnTo>
                  <a:pt x="64" y="136"/>
                </a:lnTo>
                <a:lnTo>
                  <a:pt x="64" y="138"/>
                </a:lnTo>
                <a:lnTo>
                  <a:pt x="64" y="140"/>
                </a:lnTo>
                <a:lnTo>
                  <a:pt x="56" y="148"/>
                </a:lnTo>
                <a:lnTo>
                  <a:pt x="56" y="148"/>
                </a:lnTo>
                <a:lnTo>
                  <a:pt x="48" y="152"/>
                </a:lnTo>
                <a:lnTo>
                  <a:pt x="46" y="152"/>
                </a:lnTo>
                <a:lnTo>
                  <a:pt x="44" y="150"/>
                </a:lnTo>
                <a:lnTo>
                  <a:pt x="44" y="152"/>
                </a:lnTo>
                <a:lnTo>
                  <a:pt x="42" y="152"/>
                </a:lnTo>
                <a:lnTo>
                  <a:pt x="42" y="154"/>
                </a:lnTo>
                <a:lnTo>
                  <a:pt x="42" y="154"/>
                </a:lnTo>
                <a:lnTo>
                  <a:pt x="40" y="156"/>
                </a:lnTo>
                <a:lnTo>
                  <a:pt x="40" y="160"/>
                </a:lnTo>
                <a:lnTo>
                  <a:pt x="38" y="160"/>
                </a:lnTo>
                <a:lnTo>
                  <a:pt x="38" y="162"/>
                </a:lnTo>
                <a:lnTo>
                  <a:pt x="36" y="162"/>
                </a:lnTo>
                <a:lnTo>
                  <a:pt x="34" y="164"/>
                </a:lnTo>
                <a:lnTo>
                  <a:pt x="34" y="166"/>
                </a:lnTo>
                <a:lnTo>
                  <a:pt x="36" y="170"/>
                </a:lnTo>
                <a:lnTo>
                  <a:pt x="36" y="172"/>
                </a:lnTo>
                <a:lnTo>
                  <a:pt x="38" y="174"/>
                </a:lnTo>
                <a:lnTo>
                  <a:pt x="40" y="174"/>
                </a:lnTo>
                <a:lnTo>
                  <a:pt x="40" y="172"/>
                </a:lnTo>
                <a:lnTo>
                  <a:pt x="40" y="172"/>
                </a:lnTo>
                <a:lnTo>
                  <a:pt x="40" y="172"/>
                </a:lnTo>
                <a:lnTo>
                  <a:pt x="40" y="170"/>
                </a:lnTo>
                <a:lnTo>
                  <a:pt x="40" y="166"/>
                </a:lnTo>
                <a:lnTo>
                  <a:pt x="42" y="166"/>
                </a:lnTo>
                <a:lnTo>
                  <a:pt x="42" y="166"/>
                </a:lnTo>
                <a:lnTo>
                  <a:pt x="46" y="172"/>
                </a:lnTo>
                <a:lnTo>
                  <a:pt x="46" y="172"/>
                </a:lnTo>
                <a:lnTo>
                  <a:pt x="48" y="174"/>
                </a:lnTo>
                <a:lnTo>
                  <a:pt x="50" y="174"/>
                </a:lnTo>
                <a:lnTo>
                  <a:pt x="52" y="174"/>
                </a:lnTo>
                <a:lnTo>
                  <a:pt x="56" y="174"/>
                </a:lnTo>
                <a:lnTo>
                  <a:pt x="56" y="174"/>
                </a:lnTo>
                <a:lnTo>
                  <a:pt x="62" y="180"/>
                </a:lnTo>
                <a:lnTo>
                  <a:pt x="62" y="182"/>
                </a:lnTo>
                <a:lnTo>
                  <a:pt x="64" y="184"/>
                </a:lnTo>
                <a:lnTo>
                  <a:pt x="64" y="194"/>
                </a:lnTo>
                <a:lnTo>
                  <a:pt x="70" y="196"/>
                </a:lnTo>
                <a:lnTo>
                  <a:pt x="74" y="196"/>
                </a:lnTo>
                <a:lnTo>
                  <a:pt x="76" y="200"/>
                </a:lnTo>
                <a:lnTo>
                  <a:pt x="76" y="200"/>
                </a:lnTo>
                <a:lnTo>
                  <a:pt x="78" y="198"/>
                </a:lnTo>
                <a:lnTo>
                  <a:pt x="80" y="198"/>
                </a:lnTo>
                <a:lnTo>
                  <a:pt x="82" y="196"/>
                </a:lnTo>
                <a:lnTo>
                  <a:pt x="84" y="194"/>
                </a:lnTo>
                <a:lnTo>
                  <a:pt x="86" y="192"/>
                </a:lnTo>
                <a:lnTo>
                  <a:pt x="88" y="192"/>
                </a:lnTo>
                <a:lnTo>
                  <a:pt x="92" y="190"/>
                </a:lnTo>
                <a:lnTo>
                  <a:pt x="101" y="190"/>
                </a:lnTo>
                <a:lnTo>
                  <a:pt x="103" y="192"/>
                </a:lnTo>
                <a:lnTo>
                  <a:pt x="105" y="192"/>
                </a:lnTo>
                <a:lnTo>
                  <a:pt x="105" y="192"/>
                </a:lnTo>
                <a:lnTo>
                  <a:pt x="115" y="194"/>
                </a:lnTo>
                <a:lnTo>
                  <a:pt x="117" y="194"/>
                </a:lnTo>
                <a:lnTo>
                  <a:pt x="123" y="190"/>
                </a:lnTo>
                <a:lnTo>
                  <a:pt x="125" y="190"/>
                </a:lnTo>
                <a:lnTo>
                  <a:pt x="135" y="184"/>
                </a:lnTo>
                <a:lnTo>
                  <a:pt x="137" y="182"/>
                </a:lnTo>
                <a:lnTo>
                  <a:pt x="137" y="182"/>
                </a:lnTo>
                <a:lnTo>
                  <a:pt x="135" y="180"/>
                </a:lnTo>
                <a:lnTo>
                  <a:pt x="131" y="178"/>
                </a:lnTo>
                <a:lnTo>
                  <a:pt x="131" y="178"/>
                </a:lnTo>
                <a:lnTo>
                  <a:pt x="129" y="176"/>
                </a:lnTo>
                <a:lnTo>
                  <a:pt x="129" y="176"/>
                </a:lnTo>
                <a:lnTo>
                  <a:pt x="131" y="174"/>
                </a:lnTo>
                <a:lnTo>
                  <a:pt x="135" y="174"/>
                </a:lnTo>
                <a:lnTo>
                  <a:pt x="139" y="172"/>
                </a:lnTo>
                <a:lnTo>
                  <a:pt x="141" y="172"/>
                </a:lnTo>
                <a:lnTo>
                  <a:pt x="143" y="170"/>
                </a:lnTo>
                <a:lnTo>
                  <a:pt x="143" y="170"/>
                </a:lnTo>
                <a:lnTo>
                  <a:pt x="143" y="168"/>
                </a:lnTo>
                <a:lnTo>
                  <a:pt x="143" y="166"/>
                </a:lnTo>
                <a:lnTo>
                  <a:pt x="145" y="164"/>
                </a:lnTo>
                <a:lnTo>
                  <a:pt x="145" y="162"/>
                </a:lnTo>
                <a:lnTo>
                  <a:pt x="147" y="160"/>
                </a:lnTo>
                <a:lnTo>
                  <a:pt x="151" y="158"/>
                </a:lnTo>
                <a:lnTo>
                  <a:pt x="155" y="160"/>
                </a:lnTo>
                <a:lnTo>
                  <a:pt x="157" y="160"/>
                </a:lnTo>
                <a:lnTo>
                  <a:pt x="159" y="162"/>
                </a:lnTo>
                <a:lnTo>
                  <a:pt x="161" y="164"/>
                </a:lnTo>
                <a:lnTo>
                  <a:pt x="165" y="164"/>
                </a:lnTo>
                <a:lnTo>
                  <a:pt x="173" y="168"/>
                </a:lnTo>
                <a:lnTo>
                  <a:pt x="177" y="168"/>
                </a:lnTo>
                <a:lnTo>
                  <a:pt x="177" y="168"/>
                </a:lnTo>
                <a:lnTo>
                  <a:pt x="179" y="166"/>
                </a:lnTo>
                <a:lnTo>
                  <a:pt x="179" y="164"/>
                </a:lnTo>
                <a:lnTo>
                  <a:pt x="181" y="162"/>
                </a:lnTo>
                <a:lnTo>
                  <a:pt x="183" y="162"/>
                </a:lnTo>
                <a:lnTo>
                  <a:pt x="187" y="162"/>
                </a:lnTo>
                <a:lnTo>
                  <a:pt x="193" y="164"/>
                </a:lnTo>
                <a:lnTo>
                  <a:pt x="195" y="164"/>
                </a:lnTo>
                <a:lnTo>
                  <a:pt x="197" y="164"/>
                </a:lnTo>
                <a:lnTo>
                  <a:pt x="201" y="162"/>
                </a:lnTo>
                <a:lnTo>
                  <a:pt x="203" y="162"/>
                </a:lnTo>
                <a:lnTo>
                  <a:pt x="203" y="160"/>
                </a:lnTo>
                <a:lnTo>
                  <a:pt x="203" y="158"/>
                </a:lnTo>
                <a:lnTo>
                  <a:pt x="203" y="156"/>
                </a:lnTo>
                <a:lnTo>
                  <a:pt x="205" y="156"/>
                </a:lnTo>
                <a:lnTo>
                  <a:pt x="215" y="156"/>
                </a:lnTo>
                <a:lnTo>
                  <a:pt x="217" y="158"/>
                </a:lnTo>
                <a:lnTo>
                  <a:pt x="223" y="156"/>
                </a:lnTo>
                <a:lnTo>
                  <a:pt x="225" y="156"/>
                </a:lnTo>
                <a:lnTo>
                  <a:pt x="227" y="158"/>
                </a:lnTo>
                <a:lnTo>
                  <a:pt x="227" y="162"/>
                </a:lnTo>
                <a:lnTo>
                  <a:pt x="227" y="164"/>
                </a:lnTo>
                <a:lnTo>
                  <a:pt x="229" y="166"/>
                </a:lnTo>
                <a:lnTo>
                  <a:pt x="229" y="168"/>
                </a:lnTo>
                <a:lnTo>
                  <a:pt x="233" y="170"/>
                </a:lnTo>
                <a:lnTo>
                  <a:pt x="237" y="172"/>
                </a:lnTo>
                <a:lnTo>
                  <a:pt x="239" y="174"/>
                </a:lnTo>
                <a:lnTo>
                  <a:pt x="241" y="174"/>
                </a:lnTo>
                <a:lnTo>
                  <a:pt x="241" y="176"/>
                </a:lnTo>
                <a:lnTo>
                  <a:pt x="247" y="178"/>
                </a:lnTo>
                <a:lnTo>
                  <a:pt x="249" y="178"/>
                </a:lnTo>
                <a:lnTo>
                  <a:pt x="251" y="180"/>
                </a:lnTo>
                <a:lnTo>
                  <a:pt x="257" y="180"/>
                </a:lnTo>
                <a:lnTo>
                  <a:pt x="261" y="180"/>
                </a:lnTo>
                <a:lnTo>
                  <a:pt x="263" y="178"/>
                </a:lnTo>
                <a:lnTo>
                  <a:pt x="265" y="176"/>
                </a:lnTo>
                <a:lnTo>
                  <a:pt x="265" y="176"/>
                </a:lnTo>
                <a:lnTo>
                  <a:pt x="265" y="174"/>
                </a:lnTo>
                <a:lnTo>
                  <a:pt x="267" y="172"/>
                </a:lnTo>
                <a:lnTo>
                  <a:pt x="267" y="172"/>
                </a:lnTo>
                <a:lnTo>
                  <a:pt x="267" y="170"/>
                </a:lnTo>
                <a:lnTo>
                  <a:pt x="267" y="170"/>
                </a:lnTo>
                <a:lnTo>
                  <a:pt x="267" y="168"/>
                </a:lnTo>
                <a:lnTo>
                  <a:pt x="269" y="166"/>
                </a:lnTo>
                <a:lnTo>
                  <a:pt x="271" y="164"/>
                </a:lnTo>
                <a:lnTo>
                  <a:pt x="271" y="162"/>
                </a:lnTo>
                <a:lnTo>
                  <a:pt x="271" y="162"/>
                </a:lnTo>
                <a:lnTo>
                  <a:pt x="273" y="160"/>
                </a:lnTo>
                <a:lnTo>
                  <a:pt x="277" y="160"/>
                </a:lnTo>
                <a:lnTo>
                  <a:pt x="281" y="160"/>
                </a:lnTo>
                <a:lnTo>
                  <a:pt x="285" y="160"/>
                </a:lnTo>
                <a:lnTo>
                  <a:pt x="289" y="162"/>
                </a:lnTo>
                <a:lnTo>
                  <a:pt x="293" y="162"/>
                </a:lnTo>
                <a:lnTo>
                  <a:pt x="297" y="162"/>
                </a:lnTo>
                <a:lnTo>
                  <a:pt x="301" y="164"/>
                </a:lnTo>
                <a:lnTo>
                  <a:pt x="303" y="166"/>
                </a:lnTo>
                <a:lnTo>
                  <a:pt x="303" y="166"/>
                </a:lnTo>
                <a:lnTo>
                  <a:pt x="305" y="166"/>
                </a:lnTo>
                <a:lnTo>
                  <a:pt x="307" y="166"/>
                </a:lnTo>
                <a:lnTo>
                  <a:pt x="313" y="164"/>
                </a:lnTo>
                <a:lnTo>
                  <a:pt x="315" y="164"/>
                </a:lnTo>
                <a:lnTo>
                  <a:pt x="317" y="164"/>
                </a:lnTo>
                <a:lnTo>
                  <a:pt x="319" y="164"/>
                </a:lnTo>
                <a:lnTo>
                  <a:pt x="319" y="162"/>
                </a:lnTo>
                <a:lnTo>
                  <a:pt x="319" y="160"/>
                </a:lnTo>
                <a:lnTo>
                  <a:pt x="321" y="158"/>
                </a:lnTo>
                <a:lnTo>
                  <a:pt x="331" y="158"/>
                </a:lnTo>
                <a:lnTo>
                  <a:pt x="333" y="158"/>
                </a:lnTo>
                <a:lnTo>
                  <a:pt x="335" y="158"/>
                </a:lnTo>
                <a:lnTo>
                  <a:pt x="337" y="156"/>
                </a:lnTo>
                <a:lnTo>
                  <a:pt x="337" y="150"/>
                </a:lnTo>
                <a:lnTo>
                  <a:pt x="339" y="148"/>
                </a:lnTo>
                <a:lnTo>
                  <a:pt x="341" y="148"/>
                </a:lnTo>
                <a:lnTo>
                  <a:pt x="351" y="150"/>
                </a:lnTo>
                <a:lnTo>
                  <a:pt x="371" y="148"/>
                </a:lnTo>
                <a:lnTo>
                  <a:pt x="379" y="142"/>
                </a:lnTo>
                <a:lnTo>
                  <a:pt x="381" y="142"/>
                </a:lnTo>
                <a:lnTo>
                  <a:pt x="383" y="144"/>
                </a:lnTo>
                <a:lnTo>
                  <a:pt x="385" y="144"/>
                </a:lnTo>
                <a:lnTo>
                  <a:pt x="387" y="144"/>
                </a:lnTo>
                <a:lnTo>
                  <a:pt x="391" y="140"/>
                </a:lnTo>
                <a:lnTo>
                  <a:pt x="393" y="138"/>
                </a:lnTo>
                <a:lnTo>
                  <a:pt x="393" y="134"/>
                </a:lnTo>
                <a:lnTo>
                  <a:pt x="393" y="132"/>
                </a:lnTo>
                <a:lnTo>
                  <a:pt x="395" y="130"/>
                </a:lnTo>
                <a:lnTo>
                  <a:pt x="397" y="128"/>
                </a:lnTo>
                <a:lnTo>
                  <a:pt x="399" y="126"/>
                </a:lnTo>
                <a:lnTo>
                  <a:pt x="401" y="124"/>
                </a:lnTo>
                <a:lnTo>
                  <a:pt x="409" y="122"/>
                </a:lnTo>
                <a:lnTo>
                  <a:pt x="415" y="118"/>
                </a:lnTo>
                <a:lnTo>
                  <a:pt x="417" y="116"/>
                </a:lnTo>
                <a:lnTo>
                  <a:pt x="427" y="110"/>
                </a:lnTo>
                <a:lnTo>
                  <a:pt x="429" y="110"/>
                </a:lnTo>
                <a:lnTo>
                  <a:pt x="431" y="110"/>
                </a:lnTo>
                <a:lnTo>
                  <a:pt x="433" y="110"/>
                </a:lnTo>
                <a:lnTo>
                  <a:pt x="437" y="114"/>
                </a:lnTo>
                <a:lnTo>
                  <a:pt x="443" y="122"/>
                </a:lnTo>
                <a:lnTo>
                  <a:pt x="445" y="124"/>
                </a:lnTo>
                <a:lnTo>
                  <a:pt x="451" y="122"/>
                </a:lnTo>
                <a:lnTo>
                  <a:pt x="451" y="122"/>
                </a:lnTo>
                <a:lnTo>
                  <a:pt x="453" y="122"/>
                </a:lnTo>
                <a:lnTo>
                  <a:pt x="457" y="122"/>
                </a:lnTo>
                <a:lnTo>
                  <a:pt x="459" y="122"/>
                </a:lnTo>
                <a:lnTo>
                  <a:pt x="461" y="120"/>
                </a:lnTo>
                <a:lnTo>
                  <a:pt x="461" y="118"/>
                </a:lnTo>
                <a:lnTo>
                  <a:pt x="463" y="116"/>
                </a:lnTo>
                <a:lnTo>
                  <a:pt x="463" y="114"/>
                </a:lnTo>
                <a:lnTo>
                  <a:pt x="463" y="112"/>
                </a:lnTo>
                <a:lnTo>
                  <a:pt x="463" y="110"/>
                </a:lnTo>
                <a:lnTo>
                  <a:pt x="463" y="106"/>
                </a:lnTo>
                <a:lnTo>
                  <a:pt x="463" y="104"/>
                </a:lnTo>
                <a:lnTo>
                  <a:pt x="465" y="104"/>
                </a:lnTo>
                <a:lnTo>
                  <a:pt x="467" y="102"/>
                </a:lnTo>
                <a:lnTo>
                  <a:pt x="469" y="102"/>
                </a:lnTo>
                <a:lnTo>
                  <a:pt x="471" y="102"/>
                </a:lnTo>
                <a:lnTo>
                  <a:pt x="473" y="102"/>
                </a:lnTo>
                <a:lnTo>
                  <a:pt x="473" y="102"/>
                </a:lnTo>
                <a:lnTo>
                  <a:pt x="477" y="102"/>
                </a:lnTo>
                <a:lnTo>
                  <a:pt x="479" y="100"/>
                </a:lnTo>
                <a:lnTo>
                  <a:pt x="481" y="100"/>
                </a:lnTo>
                <a:lnTo>
                  <a:pt x="481" y="98"/>
                </a:lnTo>
                <a:lnTo>
                  <a:pt x="483" y="96"/>
                </a:lnTo>
                <a:lnTo>
                  <a:pt x="485" y="94"/>
                </a:lnTo>
                <a:lnTo>
                  <a:pt x="487" y="94"/>
                </a:lnTo>
                <a:lnTo>
                  <a:pt x="489" y="94"/>
                </a:lnTo>
                <a:lnTo>
                  <a:pt x="493" y="96"/>
                </a:lnTo>
                <a:lnTo>
                  <a:pt x="495" y="96"/>
                </a:lnTo>
                <a:lnTo>
                  <a:pt x="495" y="100"/>
                </a:lnTo>
                <a:lnTo>
                  <a:pt x="497" y="100"/>
                </a:lnTo>
                <a:lnTo>
                  <a:pt x="499" y="100"/>
                </a:lnTo>
                <a:lnTo>
                  <a:pt x="499" y="98"/>
                </a:lnTo>
                <a:lnTo>
                  <a:pt x="501" y="98"/>
                </a:lnTo>
                <a:lnTo>
                  <a:pt x="501" y="94"/>
                </a:lnTo>
                <a:lnTo>
                  <a:pt x="501" y="92"/>
                </a:lnTo>
                <a:lnTo>
                  <a:pt x="501" y="88"/>
                </a:lnTo>
                <a:lnTo>
                  <a:pt x="499" y="84"/>
                </a:ln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9" name="Freeform 19">
            <a:extLst>
              <a:ext uri="{FF2B5EF4-FFF2-40B4-BE49-F238E27FC236}">
                <a16:creationId xmlns:a16="http://schemas.microsoft.com/office/drawing/2014/main" id="{32E19CE4-684A-4B58-B0A4-231308424295}"/>
              </a:ext>
            </a:extLst>
          </p:cNvPr>
          <p:cNvSpPr>
            <a:spLocks noEditPoints="1"/>
          </p:cNvSpPr>
          <p:nvPr/>
        </p:nvSpPr>
        <p:spPr bwMode="auto">
          <a:xfrm rot="20173231">
            <a:off x="3775766" y="1867379"/>
            <a:ext cx="1121583" cy="1560552"/>
          </a:xfrm>
          <a:custGeom>
            <a:avLst/>
            <a:gdLst>
              <a:gd name="T0" fmla="*/ 501 w 557"/>
              <a:gd name="T1" fmla="*/ 62 h 775"/>
              <a:gd name="T2" fmla="*/ 459 w 557"/>
              <a:gd name="T3" fmla="*/ 62 h 775"/>
              <a:gd name="T4" fmla="*/ 387 w 557"/>
              <a:gd name="T5" fmla="*/ 54 h 775"/>
              <a:gd name="T6" fmla="*/ 349 w 557"/>
              <a:gd name="T7" fmla="*/ 20 h 775"/>
              <a:gd name="T8" fmla="*/ 302 w 557"/>
              <a:gd name="T9" fmla="*/ 38 h 775"/>
              <a:gd name="T10" fmla="*/ 274 w 557"/>
              <a:gd name="T11" fmla="*/ 12 h 775"/>
              <a:gd name="T12" fmla="*/ 256 w 557"/>
              <a:gd name="T13" fmla="*/ 12 h 775"/>
              <a:gd name="T14" fmla="*/ 226 w 557"/>
              <a:gd name="T15" fmla="*/ 56 h 775"/>
              <a:gd name="T16" fmla="*/ 192 w 557"/>
              <a:gd name="T17" fmla="*/ 78 h 775"/>
              <a:gd name="T18" fmla="*/ 178 w 557"/>
              <a:gd name="T19" fmla="*/ 96 h 775"/>
              <a:gd name="T20" fmla="*/ 166 w 557"/>
              <a:gd name="T21" fmla="*/ 120 h 775"/>
              <a:gd name="T22" fmla="*/ 146 w 557"/>
              <a:gd name="T23" fmla="*/ 166 h 775"/>
              <a:gd name="T24" fmla="*/ 148 w 557"/>
              <a:gd name="T25" fmla="*/ 200 h 775"/>
              <a:gd name="T26" fmla="*/ 162 w 557"/>
              <a:gd name="T27" fmla="*/ 224 h 775"/>
              <a:gd name="T28" fmla="*/ 138 w 557"/>
              <a:gd name="T29" fmla="*/ 258 h 775"/>
              <a:gd name="T30" fmla="*/ 106 w 557"/>
              <a:gd name="T31" fmla="*/ 250 h 775"/>
              <a:gd name="T32" fmla="*/ 74 w 557"/>
              <a:gd name="T33" fmla="*/ 238 h 775"/>
              <a:gd name="T34" fmla="*/ 68 w 557"/>
              <a:gd name="T35" fmla="*/ 276 h 775"/>
              <a:gd name="T36" fmla="*/ 72 w 557"/>
              <a:gd name="T37" fmla="*/ 308 h 775"/>
              <a:gd name="T38" fmla="*/ 48 w 557"/>
              <a:gd name="T39" fmla="*/ 336 h 775"/>
              <a:gd name="T40" fmla="*/ 36 w 557"/>
              <a:gd name="T41" fmla="*/ 354 h 775"/>
              <a:gd name="T42" fmla="*/ 28 w 557"/>
              <a:gd name="T43" fmla="*/ 394 h 775"/>
              <a:gd name="T44" fmla="*/ 10 w 557"/>
              <a:gd name="T45" fmla="*/ 384 h 775"/>
              <a:gd name="T46" fmla="*/ 2 w 557"/>
              <a:gd name="T47" fmla="*/ 420 h 775"/>
              <a:gd name="T48" fmla="*/ 42 w 557"/>
              <a:gd name="T49" fmla="*/ 448 h 775"/>
              <a:gd name="T50" fmla="*/ 94 w 557"/>
              <a:gd name="T51" fmla="*/ 493 h 775"/>
              <a:gd name="T52" fmla="*/ 120 w 557"/>
              <a:gd name="T53" fmla="*/ 539 h 775"/>
              <a:gd name="T54" fmla="*/ 116 w 557"/>
              <a:gd name="T55" fmla="*/ 583 h 775"/>
              <a:gd name="T56" fmla="*/ 94 w 557"/>
              <a:gd name="T57" fmla="*/ 593 h 775"/>
              <a:gd name="T58" fmla="*/ 74 w 557"/>
              <a:gd name="T59" fmla="*/ 641 h 775"/>
              <a:gd name="T60" fmla="*/ 120 w 557"/>
              <a:gd name="T61" fmla="*/ 691 h 775"/>
              <a:gd name="T62" fmla="*/ 152 w 557"/>
              <a:gd name="T63" fmla="*/ 705 h 775"/>
              <a:gd name="T64" fmla="*/ 172 w 557"/>
              <a:gd name="T65" fmla="*/ 699 h 775"/>
              <a:gd name="T66" fmla="*/ 208 w 557"/>
              <a:gd name="T67" fmla="*/ 725 h 775"/>
              <a:gd name="T68" fmla="*/ 224 w 557"/>
              <a:gd name="T69" fmla="*/ 745 h 775"/>
              <a:gd name="T70" fmla="*/ 240 w 557"/>
              <a:gd name="T71" fmla="*/ 771 h 775"/>
              <a:gd name="T72" fmla="*/ 252 w 557"/>
              <a:gd name="T73" fmla="*/ 753 h 775"/>
              <a:gd name="T74" fmla="*/ 272 w 557"/>
              <a:gd name="T75" fmla="*/ 729 h 775"/>
              <a:gd name="T76" fmla="*/ 304 w 557"/>
              <a:gd name="T77" fmla="*/ 695 h 775"/>
              <a:gd name="T78" fmla="*/ 320 w 557"/>
              <a:gd name="T79" fmla="*/ 681 h 775"/>
              <a:gd name="T80" fmla="*/ 347 w 557"/>
              <a:gd name="T81" fmla="*/ 653 h 775"/>
              <a:gd name="T82" fmla="*/ 357 w 557"/>
              <a:gd name="T83" fmla="*/ 621 h 775"/>
              <a:gd name="T84" fmla="*/ 353 w 557"/>
              <a:gd name="T85" fmla="*/ 595 h 775"/>
              <a:gd name="T86" fmla="*/ 339 w 557"/>
              <a:gd name="T87" fmla="*/ 579 h 775"/>
              <a:gd name="T88" fmla="*/ 367 w 557"/>
              <a:gd name="T89" fmla="*/ 563 h 775"/>
              <a:gd name="T90" fmla="*/ 401 w 557"/>
              <a:gd name="T91" fmla="*/ 557 h 775"/>
              <a:gd name="T92" fmla="*/ 431 w 557"/>
              <a:gd name="T93" fmla="*/ 559 h 775"/>
              <a:gd name="T94" fmla="*/ 459 w 557"/>
              <a:gd name="T95" fmla="*/ 523 h 775"/>
              <a:gd name="T96" fmla="*/ 457 w 557"/>
              <a:gd name="T97" fmla="*/ 481 h 775"/>
              <a:gd name="T98" fmla="*/ 459 w 557"/>
              <a:gd name="T99" fmla="*/ 454 h 775"/>
              <a:gd name="T100" fmla="*/ 479 w 557"/>
              <a:gd name="T101" fmla="*/ 432 h 775"/>
              <a:gd name="T102" fmla="*/ 477 w 557"/>
              <a:gd name="T103" fmla="*/ 370 h 775"/>
              <a:gd name="T104" fmla="*/ 493 w 557"/>
              <a:gd name="T105" fmla="*/ 348 h 775"/>
              <a:gd name="T106" fmla="*/ 473 w 557"/>
              <a:gd name="T107" fmla="*/ 322 h 775"/>
              <a:gd name="T108" fmla="*/ 501 w 557"/>
              <a:gd name="T109" fmla="*/ 294 h 775"/>
              <a:gd name="T110" fmla="*/ 523 w 557"/>
              <a:gd name="T111" fmla="*/ 270 h 775"/>
              <a:gd name="T112" fmla="*/ 527 w 557"/>
              <a:gd name="T113" fmla="*/ 242 h 775"/>
              <a:gd name="T114" fmla="*/ 543 w 557"/>
              <a:gd name="T115" fmla="*/ 206 h 775"/>
              <a:gd name="T116" fmla="*/ 551 w 557"/>
              <a:gd name="T117" fmla="*/ 164 h 775"/>
              <a:gd name="T118" fmla="*/ 545 w 557"/>
              <a:gd name="T119" fmla="*/ 118 h 775"/>
              <a:gd name="T120" fmla="*/ 551 w 557"/>
              <a:gd name="T121" fmla="*/ 100 h 775"/>
              <a:gd name="T122" fmla="*/ 188 w 557"/>
              <a:gd name="T123" fmla="*/ 134 h 775"/>
              <a:gd name="T124" fmla="*/ 196 w 557"/>
              <a:gd name="T125" fmla="*/ 122 h 7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57" h="775">
                <a:moveTo>
                  <a:pt x="557" y="82"/>
                </a:moveTo>
                <a:lnTo>
                  <a:pt x="555" y="80"/>
                </a:lnTo>
                <a:lnTo>
                  <a:pt x="553" y="80"/>
                </a:lnTo>
                <a:lnTo>
                  <a:pt x="549" y="78"/>
                </a:lnTo>
                <a:lnTo>
                  <a:pt x="547" y="78"/>
                </a:lnTo>
                <a:lnTo>
                  <a:pt x="547" y="76"/>
                </a:lnTo>
                <a:lnTo>
                  <a:pt x="545" y="74"/>
                </a:lnTo>
                <a:lnTo>
                  <a:pt x="541" y="68"/>
                </a:lnTo>
                <a:lnTo>
                  <a:pt x="539" y="60"/>
                </a:lnTo>
                <a:lnTo>
                  <a:pt x="537" y="58"/>
                </a:lnTo>
                <a:lnTo>
                  <a:pt x="535" y="60"/>
                </a:lnTo>
                <a:lnTo>
                  <a:pt x="533" y="62"/>
                </a:lnTo>
                <a:lnTo>
                  <a:pt x="525" y="60"/>
                </a:lnTo>
                <a:lnTo>
                  <a:pt x="501" y="62"/>
                </a:lnTo>
                <a:lnTo>
                  <a:pt x="499" y="60"/>
                </a:lnTo>
                <a:lnTo>
                  <a:pt x="491" y="62"/>
                </a:lnTo>
                <a:lnTo>
                  <a:pt x="487" y="62"/>
                </a:lnTo>
                <a:lnTo>
                  <a:pt x="485" y="62"/>
                </a:lnTo>
                <a:lnTo>
                  <a:pt x="483" y="60"/>
                </a:lnTo>
                <a:lnTo>
                  <a:pt x="483" y="60"/>
                </a:lnTo>
                <a:lnTo>
                  <a:pt x="483" y="58"/>
                </a:lnTo>
                <a:lnTo>
                  <a:pt x="483" y="58"/>
                </a:lnTo>
                <a:lnTo>
                  <a:pt x="477" y="52"/>
                </a:lnTo>
                <a:lnTo>
                  <a:pt x="475" y="54"/>
                </a:lnTo>
                <a:lnTo>
                  <a:pt x="471" y="58"/>
                </a:lnTo>
                <a:lnTo>
                  <a:pt x="465" y="66"/>
                </a:lnTo>
                <a:lnTo>
                  <a:pt x="463" y="66"/>
                </a:lnTo>
                <a:lnTo>
                  <a:pt x="459" y="62"/>
                </a:lnTo>
                <a:lnTo>
                  <a:pt x="455" y="54"/>
                </a:lnTo>
                <a:lnTo>
                  <a:pt x="453" y="54"/>
                </a:lnTo>
                <a:lnTo>
                  <a:pt x="443" y="50"/>
                </a:lnTo>
                <a:lnTo>
                  <a:pt x="439" y="52"/>
                </a:lnTo>
                <a:lnTo>
                  <a:pt x="435" y="54"/>
                </a:lnTo>
                <a:lnTo>
                  <a:pt x="425" y="56"/>
                </a:lnTo>
                <a:lnTo>
                  <a:pt x="409" y="60"/>
                </a:lnTo>
                <a:lnTo>
                  <a:pt x="403" y="62"/>
                </a:lnTo>
                <a:lnTo>
                  <a:pt x="395" y="58"/>
                </a:lnTo>
                <a:lnTo>
                  <a:pt x="395" y="58"/>
                </a:lnTo>
                <a:lnTo>
                  <a:pt x="393" y="56"/>
                </a:lnTo>
                <a:lnTo>
                  <a:pt x="393" y="54"/>
                </a:lnTo>
                <a:lnTo>
                  <a:pt x="389" y="54"/>
                </a:lnTo>
                <a:lnTo>
                  <a:pt x="387" y="54"/>
                </a:lnTo>
                <a:lnTo>
                  <a:pt x="387" y="52"/>
                </a:lnTo>
                <a:lnTo>
                  <a:pt x="387" y="50"/>
                </a:lnTo>
                <a:lnTo>
                  <a:pt x="385" y="48"/>
                </a:lnTo>
                <a:lnTo>
                  <a:pt x="383" y="46"/>
                </a:lnTo>
                <a:lnTo>
                  <a:pt x="381" y="42"/>
                </a:lnTo>
                <a:lnTo>
                  <a:pt x="379" y="38"/>
                </a:lnTo>
                <a:lnTo>
                  <a:pt x="379" y="32"/>
                </a:lnTo>
                <a:lnTo>
                  <a:pt x="377" y="34"/>
                </a:lnTo>
                <a:lnTo>
                  <a:pt x="371" y="36"/>
                </a:lnTo>
                <a:lnTo>
                  <a:pt x="365" y="36"/>
                </a:lnTo>
                <a:lnTo>
                  <a:pt x="363" y="30"/>
                </a:lnTo>
                <a:lnTo>
                  <a:pt x="353" y="24"/>
                </a:lnTo>
                <a:lnTo>
                  <a:pt x="353" y="24"/>
                </a:lnTo>
                <a:lnTo>
                  <a:pt x="349" y="20"/>
                </a:lnTo>
                <a:lnTo>
                  <a:pt x="349" y="24"/>
                </a:lnTo>
                <a:lnTo>
                  <a:pt x="347" y="26"/>
                </a:lnTo>
                <a:lnTo>
                  <a:pt x="345" y="26"/>
                </a:lnTo>
                <a:lnTo>
                  <a:pt x="343" y="24"/>
                </a:lnTo>
                <a:lnTo>
                  <a:pt x="335" y="32"/>
                </a:lnTo>
                <a:lnTo>
                  <a:pt x="329" y="34"/>
                </a:lnTo>
                <a:lnTo>
                  <a:pt x="325" y="34"/>
                </a:lnTo>
                <a:lnTo>
                  <a:pt x="314" y="30"/>
                </a:lnTo>
                <a:lnTo>
                  <a:pt x="310" y="30"/>
                </a:lnTo>
                <a:lnTo>
                  <a:pt x="310" y="36"/>
                </a:lnTo>
                <a:lnTo>
                  <a:pt x="308" y="36"/>
                </a:lnTo>
                <a:lnTo>
                  <a:pt x="304" y="38"/>
                </a:lnTo>
                <a:lnTo>
                  <a:pt x="304" y="38"/>
                </a:lnTo>
                <a:lnTo>
                  <a:pt x="302" y="38"/>
                </a:lnTo>
                <a:lnTo>
                  <a:pt x="302" y="36"/>
                </a:lnTo>
                <a:lnTo>
                  <a:pt x="302" y="34"/>
                </a:lnTo>
                <a:lnTo>
                  <a:pt x="300" y="32"/>
                </a:lnTo>
                <a:lnTo>
                  <a:pt x="300" y="32"/>
                </a:lnTo>
                <a:lnTo>
                  <a:pt x="296" y="32"/>
                </a:lnTo>
                <a:lnTo>
                  <a:pt x="296" y="32"/>
                </a:lnTo>
                <a:lnTo>
                  <a:pt x="296" y="30"/>
                </a:lnTo>
                <a:lnTo>
                  <a:pt x="296" y="30"/>
                </a:lnTo>
                <a:lnTo>
                  <a:pt x="296" y="28"/>
                </a:lnTo>
                <a:lnTo>
                  <a:pt x="288" y="18"/>
                </a:lnTo>
                <a:lnTo>
                  <a:pt x="286" y="16"/>
                </a:lnTo>
                <a:lnTo>
                  <a:pt x="278" y="12"/>
                </a:lnTo>
                <a:lnTo>
                  <a:pt x="276" y="12"/>
                </a:lnTo>
                <a:lnTo>
                  <a:pt x="274" y="12"/>
                </a:lnTo>
                <a:lnTo>
                  <a:pt x="272" y="12"/>
                </a:lnTo>
                <a:lnTo>
                  <a:pt x="270" y="10"/>
                </a:lnTo>
                <a:lnTo>
                  <a:pt x="270" y="8"/>
                </a:lnTo>
                <a:lnTo>
                  <a:pt x="270" y="6"/>
                </a:lnTo>
                <a:lnTo>
                  <a:pt x="270" y="4"/>
                </a:lnTo>
                <a:lnTo>
                  <a:pt x="270" y="4"/>
                </a:lnTo>
                <a:lnTo>
                  <a:pt x="270" y="0"/>
                </a:lnTo>
                <a:lnTo>
                  <a:pt x="270" y="0"/>
                </a:lnTo>
                <a:lnTo>
                  <a:pt x="266" y="2"/>
                </a:lnTo>
                <a:lnTo>
                  <a:pt x="258" y="4"/>
                </a:lnTo>
                <a:lnTo>
                  <a:pt x="258" y="6"/>
                </a:lnTo>
                <a:lnTo>
                  <a:pt x="256" y="8"/>
                </a:lnTo>
                <a:lnTo>
                  <a:pt x="256" y="10"/>
                </a:lnTo>
                <a:lnTo>
                  <a:pt x="256" y="12"/>
                </a:lnTo>
                <a:lnTo>
                  <a:pt x="250" y="18"/>
                </a:lnTo>
                <a:lnTo>
                  <a:pt x="250" y="22"/>
                </a:lnTo>
                <a:lnTo>
                  <a:pt x="250" y="24"/>
                </a:lnTo>
                <a:lnTo>
                  <a:pt x="250" y="28"/>
                </a:lnTo>
                <a:lnTo>
                  <a:pt x="248" y="36"/>
                </a:lnTo>
                <a:lnTo>
                  <a:pt x="246" y="40"/>
                </a:lnTo>
                <a:lnTo>
                  <a:pt x="244" y="42"/>
                </a:lnTo>
                <a:lnTo>
                  <a:pt x="242" y="42"/>
                </a:lnTo>
                <a:lnTo>
                  <a:pt x="242" y="44"/>
                </a:lnTo>
                <a:lnTo>
                  <a:pt x="240" y="46"/>
                </a:lnTo>
                <a:lnTo>
                  <a:pt x="236" y="48"/>
                </a:lnTo>
                <a:lnTo>
                  <a:pt x="230" y="54"/>
                </a:lnTo>
                <a:lnTo>
                  <a:pt x="228" y="54"/>
                </a:lnTo>
                <a:lnTo>
                  <a:pt x="226" y="56"/>
                </a:lnTo>
                <a:lnTo>
                  <a:pt x="218" y="58"/>
                </a:lnTo>
                <a:lnTo>
                  <a:pt x="216" y="60"/>
                </a:lnTo>
                <a:lnTo>
                  <a:pt x="216" y="62"/>
                </a:lnTo>
                <a:lnTo>
                  <a:pt x="216" y="64"/>
                </a:lnTo>
                <a:lnTo>
                  <a:pt x="216" y="66"/>
                </a:lnTo>
                <a:lnTo>
                  <a:pt x="214" y="68"/>
                </a:lnTo>
                <a:lnTo>
                  <a:pt x="214" y="70"/>
                </a:lnTo>
                <a:lnTo>
                  <a:pt x="212" y="72"/>
                </a:lnTo>
                <a:lnTo>
                  <a:pt x="208" y="72"/>
                </a:lnTo>
                <a:lnTo>
                  <a:pt x="206" y="72"/>
                </a:lnTo>
                <a:lnTo>
                  <a:pt x="194" y="72"/>
                </a:lnTo>
                <a:lnTo>
                  <a:pt x="192" y="74"/>
                </a:lnTo>
                <a:lnTo>
                  <a:pt x="192" y="76"/>
                </a:lnTo>
                <a:lnTo>
                  <a:pt x="192" y="78"/>
                </a:lnTo>
                <a:lnTo>
                  <a:pt x="192" y="78"/>
                </a:lnTo>
                <a:lnTo>
                  <a:pt x="190" y="80"/>
                </a:lnTo>
                <a:lnTo>
                  <a:pt x="190" y="80"/>
                </a:lnTo>
                <a:lnTo>
                  <a:pt x="190" y="80"/>
                </a:lnTo>
                <a:lnTo>
                  <a:pt x="192" y="82"/>
                </a:lnTo>
                <a:lnTo>
                  <a:pt x="192" y="82"/>
                </a:lnTo>
                <a:lnTo>
                  <a:pt x="192" y="84"/>
                </a:lnTo>
                <a:lnTo>
                  <a:pt x="186" y="88"/>
                </a:lnTo>
                <a:lnTo>
                  <a:pt x="184" y="90"/>
                </a:lnTo>
                <a:lnTo>
                  <a:pt x="184" y="92"/>
                </a:lnTo>
                <a:lnTo>
                  <a:pt x="182" y="94"/>
                </a:lnTo>
                <a:lnTo>
                  <a:pt x="182" y="96"/>
                </a:lnTo>
                <a:lnTo>
                  <a:pt x="180" y="96"/>
                </a:lnTo>
                <a:lnTo>
                  <a:pt x="178" y="96"/>
                </a:lnTo>
                <a:lnTo>
                  <a:pt x="176" y="96"/>
                </a:lnTo>
                <a:lnTo>
                  <a:pt x="172" y="96"/>
                </a:lnTo>
                <a:lnTo>
                  <a:pt x="172" y="96"/>
                </a:lnTo>
                <a:lnTo>
                  <a:pt x="170" y="98"/>
                </a:lnTo>
                <a:lnTo>
                  <a:pt x="168" y="100"/>
                </a:lnTo>
                <a:lnTo>
                  <a:pt x="168" y="102"/>
                </a:lnTo>
                <a:lnTo>
                  <a:pt x="168" y="104"/>
                </a:lnTo>
                <a:lnTo>
                  <a:pt x="168" y="106"/>
                </a:lnTo>
                <a:lnTo>
                  <a:pt x="168" y="108"/>
                </a:lnTo>
                <a:lnTo>
                  <a:pt x="170" y="110"/>
                </a:lnTo>
                <a:lnTo>
                  <a:pt x="170" y="110"/>
                </a:lnTo>
                <a:lnTo>
                  <a:pt x="170" y="112"/>
                </a:lnTo>
                <a:lnTo>
                  <a:pt x="168" y="114"/>
                </a:lnTo>
                <a:lnTo>
                  <a:pt x="166" y="120"/>
                </a:lnTo>
                <a:lnTo>
                  <a:pt x="160" y="124"/>
                </a:lnTo>
                <a:lnTo>
                  <a:pt x="156" y="130"/>
                </a:lnTo>
                <a:lnTo>
                  <a:pt x="156" y="136"/>
                </a:lnTo>
                <a:lnTo>
                  <a:pt x="156" y="138"/>
                </a:lnTo>
                <a:lnTo>
                  <a:pt x="156" y="140"/>
                </a:lnTo>
                <a:lnTo>
                  <a:pt x="156" y="142"/>
                </a:lnTo>
                <a:lnTo>
                  <a:pt x="158" y="142"/>
                </a:lnTo>
                <a:lnTo>
                  <a:pt x="158" y="144"/>
                </a:lnTo>
                <a:lnTo>
                  <a:pt x="158" y="146"/>
                </a:lnTo>
                <a:lnTo>
                  <a:pt x="158" y="148"/>
                </a:lnTo>
                <a:lnTo>
                  <a:pt x="152" y="154"/>
                </a:lnTo>
                <a:lnTo>
                  <a:pt x="148" y="160"/>
                </a:lnTo>
                <a:lnTo>
                  <a:pt x="148" y="164"/>
                </a:lnTo>
                <a:lnTo>
                  <a:pt x="146" y="166"/>
                </a:lnTo>
                <a:lnTo>
                  <a:pt x="146" y="168"/>
                </a:lnTo>
                <a:lnTo>
                  <a:pt x="146" y="172"/>
                </a:lnTo>
                <a:lnTo>
                  <a:pt x="144" y="174"/>
                </a:lnTo>
                <a:lnTo>
                  <a:pt x="144" y="178"/>
                </a:lnTo>
                <a:lnTo>
                  <a:pt x="142" y="180"/>
                </a:lnTo>
                <a:lnTo>
                  <a:pt x="142" y="182"/>
                </a:lnTo>
                <a:lnTo>
                  <a:pt x="142" y="184"/>
                </a:lnTo>
                <a:lnTo>
                  <a:pt x="144" y="186"/>
                </a:lnTo>
                <a:lnTo>
                  <a:pt x="144" y="188"/>
                </a:lnTo>
                <a:lnTo>
                  <a:pt x="146" y="190"/>
                </a:lnTo>
                <a:lnTo>
                  <a:pt x="146" y="192"/>
                </a:lnTo>
                <a:lnTo>
                  <a:pt x="146" y="194"/>
                </a:lnTo>
                <a:lnTo>
                  <a:pt x="146" y="198"/>
                </a:lnTo>
                <a:lnTo>
                  <a:pt x="148" y="200"/>
                </a:lnTo>
                <a:lnTo>
                  <a:pt x="146" y="204"/>
                </a:lnTo>
                <a:lnTo>
                  <a:pt x="148" y="206"/>
                </a:lnTo>
                <a:lnTo>
                  <a:pt x="148" y="208"/>
                </a:lnTo>
                <a:lnTo>
                  <a:pt x="150" y="210"/>
                </a:lnTo>
                <a:lnTo>
                  <a:pt x="152" y="212"/>
                </a:lnTo>
                <a:lnTo>
                  <a:pt x="152" y="214"/>
                </a:lnTo>
                <a:lnTo>
                  <a:pt x="154" y="216"/>
                </a:lnTo>
                <a:lnTo>
                  <a:pt x="154" y="218"/>
                </a:lnTo>
                <a:lnTo>
                  <a:pt x="156" y="218"/>
                </a:lnTo>
                <a:lnTo>
                  <a:pt x="156" y="220"/>
                </a:lnTo>
                <a:lnTo>
                  <a:pt x="158" y="220"/>
                </a:lnTo>
                <a:lnTo>
                  <a:pt x="160" y="220"/>
                </a:lnTo>
                <a:lnTo>
                  <a:pt x="162" y="222"/>
                </a:lnTo>
                <a:lnTo>
                  <a:pt x="162" y="224"/>
                </a:lnTo>
                <a:lnTo>
                  <a:pt x="162" y="228"/>
                </a:lnTo>
                <a:lnTo>
                  <a:pt x="160" y="230"/>
                </a:lnTo>
                <a:lnTo>
                  <a:pt x="156" y="236"/>
                </a:lnTo>
                <a:lnTo>
                  <a:pt x="154" y="242"/>
                </a:lnTo>
                <a:lnTo>
                  <a:pt x="150" y="248"/>
                </a:lnTo>
                <a:lnTo>
                  <a:pt x="150" y="250"/>
                </a:lnTo>
                <a:lnTo>
                  <a:pt x="150" y="252"/>
                </a:lnTo>
                <a:lnTo>
                  <a:pt x="146" y="254"/>
                </a:lnTo>
                <a:lnTo>
                  <a:pt x="146" y="256"/>
                </a:lnTo>
                <a:lnTo>
                  <a:pt x="144" y="258"/>
                </a:lnTo>
                <a:lnTo>
                  <a:pt x="144" y="260"/>
                </a:lnTo>
                <a:lnTo>
                  <a:pt x="142" y="260"/>
                </a:lnTo>
                <a:lnTo>
                  <a:pt x="140" y="260"/>
                </a:lnTo>
                <a:lnTo>
                  <a:pt x="138" y="258"/>
                </a:lnTo>
                <a:lnTo>
                  <a:pt x="136" y="258"/>
                </a:lnTo>
                <a:lnTo>
                  <a:pt x="130" y="256"/>
                </a:lnTo>
                <a:lnTo>
                  <a:pt x="128" y="256"/>
                </a:lnTo>
                <a:lnTo>
                  <a:pt x="128" y="258"/>
                </a:lnTo>
                <a:lnTo>
                  <a:pt x="126" y="258"/>
                </a:lnTo>
                <a:lnTo>
                  <a:pt x="124" y="260"/>
                </a:lnTo>
                <a:lnTo>
                  <a:pt x="120" y="260"/>
                </a:lnTo>
                <a:lnTo>
                  <a:pt x="118" y="260"/>
                </a:lnTo>
                <a:lnTo>
                  <a:pt x="116" y="260"/>
                </a:lnTo>
                <a:lnTo>
                  <a:pt x="112" y="258"/>
                </a:lnTo>
                <a:lnTo>
                  <a:pt x="110" y="256"/>
                </a:lnTo>
                <a:lnTo>
                  <a:pt x="108" y="254"/>
                </a:lnTo>
                <a:lnTo>
                  <a:pt x="106" y="252"/>
                </a:lnTo>
                <a:lnTo>
                  <a:pt x="106" y="250"/>
                </a:lnTo>
                <a:lnTo>
                  <a:pt x="104" y="250"/>
                </a:lnTo>
                <a:lnTo>
                  <a:pt x="100" y="248"/>
                </a:lnTo>
                <a:lnTo>
                  <a:pt x="98" y="246"/>
                </a:lnTo>
                <a:lnTo>
                  <a:pt x="96" y="248"/>
                </a:lnTo>
                <a:lnTo>
                  <a:pt x="92" y="248"/>
                </a:lnTo>
                <a:lnTo>
                  <a:pt x="90" y="250"/>
                </a:lnTo>
                <a:lnTo>
                  <a:pt x="88" y="248"/>
                </a:lnTo>
                <a:lnTo>
                  <a:pt x="84" y="248"/>
                </a:lnTo>
                <a:lnTo>
                  <a:pt x="82" y="246"/>
                </a:lnTo>
                <a:lnTo>
                  <a:pt x="82" y="244"/>
                </a:lnTo>
                <a:lnTo>
                  <a:pt x="80" y="242"/>
                </a:lnTo>
                <a:lnTo>
                  <a:pt x="78" y="240"/>
                </a:lnTo>
                <a:lnTo>
                  <a:pt x="76" y="240"/>
                </a:lnTo>
                <a:lnTo>
                  <a:pt x="74" y="238"/>
                </a:lnTo>
                <a:lnTo>
                  <a:pt x="68" y="238"/>
                </a:lnTo>
                <a:lnTo>
                  <a:pt x="66" y="238"/>
                </a:lnTo>
                <a:lnTo>
                  <a:pt x="64" y="238"/>
                </a:lnTo>
                <a:lnTo>
                  <a:pt x="64" y="238"/>
                </a:lnTo>
                <a:lnTo>
                  <a:pt x="62" y="236"/>
                </a:lnTo>
                <a:lnTo>
                  <a:pt x="62" y="236"/>
                </a:lnTo>
                <a:lnTo>
                  <a:pt x="60" y="236"/>
                </a:lnTo>
                <a:lnTo>
                  <a:pt x="62" y="242"/>
                </a:lnTo>
                <a:lnTo>
                  <a:pt x="60" y="242"/>
                </a:lnTo>
                <a:lnTo>
                  <a:pt x="60" y="248"/>
                </a:lnTo>
                <a:lnTo>
                  <a:pt x="60" y="262"/>
                </a:lnTo>
                <a:lnTo>
                  <a:pt x="64" y="270"/>
                </a:lnTo>
                <a:lnTo>
                  <a:pt x="66" y="274"/>
                </a:lnTo>
                <a:lnTo>
                  <a:pt x="68" y="276"/>
                </a:lnTo>
                <a:lnTo>
                  <a:pt x="66" y="278"/>
                </a:lnTo>
                <a:lnTo>
                  <a:pt x="66" y="280"/>
                </a:lnTo>
                <a:lnTo>
                  <a:pt x="66" y="282"/>
                </a:lnTo>
                <a:lnTo>
                  <a:pt x="64" y="284"/>
                </a:lnTo>
                <a:lnTo>
                  <a:pt x="62" y="288"/>
                </a:lnTo>
                <a:lnTo>
                  <a:pt x="62" y="290"/>
                </a:lnTo>
                <a:lnTo>
                  <a:pt x="62" y="292"/>
                </a:lnTo>
                <a:lnTo>
                  <a:pt x="64" y="294"/>
                </a:lnTo>
                <a:lnTo>
                  <a:pt x="66" y="298"/>
                </a:lnTo>
                <a:lnTo>
                  <a:pt x="68" y="302"/>
                </a:lnTo>
                <a:lnTo>
                  <a:pt x="68" y="304"/>
                </a:lnTo>
                <a:lnTo>
                  <a:pt x="70" y="306"/>
                </a:lnTo>
                <a:lnTo>
                  <a:pt x="70" y="306"/>
                </a:lnTo>
                <a:lnTo>
                  <a:pt x="72" y="308"/>
                </a:lnTo>
                <a:lnTo>
                  <a:pt x="72" y="312"/>
                </a:lnTo>
                <a:lnTo>
                  <a:pt x="72" y="314"/>
                </a:lnTo>
                <a:lnTo>
                  <a:pt x="70" y="316"/>
                </a:lnTo>
                <a:lnTo>
                  <a:pt x="68" y="320"/>
                </a:lnTo>
                <a:lnTo>
                  <a:pt x="66" y="324"/>
                </a:lnTo>
                <a:lnTo>
                  <a:pt x="66" y="324"/>
                </a:lnTo>
                <a:lnTo>
                  <a:pt x="64" y="324"/>
                </a:lnTo>
                <a:lnTo>
                  <a:pt x="62" y="324"/>
                </a:lnTo>
                <a:lnTo>
                  <a:pt x="60" y="326"/>
                </a:lnTo>
                <a:lnTo>
                  <a:pt x="58" y="328"/>
                </a:lnTo>
                <a:lnTo>
                  <a:pt x="56" y="330"/>
                </a:lnTo>
                <a:lnTo>
                  <a:pt x="52" y="332"/>
                </a:lnTo>
                <a:lnTo>
                  <a:pt x="48" y="336"/>
                </a:lnTo>
                <a:lnTo>
                  <a:pt x="48" y="336"/>
                </a:lnTo>
                <a:lnTo>
                  <a:pt x="46" y="338"/>
                </a:lnTo>
                <a:lnTo>
                  <a:pt x="44" y="338"/>
                </a:lnTo>
                <a:lnTo>
                  <a:pt x="42" y="338"/>
                </a:lnTo>
                <a:lnTo>
                  <a:pt x="40" y="336"/>
                </a:lnTo>
                <a:lnTo>
                  <a:pt x="38" y="336"/>
                </a:lnTo>
                <a:lnTo>
                  <a:pt x="38" y="336"/>
                </a:lnTo>
                <a:lnTo>
                  <a:pt x="36" y="338"/>
                </a:lnTo>
                <a:lnTo>
                  <a:pt x="36" y="338"/>
                </a:lnTo>
                <a:lnTo>
                  <a:pt x="34" y="340"/>
                </a:lnTo>
                <a:lnTo>
                  <a:pt x="34" y="342"/>
                </a:lnTo>
                <a:lnTo>
                  <a:pt x="34" y="344"/>
                </a:lnTo>
                <a:lnTo>
                  <a:pt x="34" y="346"/>
                </a:lnTo>
                <a:lnTo>
                  <a:pt x="36" y="346"/>
                </a:lnTo>
                <a:lnTo>
                  <a:pt x="36" y="354"/>
                </a:lnTo>
                <a:lnTo>
                  <a:pt x="36" y="362"/>
                </a:lnTo>
                <a:lnTo>
                  <a:pt x="36" y="366"/>
                </a:lnTo>
                <a:lnTo>
                  <a:pt x="38" y="370"/>
                </a:lnTo>
                <a:lnTo>
                  <a:pt x="40" y="370"/>
                </a:lnTo>
                <a:lnTo>
                  <a:pt x="40" y="372"/>
                </a:lnTo>
                <a:lnTo>
                  <a:pt x="42" y="374"/>
                </a:lnTo>
                <a:lnTo>
                  <a:pt x="42" y="386"/>
                </a:lnTo>
                <a:lnTo>
                  <a:pt x="42" y="386"/>
                </a:lnTo>
                <a:lnTo>
                  <a:pt x="40" y="388"/>
                </a:lnTo>
                <a:lnTo>
                  <a:pt x="38" y="388"/>
                </a:lnTo>
                <a:lnTo>
                  <a:pt x="36" y="388"/>
                </a:lnTo>
                <a:lnTo>
                  <a:pt x="32" y="390"/>
                </a:lnTo>
                <a:lnTo>
                  <a:pt x="30" y="392"/>
                </a:lnTo>
                <a:lnTo>
                  <a:pt x="28" y="394"/>
                </a:lnTo>
                <a:lnTo>
                  <a:pt x="26" y="394"/>
                </a:lnTo>
                <a:lnTo>
                  <a:pt x="24" y="392"/>
                </a:lnTo>
                <a:lnTo>
                  <a:pt x="24" y="390"/>
                </a:lnTo>
                <a:lnTo>
                  <a:pt x="24" y="390"/>
                </a:lnTo>
                <a:lnTo>
                  <a:pt x="24" y="386"/>
                </a:lnTo>
                <a:lnTo>
                  <a:pt x="24" y="386"/>
                </a:lnTo>
                <a:lnTo>
                  <a:pt x="24" y="384"/>
                </a:lnTo>
                <a:lnTo>
                  <a:pt x="24" y="382"/>
                </a:lnTo>
                <a:lnTo>
                  <a:pt x="22" y="380"/>
                </a:lnTo>
                <a:lnTo>
                  <a:pt x="18" y="380"/>
                </a:lnTo>
                <a:lnTo>
                  <a:pt x="14" y="378"/>
                </a:lnTo>
                <a:lnTo>
                  <a:pt x="12" y="380"/>
                </a:lnTo>
                <a:lnTo>
                  <a:pt x="10" y="382"/>
                </a:lnTo>
                <a:lnTo>
                  <a:pt x="10" y="384"/>
                </a:lnTo>
                <a:lnTo>
                  <a:pt x="10" y="386"/>
                </a:lnTo>
                <a:lnTo>
                  <a:pt x="10" y="388"/>
                </a:lnTo>
                <a:lnTo>
                  <a:pt x="8" y="390"/>
                </a:lnTo>
                <a:lnTo>
                  <a:pt x="8" y="396"/>
                </a:lnTo>
                <a:lnTo>
                  <a:pt x="6" y="398"/>
                </a:lnTo>
                <a:lnTo>
                  <a:pt x="6" y="398"/>
                </a:lnTo>
                <a:lnTo>
                  <a:pt x="4" y="400"/>
                </a:lnTo>
                <a:lnTo>
                  <a:pt x="2" y="400"/>
                </a:lnTo>
                <a:lnTo>
                  <a:pt x="2" y="402"/>
                </a:lnTo>
                <a:lnTo>
                  <a:pt x="0" y="404"/>
                </a:lnTo>
                <a:lnTo>
                  <a:pt x="0" y="408"/>
                </a:lnTo>
                <a:lnTo>
                  <a:pt x="0" y="416"/>
                </a:lnTo>
                <a:lnTo>
                  <a:pt x="0" y="420"/>
                </a:lnTo>
                <a:lnTo>
                  <a:pt x="2" y="420"/>
                </a:lnTo>
                <a:lnTo>
                  <a:pt x="2" y="422"/>
                </a:lnTo>
                <a:lnTo>
                  <a:pt x="4" y="432"/>
                </a:lnTo>
                <a:lnTo>
                  <a:pt x="4" y="442"/>
                </a:lnTo>
                <a:lnTo>
                  <a:pt x="4" y="444"/>
                </a:lnTo>
                <a:lnTo>
                  <a:pt x="6" y="444"/>
                </a:lnTo>
                <a:lnTo>
                  <a:pt x="8" y="446"/>
                </a:lnTo>
                <a:lnTo>
                  <a:pt x="10" y="446"/>
                </a:lnTo>
                <a:lnTo>
                  <a:pt x="12" y="446"/>
                </a:lnTo>
                <a:lnTo>
                  <a:pt x="14" y="446"/>
                </a:lnTo>
                <a:lnTo>
                  <a:pt x="16" y="448"/>
                </a:lnTo>
                <a:lnTo>
                  <a:pt x="20" y="450"/>
                </a:lnTo>
                <a:lnTo>
                  <a:pt x="22" y="452"/>
                </a:lnTo>
                <a:lnTo>
                  <a:pt x="38" y="448"/>
                </a:lnTo>
                <a:lnTo>
                  <a:pt x="42" y="448"/>
                </a:lnTo>
                <a:lnTo>
                  <a:pt x="44" y="450"/>
                </a:lnTo>
                <a:lnTo>
                  <a:pt x="46" y="452"/>
                </a:lnTo>
                <a:lnTo>
                  <a:pt x="48" y="454"/>
                </a:lnTo>
                <a:lnTo>
                  <a:pt x="52" y="456"/>
                </a:lnTo>
                <a:lnTo>
                  <a:pt x="60" y="462"/>
                </a:lnTo>
                <a:lnTo>
                  <a:pt x="66" y="466"/>
                </a:lnTo>
                <a:lnTo>
                  <a:pt x="76" y="473"/>
                </a:lnTo>
                <a:lnTo>
                  <a:pt x="78" y="475"/>
                </a:lnTo>
                <a:lnTo>
                  <a:pt x="78" y="477"/>
                </a:lnTo>
                <a:lnTo>
                  <a:pt x="78" y="477"/>
                </a:lnTo>
                <a:lnTo>
                  <a:pt x="80" y="479"/>
                </a:lnTo>
                <a:lnTo>
                  <a:pt x="82" y="483"/>
                </a:lnTo>
                <a:lnTo>
                  <a:pt x="92" y="491"/>
                </a:lnTo>
                <a:lnTo>
                  <a:pt x="94" y="493"/>
                </a:lnTo>
                <a:lnTo>
                  <a:pt x="96" y="495"/>
                </a:lnTo>
                <a:lnTo>
                  <a:pt x="98" y="497"/>
                </a:lnTo>
                <a:lnTo>
                  <a:pt x="104" y="503"/>
                </a:lnTo>
                <a:lnTo>
                  <a:pt x="106" y="507"/>
                </a:lnTo>
                <a:lnTo>
                  <a:pt x="106" y="509"/>
                </a:lnTo>
                <a:lnTo>
                  <a:pt x="106" y="517"/>
                </a:lnTo>
                <a:lnTo>
                  <a:pt x="106" y="521"/>
                </a:lnTo>
                <a:lnTo>
                  <a:pt x="108" y="525"/>
                </a:lnTo>
                <a:lnTo>
                  <a:pt x="110" y="527"/>
                </a:lnTo>
                <a:lnTo>
                  <a:pt x="112" y="529"/>
                </a:lnTo>
                <a:lnTo>
                  <a:pt x="116" y="533"/>
                </a:lnTo>
                <a:lnTo>
                  <a:pt x="118" y="535"/>
                </a:lnTo>
                <a:lnTo>
                  <a:pt x="120" y="537"/>
                </a:lnTo>
                <a:lnTo>
                  <a:pt x="120" y="539"/>
                </a:lnTo>
                <a:lnTo>
                  <a:pt x="120" y="545"/>
                </a:lnTo>
                <a:lnTo>
                  <a:pt x="118" y="547"/>
                </a:lnTo>
                <a:lnTo>
                  <a:pt x="118" y="551"/>
                </a:lnTo>
                <a:lnTo>
                  <a:pt x="116" y="553"/>
                </a:lnTo>
                <a:lnTo>
                  <a:pt x="116" y="555"/>
                </a:lnTo>
                <a:lnTo>
                  <a:pt x="116" y="559"/>
                </a:lnTo>
                <a:lnTo>
                  <a:pt x="116" y="561"/>
                </a:lnTo>
                <a:lnTo>
                  <a:pt x="118" y="563"/>
                </a:lnTo>
                <a:lnTo>
                  <a:pt x="120" y="565"/>
                </a:lnTo>
                <a:lnTo>
                  <a:pt x="120" y="569"/>
                </a:lnTo>
                <a:lnTo>
                  <a:pt x="120" y="573"/>
                </a:lnTo>
                <a:lnTo>
                  <a:pt x="120" y="575"/>
                </a:lnTo>
                <a:lnTo>
                  <a:pt x="118" y="579"/>
                </a:lnTo>
                <a:lnTo>
                  <a:pt x="116" y="583"/>
                </a:lnTo>
                <a:lnTo>
                  <a:pt x="116" y="585"/>
                </a:lnTo>
                <a:lnTo>
                  <a:pt x="118" y="591"/>
                </a:lnTo>
                <a:lnTo>
                  <a:pt x="116" y="593"/>
                </a:lnTo>
                <a:lnTo>
                  <a:pt x="116" y="593"/>
                </a:lnTo>
                <a:lnTo>
                  <a:pt x="114" y="595"/>
                </a:lnTo>
                <a:lnTo>
                  <a:pt x="110" y="597"/>
                </a:lnTo>
                <a:lnTo>
                  <a:pt x="108" y="597"/>
                </a:lnTo>
                <a:lnTo>
                  <a:pt x="108" y="597"/>
                </a:lnTo>
                <a:lnTo>
                  <a:pt x="106" y="595"/>
                </a:lnTo>
                <a:lnTo>
                  <a:pt x="104" y="595"/>
                </a:lnTo>
                <a:lnTo>
                  <a:pt x="100" y="593"/>
                </a:lnTo>
                <a:lnTo>
                  <a:pt x="100" y="593"/>
                </a:lnTo>
                <a:lnTo>
                  <a:pt x="94" y="593"/>
                </a:lnTo>
                <a:lnTo>
                  <a:pt x="94" y="593"/>
                </a:lnTo>
                <a:lnTo>
                  <a:pt x="92" y="595"/>
                </a:lnTo>
                <a:lnTo>
                  <a:pt x="90" y="603"/>
                </a:lnTo>
                <a:lnTo>
                  <a:pt x="88" y="607"/>
                </a:lnTo>
                <a:lnTo>
                  <a:pt x="90" y="617"/>
                </a:lnTo>
                <a:lnTo>
                  <a:pt x="88" y="619"/>
                </a:lnTo>
                <a:lnTo>
                  <a:pt x="86" y="619"/>
                </a:lnTo>
                <a:lnTo>
                  <a:pt x="82" y="621"/>
                </a:lnTo>
                <a:lnTo>
                  <a:pt x="82" y="623"/>
                </a:lnTo>
                <a:lnTo>
                  <a:pt x="80" y="625"/>
                </a:lnTo>
                <a:lnTo>
                  <a:pt x="74" y="635"/>
                </a:lnTo>
                <a:lnTo>
                  <a:pt x="72" y="635"/>
                </a:lnTo>
                <a:lnTo>
                  <a:pt x="70" y="635"/>
                </a:lnTo>
                <a:lnTo>
                  <a:pt x="68" y="639"/>
                </a:lnTo>
                <a:lnTo>
                  <a:pt x="74" y="641"/>
                </a:lnTo>
                <a:lnTo>
                  <a:pt x="78" y="645"/>
                </a:lnTo>
                <a:lnTo>
                  <a:pt x="86" y="655"/>
                </a:lnTo>
                <a:lnTo>
                  <a:pt x="86" y="659"/>
                </a:lnTo>
                <a:lnTo>
                  <a:pt x="86" y="661"/>
                </a:lnTo>
                <a:lnTo>
                  <a:pt x="86" y="663"/>
                </a:lnTo>
                <a:lnTo>
                  <a:pt x="86" y="667"/>
                </a:lnTo>
                <a:lnTo>
                  <a:pt x="86" y="667"/>
                </a:lnTo>
                <a:lnTo>
                  <a:pt x="88" y="667"/>
                </a:lnTo>
                <a:lnTo>
                  <a:pt x="88" y="665"/>
                </a:lnTo>
                <a:lnTo>
                  <a:pt x="92" y="665"/>
                </a:lnTo>
                <a:lnTo>
                  <a:pt x="96" y="669"/>
                </a:lnTo>
                <a:lnTo>
                  <a:pt x="116" y="687"/>
                </a:lnTo>
                <a:lnTo>
                  <a:pt x="118" y="689"/>
                </a:lnTo>
                <a:lnTo>
                  <a:pt x="120" y="691"/>
                </a:lnTo>
                <a:lnTo>
                  <a:pt x="124" y="689"/>
                </a:lnTo>
                <a:lnTo>
                  <a:pt x="126" y="689"/>
                </a:lnTo>
                <a:lnTo>
                  <a:pt x="128" y="689"/>
                </a:lnTo>
                <a:lnTo>
                  <a:pt x="130" y="691"/>
                </a:lnTo>
                <a:lnTo>
                  <a:pt x="132" y="691"/>
                </a:lnTo>
                <a:lnTo>
                  <a:pt x="138" y="689"/>
                </a:lnTo>
                <a:lnTo>
                  <a:pt x="138" y="691"/>
                </a:lnTo>
                <a:lnTo>
                  <a:pt x="138" y="693"/>
                </a:lnTo>
                <a:lnTo>
                  <a:pt x="138" y="695"/>
                </a:lnTo>
                <a:lnTo>
                  <a:pt x="138" y="697"/>
                </a:lnTo>
                <a:lnTo>
                  <a:pt x="138" y="699"/>
                </a:lnTo>
                <a:lnTo>
                  <a:pt x="136" y="701"/>
                </a:lnTo>
                <a:lnTo>
                  <a:pt x="146" y="703"/>
                </a:lnTo>
                <a:lnTo>
                  <a:pt x="152" y="705"/>
                </a:lnTo>
                <a:lnTo>
                  <a:pt x="156" y="703"/>
                </a:lnTo>
                <a:lnTo>
                  <a:pt x="160" y="701"/>
                </a:lnTo>
                <a:lnTo>
                  <a:pt x="162" y="699"/>
                </a:lnTo>
                <a:lnTo>
                  <a:pt x="162" y="699"/>
                </a:lnTo>
                <a:lnTo>
                  <a:pt x="160" y="695"/>
                </a:lnTo>
                <a:lnTo>
                  <a:pt x="162" y="693"/>
                </a:lnTo>
                <a:lnTo>
                  <a:pt x="162" y="691"/>
                </a:lnTo>
                <a:lnTo>
                  <a:pt x="164" y="689"/>
                </a:lnTo>
                <a:lnTo>
                  <a:pt x="166" y="689"/>
                </a:lnTo>
                <a:lnTo>
                  <a:pt x="166" y="689"/>
                </a:lnTo>
                <a:lnTo>
                  <a:pt x="168" y="693"/>
                </a:lnTo>
                <a:lnTo>
                  <a:pt x="170" y="697"/>
                </a:lnTo>
                <a:lnTo>
                  <a:pt x="170" y="699"/>
                </a:lnTo>
                <a:lnTo>
                  <a:pt x="172" y="699"/>
                </a:lnTo>
                <a:lnTo>
                  <a:pt x="172" y="701"/>
                </a:lnTo>
                <a:lnTo>
                  <a:pt x="174" y="701"/>
                </a:lnTo>
                <a:lnTo>
                  <a:pt x="176" y="703"/>
                </a:lnTo>
                <a:lnTo>
                  <a:pt x="176" y="703"/>
                </a:lnTo>
                <a:lnTo>
                  <a:pt x="176" y="705"/>
                </a:lnTo>
                <a:lnTo>
                  <a:pt x="176" y="707"/>
                </a:lnTo>
                <a:lnTo>
                  <a:pt x="178" y="709"/>
                </a:lnTo>
                <a:lnTo>
                  <a:pt x="180" y="709"/>
                </a:lnTo>
                <a:lnTo>
                  <a:pt x="194" y="711"/>
                </a:lnTo>
                <a:lnTo>
                  <a:pt x="198" y="715"/>
                </a:lnTo>
                <a:lnTo>
                  <a:pt x="204" y="719"/>
                </a:lnTo>
                <a:lnTo>
                  <a:pt x="206" y="723"/>
                </a:lnTo>
                <a:lnTo>
                  <a:pt x="208" y="725"/>
                </a:lnTo>
                <a:lnTo>
                  <a:pt x="208" y="725"/>
                </a:lnTo>
                <a:lnTo>
                  <a:pt x="206" y="727"/>
                </a:lnTo>
                <a:lnTo>
                  <a:pt x="206" y="729"/>
                </a:lnTo>
                <a:lnTo>
                  <a:pt x="204" y="731"/>
                </a:lnTo>
                <a:lnTo>
                  <a:pt x="196" y="735"/>
                </a:lnTo>
                <a:lnTo>
                  <a:pt x="190" y="735"/>
                </a:lnTo>
                <a:lnTo>
                  <a:pt x="194" y="745"/>
                </a:lnTo>
                <a:lnTo>
                  <a:pt x="198" y="747"/>
                </a:lnTo>
                <a:lnTo>
                  <a:pt x="202" y="747"/>
                </a:lnTo>
                <a:lnTo>
                  <a:pt x="204" y="747"/>
                </a:lnTo>
                <a:lnTo>
                  <a:pt x="206" y="745"/>
                </a:lnTo>
                <a:lnTo>
                  <a:pt x="212" y="743"/>
                </a:lnTo>
                <a:lnTo>
                  <a:pt x="218" y="745"/>
                </a:lnTo>
                <a:lnTo>
                  <a:pt x="222" y="743"/>
                </a:lnTo>
                <a:lnTo>
                  <a:pt x="224" y="745"/>
                </a:lnTo>
                <a:lnTo>
                  <a:pt x="226" y="745"/>
                </a:lnTo>
                <a:lnTo>
                  <a:pt x="236" y="749"/>
                </a:lnTo>
                <a:lnTo>
                  <a:pt x="238" y="753"/>
                </a:lnTo>
                <a:lnTo>
                  <a:pt x="240" y="755"/>
                </a:lnTo>
                <a:lnTo>
                  <a:pt x="240" y="757"/>
                </a:lnTo>
                <a:lnTo>
                  <a:pt x="238" y="759"/>
                </a:lnTo>
                <a:lnTo>
                  <a:pt x="238" y="761"/>
                </a:lnTo>
                <a:lnTo>
                  <a:pt x="238" y="761"/>
                </a:lnTo>
                <a:lnTo>
                  <a:pt x="240" y="763"/>
                </a:lnTo>
                <a:lnTo>
                  <a:pt x="240" y="765"/>
                </a:lnTo>
                <a:lnTo>
                  <a:pt x="240" y="767"/>
                </a:lnTo>
                <a:lnTo>
                  <a:pt x="240" y="769"/>
                </a:lnTo>
                <a:lnTo>
                  <a:pt x="240" y="771"/>
                </a:lnTo>
                <a:lnTo>
                  <a:pt x="240" y="771"/>
                </a:lnTo>
                <a:lnTo>
                  <a:pt x="242" y="773"/>
                </a:lnTo>
                <a:lnTo>
                  <a:pt x="242" y="775"/>
                </a:lnTo>
                <a:lnTo>
                  <a:pt x="244" y="775"/>
                </a:lnTo>
                <a:lnTo>
                  <a:pt x="248" y="775"/>
                </a:lnTo>
                <a:lnTo>
                  <a:pt x="250" y="775"/>
                </a:lnTo>
                <a:lnTo>
                  <a:pt x="262" y="769"/>
                </a:lnTo>
                <a:lnTo>
                  <a:pt x="260" y="767"/>
                </a:lnTo>
                <a:lnTo>
                  <a:pt x="258" y="763"/>
                </a:lnTo>
                <a:lnTo>
                  <a:pt x="256" y="763"/>
                </a:lnTo>
                <a:lnTo>
                  <a:pt x="256" y="761"/>
                </a:lnTo>
                <a:lnTo>
                  <a:pt x="254" y="759"/>
                </a:lnTo>
                <a:lnTo>
                  <a:pt x="252" y="755"/>
                </a:lnTo>
                <a:lnTo>
                  <a:pt x="252" y="753"/>
                </a:lnTo>
                <a:lnTo>
                  <a:pt x="252" y="753"/>
                </a:lnTo>
                <a:lnTo>
                  <a:pt x="252" y="751"/>
                </a:lnTo>
                <a:lnTo>
                  <a:pt x="252" y="747"/>
                </a:lnTo>
                <a:lnTo>
                  <a:pt x="254" y="745"/>
                </a:lnTo>
                <a:lnTo>
                  <a:pt x="254" y="743"/>
                </a:lnTo>
                <a:lnTo>
                  <a:pt x="260" y="741"/>
                </a:lnTo>
                <a:lnTo>
                  <a:pt x="262" y="741"/>
                </a:lnTo>
                <a:lnTo>
                  <a:pt x="264" y="739"/>
                </a:lnTo>
                <a:lnTo>
                  <a:pt x="264" y="739"/>
                </a:lnTo>
                <a:lnTo>
                  <a:pt x="266" y="737"/>
                </a:lnTo>
                <a:lnTo>
                  <a:pt x="266" y="735"/>
                </a:lnTo>
                <a:lnTo>
                  <a:pt x="268" y="731"/>
                </a:lnTo>
                <a:lnTo>
                  <a:pt x="268" y="729"/>
                </a:lnTo>
                <a:lnTo>
                  <a:pt x="270" y="729"/>
                </a:lnTo>
                <a:lnTo>
                  <a:pt x="272" y="729"/>
                </a:lnTo>
                <a:lnTo>
                  <a:pt x="274" y="729"/>
                </a:lnTo>
                <a:lnTo>
                  <a:pt x="282" y="727"/>
                </a:lnTo>
                <a:lnTo>
                  <a:pt x="294" y="721"/>
                </a:lnTo>
                <a:lnTo>
                  <a:pt x="296" y="719"/>
                </a:lnTo>
                <a:lnTo>
                  <a:pt x="294" y="715"/>
                </a:lnTo>
                <a:lnTo>
                  <a:pt x="294" y="715"/>
                </a:lnTo>
                <a:lnTo>
                  <a:pt x="294" y="713"/>
                </a:lnTo>
                <a:lnTo>
                  <a:pt x="294" y="711"/>
                </a:lnTo>
                <a:lnTo>
                  <a:pt x="298" y="707"/>
                </a:lnTo>
                <a:lnTo>
                  <a:pt x="300" y="705"/>
                </a:lnTo>
                <a:lnTo>
                  <a:pt x="302" y="703"/>
                </a:lnTo>
                <a:lnTo>
                  <a:pt x="304" y="701"/>
                </a:lnTo>
                <a:lnTo>
                  <a:pt x="304" y="697"/>
                </a:lnTo>
                <a:lnTo>
                  <a:pt x="304" y="695"/>
                </a:lnTo>
                <a:lnTo>
                  <a:pt x="306" y="693"/>
                </a:lnTo>
                <a:lnTo>
                  <a:pt x="306" y="689"/>
                </a:lnTo>
                <a:lnTo>
                  <a:pt x="306" y="687"/>
                </a:lnTo>
                <a:lnTo>
                  <a:pt x="306" y="685"/>
                </a:lnTo>
                <a:lnTo>
                  <a:pt x="306" y="683"/>
                </a:lnTo>
                <a:lnTo>
                  <a:pt x="308" y="681"/>
                </a:lnTo>
                <a:lnTo>
                  <a:pt x="308" y="679"/>
                </a:lnTo>
                <a:lnTo>
                  <a:pt x="310" y="679"/>
                </a:lnTo>
                <a:lnTo>
                  <a:pt x="312" y="679"/>
                </a:lnTo>
                <a:lnTo>
                  <a:pt x="314" y="681"/>
                </a:lnTo>
                <a:lnTo>
                  <a:pt x="316" y="681"/>
                </a:lnTo>
                <a:lnTo>
                  <a:pt x="318" y="681"/>
                </a:lnTo>
                <a:lnTo>
                  <a:pt x="318" y="681"/>
                </a:lnTo>
                <a:lnTo>
                  <a:pt x="320" y="681"/>
                </a:lnTo>
                <a:lnTo>
                  <a:pt x="322" y="681"/>
                </a:lnTo>
                <a:lnTo>
                  <a:pt x="325" y="681"/>
                </a:lnTo>
                <a:lnTo>
                  <a:pt x="327" y="679"/>
                </a:lnTo>
                <a:lnTo>
                  <a:pt x="333" y="677"/>
                </a:lnTo>
                <a:lnTo>
                  <a:pt x="335" y="675"/>
                </a:lnTo>
                <a:lnTo>
                  <a:pt x="337" y="673"/>
                </a:lnTo>
                <a:lnTo>
                  <a:pt x="337" y="671"/>
                </a:lnTo>
                <a:lnTo>
                  <a:pt x="337" y="669"/>
                </a:lnTo>
                <a:lnTo>
                  <a:pt x="335" y="667"/>
                </a:lnTo>
                <a:lnTo>
                  <a:pt x="337" y="665"/>
                </a:lnTo>
                <a:lnTo>
                  <a:pt x="341" y="663"/>
                </a:lnTo>
                <a:lnTo>
                  <a:pt x="343" y="659"/>
                </a:lnTo>
                <a:lnTo>
                  <a:pt x="345" y="655"/>
                </a:lnTo>
                <a:lnTo>
                  <a:pt x="347" y="653"/>
                </a:lnTo>
                <a:lnTo>
                  <a:pt x="355" y="647"/>
                </a:lnTo>
                <a:lnTo>
                  <a:pt x="355" y="647"/>
                </a:lnTo>
                <a:lnTo>
                  <a:pt x="357" y="643"/>
                </a:lnTo>
                <a:lnTo>
                  <a:pt x="355" y="643"/>
                </a:lnTo>
                <a:lnTo>
                  <a:pt x="355" y="641"/>
                </a:lnTo>
                <a:lnTo>
                  <a:pt x="353" y="637"/>
                </a:lnTo>
                <a:lnTo>
                  <a:pt x="351" y="637"/>
                </a:lnTo>
                <a:lnTo>
                  <a:pt x="347" y="633"/>
                </a:lnTo>
                <a:lnTo>
                  <a:pt x="347" y="633"/>
                </a:lnTo>
                <a:lnTo>
                  <a:pt x="347" y="631"/>
                </a:lnTo>
                <a:lnTo>
                  <a:pt x="345" y="629"/>
                </a:lnTo>
                <a:lnTo>
                  <a:pt x="347" y="627"/>
                </a:lnTo>
                <a:lnTo>
                  <a:pt x="349" y="625"/>
                </a:lnTo>
                <a:lnTo>
                  <a:pt x="357" y="621"/>
                </a:lnTo>
                <a:lnTo>
                  <a:pt x="359" y="621"/>
                </a:lnTo>
                <a:lnTo>
                  <a:pt x="359" y="619"/>
                </a:lnTo>
                <a:lnTo>
                  <a:pt x="359" y="617"/>
                </a:lnTo>
                <a:lnTo>
                  <a:pt x="357" y="615"/>
                </a:lnTo>
                <a:lnTo>
                  <a:pt x="357" y="615"/>
                </a:lnTo>
                <a:lnTo>
                  <a:pt x="355" y="613"/>
                </a:lnTo>
                <a:lnTo>
                  <a:pt x="353" y="611"/>
                </a:lnTo>
                <a:lnTo>
                  <a:pt x="353" y="609"/>
                </a:lnTo>
                <a:lnTo>
                  <a:pt x="355" y="607"/>
                </a:lnTo>
                <a:lnTo>
                  <a:pt x="355" y="605"/>
                </a:lnTo>
                <a:lnTo>
                  <a:pt x="355" y="603"/>
                </a:lnTo>
                <a:lnTo>
                  <a:pt x="355" y="601"/>
                </a:lnTo>
                <a:lnTo>
                  <a:pt x="355" y="599"/>
                </a:lnTo>
                <a:lnTo>
                  <a:pt x="353" y="595"/>
                </a:lnTo>
                <a:lnTo>
                  <a:pt x="353" y="593"/>
                </a:lnTo>
                <a:lnTo>
                  <a:pt x="355" y="591"/>
                </a:lnTo>
                <a:lnTo>
                  <a:pt x="355" y="589"/>
                </a:lnTo>
                <a:lnTo>
                  <a:pt x="353" y="587"/>
                </a:lnTo>
                <a:lnTo>
                  <a:pt x="351" y="587"/>
                </a:lnTo>
                <a:lnTo>
                  <a:pt x="349" y="589"/>
                </a:lnTo>
                <a:lnTo>
                  <a:pt x="347" y="589"/>
                </a:lnTo>
                <a:lnTo>
                  <a:pt x="345" y="587"/>
                </a:lnTo>
                <a:lnTo>
                  <a:pt x="343" y="587"/>
                </a:lnTo>
                <a:lnTo>
                  <a:pt x="343" y="587"/>
                </a:lnTo>
                <a:lnTo>
                  <a:pt x="341" y="585"/>
                </a:lnTo>
                <a:lnTo>
                  <a:pt x="339" y="585"/>
                </a:lnTo>
                <a:lnTo>
                  <a:pt x="339" y="583"/>
                </a:lnTo>
                <a:lnTo>
                  <a:pt x="339" y="579"/>
                </a:lnTo>
                <a:lnTo>
                  <a:pt x="339" y="579"/>
                </a:lnTo>
                <a:lnTo>
                  <a:pt x="339" y="577"/>
                </a:lnTo>
                <a:lnTo>
                  <a:pt x="339" y="575"/>
                </a:lnTo>
                <a:lnTo>
                  <a:pt x="341" y="573"/>
                </a:lnTo>
                <a:lnTo>
                  <a:pt x="343" y="571"/>
                </a:lnTo>
                <a:lnTo>
                  <a:pt x="345" y="571"/>
                </a:lnTo>
                <a:lnTo>
                  <a:pt x="347" y="571"/>
                </a:lnTo>
                <a:lnTo>
                  <a:pt x="351" y="573"/>
                </a:lnTo>
                <a:lnTo>
                  <a:pt x="353" y="573"/>
                </a:lnTo>
                <a:lnTo>
                  <a:pt x="355" y="573"/>
                </a:lnTo>
                <a:lnTo>
                  <a:pt x="357" y="571"/>
                </a:lnTo>
                <a:lnTo>
                  <a:pt x="365" y="565"/>
                </a:lnTo>
                <a:lnTo>
                  <a:pt x="367" y="565"/>
                </a:lnTo>
                <a:lnTo>
                  <a:pt x="367" y="563"/>
                </a:lnTo>
                <a:lnTo>
                  <a:pt x="367" y="561"/>
                </a:lnTo>
                <a:lnTo>
                  <a:pt x="367" y="557"/>
                </a:lnTo>
                <a:lnTo>
                  <a:pt x="367" y="553"/>
                </a:lnTo>
                <a:lnTo>
                  <a:pt x="369" y="551"/>
                </a:lnTo>
                <a:lnTo>
                  <a:pt x="369" y="549"/>
                </a:lnTo>
                <a:lnTo>
                  <a:pt x="373" y="545"/>
                </a:lnTo>
                <a:lnTo>
                  <a:pt x="375" y="545"/>
                </a:lnTo>
                <a:lnTo>
                  <a:pt x="379" y="545"/>
                </a:lnTo>
                <a:lnTo>
                  <a:pt x="381" y="545"/>
                </a:lnTo>
                <a:lnTo>
                  <a:pt x="383" y="547"/>
                </a:lnTo>
                <a:lnTo>
                  <a:pt x="385" y="549"/>
                </a:lnTo>
                <a:lnTo>
                  <a:pt x="387" y="551"/>
                </a:lnTo>
                <a:lnTo>
                  <a:pt x="397" y="557"/>
                </a:lnTo>
                <a:lnTo>
                  <a:pt x="401" y="557"/>
                </a:lnTo>
                <a:lnTo>
                  <a:pt x="411" y="557"/>
                </a:lnTo>
                <a:lnTo>
                  <a:pt x="413" y="557"/>
                </a:lnTo>
                <a:lnTo>
                  <a:pt x="415" y="559"/>
                </a:lnTo>
                <a:lnTo>
                  <a:pt x="415" y="561"/>
                </a:lnTo>
                <a:lnTo>
                  <a:pt x="415" y="563"/>
                </a:lnTo>
                <a:lnTo>
                  <a:pt x="415" y="565"/>
                </a:lnTo>
                <a:lnTo>
                  <a:pt x="417" y="565"/>
                </a:lnTo>
                <a:lnTo>
                  <a:pt x="419" y="565"/>
                </a:lnTo>
                <a:lnTo>
                  <a:pt x="421" y="565"/>
                </a:lnTo>
                <a:lnTo>
                  <a:pt x="423" y="563"/>
                </a:lnTo>
                <a:lnTo>
                  <a:pt x="425" y="561"/>
                </a:lnTo>
                <a:lnTo>
                  <a:pt x="425" y="561"/>
                </a:lnTo>
                <a:lnTo>
                  <a:pt x="427" y="559"/>
                </a:lnTo>
                <a:lnTo>
                  <a:pt x="431" y="559"/>
                </a:lnTo>
                <a:lnTo>
                  <a:pt x="437" y="559"/>
                </a:lnTo>
                <a:lnTo>
                  <a:pt x="443" y="557"/>
                </a:lnTo>
                <a:lnTo>
                  <a:pt x="443" y="553"/>
                </a:lnTo>
                <a:lnTo>
                  <a:pt x="443" y="553"/>
                </a:lnTo>
                <a:lnTo>
                  <a:pt x="453" y="547"/>
                </a:lnTo>
                <a:lnTo>
                  <a:pt x="455" y="545"/>
                </a:lnTo>
                <a:lnTo>
                  <a:pt x="457" y="541"/>
                </a:lnTo>
                <a:lnTo>
                  <a:pt x="459" y="537"/>
                </a:lnTo>
                <a:lnTo>
                  <a:pt x="461" y="535"/>
                </a:lnTo>
                <a:lnTo>
                  <a:pt x="461" y="535"/>
                </a:lnTo>
                <a:lnTo>
                  <a:pt x="461" y="533"/>
                </a:lnTo>
                <a:lnTo>
                  <a:pt x="459" y="527"/>
                </a:lnTo>
                <a:lnTo>
                  <a:pt x="459" y="525"/>
                </a:lnTo>
                <a:lnTo>
                  <a:pt x="459" y="523"/>
                </a:lnTo>
                <a:lnTo>
                  <a:pt x="459" y="521"/>
                </a:lnTo>
                <a:lnTo>
                  <a:pt x="457" y="517"/>
                </a:lnTo>
                <a:lnTo>
                  <a:pt x="459" y="515"/>
                </a:lnTo>
                <a:lnTo>
                  <a:pt x="459" y="513"/>
                </a:lnTo>
                <a:lnTo>
                  <a:pt x="459" y="511"/>
                </a:lnTo>
                <a:lnTo>
                  <a:pt x="459" y="509"/>
                </a:lnTo>
                <a:lnTo>
                  <a:pt x="461" y="507"/>
                </a:lnTo>
                <a:lnTo>
                  <a:pt x="463" y="503"/>
                </a:lnTo>
                <a:lnTo>
                  <a:pt x="463" y="501"/>
                </a:lnTo>
                <a:lnTo>
                  <a:pt x="465" y="499"/>
                </a:lnTo>
                <a:lnTo>
                  <a:pt x="465" y="493"/>
                </a:lnTo>
                <a:lnTo>
                  <a:pt x="463" y="485"/>
                </a:lnTo>
                <a:lnTo>
                  <a:pt x="459" y="483"/>
                </a:lnTo>
                <a:lnTo>
                  <a:pt x="457" y="481"/>
                </a:lnTo>
                <a:lnTo>
                  <a:pt x="453" y="479"/>
                </a:lnTo>
                <a:lnTo>
                  <a:pt x="451" y="471"/>
                </a:lnTo>
                <a:lnTo>
                  <a:pt x="451" y="469"/>
                </a:lnTo>
                <a:lnTo>
                  <a:pt x="449" y="467"/>
                </a:lnTo>
                <a:lnTo>
                  <a:pt x="449" y="466"/>
                </a:lnTo>
                <a:lnTo>
                  <a:pt x="449" y="464"/>
                </a:lnTo>
                <a:lnTo>
                  <a:pt x="449" y="462"/>
                </a:lnTo>
                <a:lnTo>
                  <a:pt x="449" y="460"/>
                </a:lnTo>
                <a:lnTo>
                  <a:pt x="451" y="458"/>
                </a:lnTo>
                <a:lnTo>
                  <a:pt x="453" y="458"/>
                </a:lnTo>
                <a:lnTo>
                  <a:pt x="455" y="458"/>
                </a:lnTo>
                <a:lnTo>
                  <a:pt x="457" y="458"/>
                </a:lnTo>
                <a:lnTo>
                  <a:pt x="457" y="456"/>
                </a:lnTo>
                <a:lnTo>
                  <a:pt x="459" y="454"/>
                </a:lnTo>
                <a:lnTo>
                  <a:pt x="459" y="454"/>
                </a:lnTo>
                <a:lnTo>
                  <a:pt x="463" y="452"/>
                </a:lnTo>
                <a:lnTo>
                  <a:pt x="465" y="452"/>
                </a:lnTo>
                <a:lnTo>
                  <a:pt x="465" y="450"/>
                </a:lnTo>
                <a:lnTo>
                  <a:pt x="467" y="448"/>
                </a:lnTo>
                <a:lnTo>
                  <a:pt x="469" y="444"/>
                </a:lnTo>
                <a:lnTo>
                  <a:pt x="469" y="442"/>
                </a:lnTo>
                <a:lnTo>
                  <a:pt x="469" y="440"/>
                </a:lnTo>
                <a:lnTo>
                  <a:pt x="469" y="438"/>
                </a:lnTo>
                <a:lnTo>
                  <a:pt x="471" y="436"/>
                </a:lnTo>
                <a:lnTo>
                  <a:pt x="475" y="434"/>
                </a:lnTo>
                <a:lnTo>
                  <a:pt x="477" y="434"/>
                </a:lnTo>
                <a:lnTo>
                  <a:pt x="479" y="432"/>
                </a:lnTo>
                <a:lnTo>
                  <a:pt x="479" y="432"/>
                </a:lnTo>
                <a:lnTo>
                  <a:pt x="477" y="426"/>
                </a:lnTo>
                <a:lnTo>
                  <a:pt x="477" y="420"/>
                </a:lnTo>
                <a:lnTo>
                  <a:pt x="481" y="410"/>
                </a:lnTo>
                <a:lnTo>
                  <a:pt x="481" y="404"/>
                </a:lnTo>
                <a:lnTo>
                  <a:pt x="479" y="402"/>
                </a:lnTo>
                <a:lnTo>
                  <a:pt x="477" y="398"/>
                </a:lnTo>
                <a:lnTo>
                  <a:pt x="473" y="398"/>
                </a:lnTo>
                <a:lnTo>
                  <a:pt x="473" y="398"/>
                </a:lnTo>
                <a:lnTo>
                  <a:pt x="471" y="392"/>
                </a:lnTo>
                <a:lnTo>
                  <a:pt x="475" y="388"/>
                </a:lnTo>
                <a:lnTo>
                  <a:pt x="477" y="382"/>
                </a:lnTo>
                <a:lnTo>
                  <a:pt x="477" y="376"/>
                </a:lnTo>
                <a:lnTo>
                  <a:pt x="477" y="372"/>
                </a:lnTo>
                <a:lnTo>
                  <a:pt x="477" y="370"/>
                </a:lnTo>
                <a:lnTo>
                  <a:pt x="479" y="368"/>
                </a:lnTo>
                <a:lnTo>
                  <a:pt x="485" y="366"/>
                </a:lnTo>
                <a:lnTo>
                  <a:pt x="485" y="366"/>
                </a:lnTo>
                <a:lnTo>
                  <a:pt x="487" y="366"/>
                </a:lnTo>
                <a:lnTo>
                  <a:pt x="487" y="364"/>
                </a:lnTo>
                <a:lnTo>
                  <a:pt x="487" y="364"/>
                </a:lnTo>
                <a:lnTo>
                  <a:pt x="487" y="364"/>
                </a:lnTo>
                <a:lnTo>
                  <a:pt x="487" y="362"/>
                </a:lnTo>
                <a:lnTo>
                  <a:pt x="489" y="360"/>
                </a:lnTo>
                <a:lnTo>
                  <a:pt x="493" y="356"/>
                </a:lnTo>
                <a:lnTo>
                  <a:pt x="493" y="354"/>
                </a:lnTo>
                <a:lnTo>
                  <a:pt x="493" y="352"/>
                </a:lnTo>
                <a:lnTo>
                  <a:pt x="493" y="350"/>
                </a:lnTo>
                <a:lnTo>
                  <a:pt x="493" y="348"/>
                </a:lnTo>
                <a:lnTo>
                  <a:pt x="491" y="346"/>
                </a:lnTo>
                <a:lnTo>
                  <a:pt x="491" y="344"/>
                </a:lnTo>
                <a:lnTo>
                  <a:pt x="491" y="342"/>
                </a:lnTo>
                <a:lnTo>
                  <a:pt x="491" y="340"/>
                </a:lnTo>
                <a:lnTo>
                  <a:pt x="489" y="340"/>
                </a:lnTo>
                <a:lnTo>
                  <a:pt x="487" y="340"/>
                </a:lnTo>
                <a:lnTo>
                  <a:pt x="485" y="340"/>
                </a:lnTo>
                <a:lnTo>
                  <a:pt x="479" y="340"/>
                </a:lnTo>
                <a:lnTo>
                  <a:pt x="477" y="338"/>
                </a:lnTo>
                <a:lnTo>
                  <a:pt x="477" y="338"/>
                </a:lnTo>
                <a:lnTo>
                  <a:pt x="477" y="336"/>
                </a:lnTo>
                <a:lnTo>
                  <a:pt x="475" y="330"/>
                </a:lnTo>
                <a:lnTo>
                  <a:pt x="473" y="324"/>
                </a:lnTo>
                <a:lnTo>
                  <a:pt x="473" y="322"/>
                </a:lnTo>
                <a:lnTo>
                  <a:pt x="473" y="320"/>
                </a:lnTo>
                <a:lnTo>
                  <a:pt x="475" y="316"/>
                </a:lnTo>
                <a:lnTo>
                  <a:pt x="479" y="310"/>
                </a:lnTo>
                <a:lnTo>
                  <a:pt x="483" y="306"/>
                </a:lnTo>
                <a:lnTo>
                  <a:pt x="483" y="306"/>
                </a:lnTo>
                <a:lnTo>
                  <a:pt x="485" y="304"/>
                </a:lnTo>
                <a:lnTo>
                  <a:pt x="485" y="302"/>
                </a:lnTo>
                <a:lnTo>
                  <a:pt x="487" y="300"/>
                </a:lnTo>
                <a:lnTo>
                  <a:pt x="487" y="300"/>
                </a:lnTo>
                <a:lnTo>
                  <a:pt x="489" y="300"/>
                </a:lnTo>
                <a:lnTo>
                  <a:pt x="489" y="298"/>
                </a:lnTo>
                <a:lnTo>
                  <a:pt x="497" y="298"/>
                </a:lnTo>
                <a:lnTo>
                  <a:pt x="499" y="296"/>
                </a:lnTo>
                <a:lnTo>
                  <a:pt x="501" y="294"/>
                </a:lnTo>
                <a:lnTo>
                  <a:pt x="501" y="290"/>
                </a:lnTo>
                <a:lnTo>
                  <a:pt x="505" y="286"/>
                </a:lnTo>
                <a:lnTo>
                  <a:pt x="505" y="284"/>
                </a:lnTo>
                <a:lnTo>
                  <a:pt x="507" y="284"/>
                </a:lnTo>
                <a:lnTo>
                  <a:pt x="507" y="284"/>
                </a:lnTo>
                <a:lnTo>
                  <a:pt x="511" y="282"/>
                </a:lnTo>
                <a:lnTo>
                  <a:pt x="513" y="282"/>
                </a:lnTo>
                <a:lnTo>
                  <a:pt x="515" y="280"/>
                </a:lnTo>
                <a:lnTo>
                  <a:pt x="517" y="276"/>
                </a:lnTo>
                <a:lnTo>
                  <a:pt x="519" y="274"/>
                </a:lnTo>
                <a:lnTo>
                  <a:pt x="521" y="274"/>
                </a:lnTo>
                <a:lnTo>
                  <a:pt x="521" y="272"/>
                </a:lnTo>
                <a:lnTo>
                  <a:pt x="523" y="270"/>
                </a:lnTo>
                <a:lnTo>
                  <a:pt x="523" y="270"/>
                </a:lnTo>
                <a:lnTo>
                  <a:pt x="523" y="260"/>
                </a:lnTo>
                <a:lnTo>
                  <a:pt x="523" y="260"/>
                </a:lnTo>
                <a:lnTo>
                  <a:pt x="523" y="258"/>
                </a:lnTo>
                <a:lnTo>
                  <a:pt x="521" y="256"/>
                </a:lnTo>
                <a:lnTo>
                  <a:pt x="517" y="254"/>
                </a:lnTo>
                <a:lnTo>
                  <a:pt x="517" y="252"/>
                </a:lnTo>
                <a:lnTo>
                  <a:pt x="519" y="252"/>
                </a:lnTo>
                <a:lnTo>
                  <a:pt x="519" y="250"/>
                </a:lnTo>
                <a:lnTo>
                  <a:pt x="521" y="248"/>
                </a:lnTo>
                <a:lnTo>
                  <a:pt x="523" y="248"/>
                </a:lnTo>
                <a:lnTo>
                  <a:pt x="525" y="246"/>
                </a:lnTo>
                <a:lnTo>
                  <a:pt x="525" y="246"/>
                </a:lnTo>
                <a:lnTo>
                  <a:pt x="527" y="246"/>
                </a:lnTo>
                <a:lnTo>
                  <a:pt x="527" y="242"/>
                </a:lnTo>
                <a:lnTo>
                  <a:pt x="529" y="240"/>
                </a:lnTo>
                <a:lnTo>
                  <a:pt x="529" y="240"/>
                </a:lnTo>
                <a:lnTo>
                  <a:pt x="533" y="240"/>
                </a:lnTo>
                <a:lnTo>
                  <a:pt x="533" y="238"/>
                </a:lnTo>
                <a:lnTo>
                  <a:pt x="533" y="236"/>
                </a:lnTo>
                <a:lnTo>
                  <a:pt x="535" y="234"/>
                </a:lnTo>
                <a:lnTo>
                  <a:pt x="535" y="232"/>
                </a:lnTo>
                <a:lnTo>
                  <a:pt x="535" y="230"/>
                </a:lnTo>
                <a:lnTo>
                  <a:pt x="537" y="224"/>
                </a:lnTo>
                <a:lnTo>
                  <a:pt x="541" y="214"/>
                </a:lnTo>
                <a:lnTo>
                  <a:pt x="541" y="212"/>
                </a:lnTo>
                <a:lnTo>
                  <a:pt x="541" y="212"/>
                </a:lnTo>
                <a:lnTo>
                  <a:pt x="543" y="210"/>
                </a:lnTo>
                <a:lnTo>
                  <a:pt x="543" y="206"/>
                </a:lnTo>
                <a:lnTo>
                  <a:pt x="545" y="200"/>
                </a:lnTo>
                <a:lnTo>
                  <a:pt x="545" y="198"/>
                </a:lnTo>
                <a:lnTo>
                  <a:pt x="545" y="196"/>
                </a:lnTo>
                <a:lnTo>
                  <a:pt x="543" y="194"/>
                </a:lnTo>
                <a:lnTo>
                  <a:pt x="545" y="192"/>
                </a:lnTo>
                <a:lnTo>
                  <a:pt x="545" y="190"/>
                </a:lnTo>
                <a:lnTo>
                  <a:pt x="545" y="188"/>
                </a:lnTo>
                <a:lnTo>
                  <a:pt x="547" y="180"/>
                </a:lnTo>
                <a:lnTo>
                  <a:pt x="547" y="178"/>
                </a:lnTo>
                <a:lnTo>
                  <a:pt x="547" y="176"/>
                </a:lnTo>
                <a:lnTo>
                  <a:pt x="549" y="174"/>
                </a:lnTo>
                <a:lnTo>
                  <a:pt x="551" y="170"/>
                </a:lnTo>
                <a:lnTo>
                  <a:pt x="551" y="168"/>
                </a:lnTo>
                <a:lnTo>
                  <a:pt x="551" y="164"/>
                </a:lnTo>
                <a:lnTo>
                  <a:pt x="551" y="160"/>
                </a:lnTo>
                <a:lnTo>
                  <a:pt x="551" y="158"/>
                </a:lnTo>
                <a:lnTo>
                  <a:pt x="553" y="156"/>
                </a:lnTo>
                <a:lnTo>
                  <a:pt x="553" y="154"/>
                </a:lnTo>
                <a:lnTo>
                  <a:pt x="553" y="148"/>
                </a:lnTo>
                <a:lnTo>
                  <a:pt x="551" y="138"/>
                </a:lnTo>
                <a:lnTo>
                  <a:pt x="551" y="130"/>
                </a:lnTo>
                <a:lnTo>
                  <a:pt x="549" y="128"/>
                </a:lnTo>
                <a:lnTo>
                  <a:pt x="549" y="126"/>
                </a:lnTo>
                <a:lnTo>
                  <a:pt x="547" y="126"/>
                </a:lnTo>
                <a:lnTo>
                  <a:pt x="547" y="124"/>
                </a:lnTo>
                <a:lnTo>
                  <a:pt x="545" y="124"/>
                </a:lnTo>
                <a:lnTo>
                  <a:pt x="545" y="122"/>
                </a:lnTo>
                <a:lnTo>
                  <a:pt x="545" y="118"/>
                </a:lnTo>
                <a:lnTo>
                  <a:pt x="545" y="118"/>
                </a:lnTo>
                <a:lnTo>
                  <a:pt x="543" y="114"/>
                </a:lnTo>
                <a:lnTo>
                  <a:pt x="543" y="114"/>
                </a:lnTo>
                <a:lnTo>
                  <a:pt x="543" y="110"/>
                </a:lnTo>
                <a:lnTo>
                  <a:pt x="545" y="110"/>
                </a:lnTo>
                <a:lnTo>
                  <a:pt x="547" y="110"/>
                </a:lnTo>
                <a:lnTo>
                  <a:pt x="547" y="110"/>
                </a:lnTo>
                <a:lnTo>
                  <a:pt x="549" y="110"/>
                </a:lnTo>
                <a:lnTo>
                  <a:pt x="549" y="108"/>
                </a:lnTo>
                <a:lnTo>
                  <a:pt x="549" y="108"/>
                </a:lnTo>
                <a:lnTo>
                  <a:pt x="549" y="106"/>
                </a:lnTo>
                <a:lnTo>
                  <a:pt x="549" y="104"/>
                </a:lnTo>
                <a:lnTo>
                  <a:pt x="549" y="102"/>
                </a:lnTo>
                <a:lnTo>
                  <a:pt x="551" y="100"/>
                </a:lnTo>
                <a:lnTo>
                  <a:pt x="551" y="100"/>
                </a:lnTo>
                <a:lnTo>
                  <a:pt x="551" y="98"/>
                </a:lnTo>
                <a:lnTo>
                  <a:pt x="553" y="94"/>
                </a:lnTo>
                <a:lnTo>
                  <a:pt x="553" y="94"/>
                </a:lnTo>
                <a:lnTo>
                  <a:pt x="555" y="92"/>
                </a:lnTo>
                <a:lnTo>
                  <a:pt x="555" y="92"/>
                </a:lnTo>
                <a:lnTo>
                  <a:pt x="555" y="90"/>
                </a:lnTo>
                <a:lnTo>
                  <a:pt x="555" y="86"/>
                </a:lnTo>
                <a:lnTo>
                  <a:pt x="555" y="84"/>
                </a:lnTo>
                <a:lnTo>
                  <a:pt x="557" y="82"/>
                </a:lnTo>
                <a:lnTo>
                  <a:pt x="557" y="82"/>
                </a:lnTo>
                <a:close/>
                <a:moveTo>
                  <a:pt x="192" y="128"/>
                </a:moveTo>
                <a:lnTo>
                  <a:pt x="190" y="132"/>
                </a:lnTo>
                <a:lnTo>
                  <a:pt x="188" y="134"/>
                </a:lnTo>
                <a:lnTo>
                  <a:pt x="186" y="134"/>
                </a:lnTo>
                <a:lnTo>
                  <a:pt x="184" y="132"/>
                </a:lnTo>
                <a:lnTo>
                  <a:pt x="184" y="128"/>
                </a:lnTo>
                <a:lnTo>
                  <a:pt x="186" y="126"/>
                </a:lnTo>
                <a:lnTo>
                  <a:pt x="188" y="126"/>
                </a:lnTo>
                <a:lnTo>
                  <a:pt x="190" y="124"/>
                </a:lnTo>
                <a:lnTo>
                  <a:pt x="192" y="126"/>
                </a:lnTo>
                <a:lnTo>
                  <a:pt x="192" y="128"/>
                </a:lnTo>
                <a:close/>
                <a:moveTo>
                  <a:pt x="208" y="126"/>
                </a:moveTo>
                <a:lnTo>
                  <a:pt x="208" y="126"/>
                </a:lnTo>
                <a:lnTo>
                  <a:pt x="206" y="126"/>
                </a:lnTo>
                <a:lnTo>
                  <a:pt x="202" y="126"/>
                </a:lnTo>
                <a:lnTo>
                  <a:pt x="198" y="124"/>
                </a:lnTo>
                <a:lnTo>
                  <a:pt x="196" y="122"/>
                </a:lnTo>
                <a:lnTo>
                  <a:pt x="196" y="120"/>
                </a:lnTo>
                <a:lnTo>
                  <a:pt x="198" y="118"/>
                </a:lnTo>
                <a:lnTo>
                  <a:pt x="198" y="116"/>
                </a:lnTo>
                <a:lnTo>
                  <a:pt x="200" y="114"/>
                </a:lnTo>
                <a:lnTo>
                  <a:pt x="202" y="114"/>
                </a:lnTo>
                <a:lnTo>
                  <a:pt x="202" y="114"/>
                </a:lnTo>
                <a:lnTo>
                  <a:pt x="204" y="116"/>
                </a:lnTo>
                <a:lnTo>
                  <a:pt x="204" y="118"/>
                </a:lnTo>
                <a:lnTo>
                  <a:pt x="206" y="120"/>
                </a:lnTo>
                <a:lnTo>
                  <a:pt x="208" y="122"/>
                </a:lnTo>
                <a:lnTo>
                  <a:pt x="208" y="122"/>
                </a:lnTo>
                <a:lnTo>
                  <a:pt x="208" y="126"/>
                </a:ln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0" name="Freeform 20">
            <a:extLst>
              <a:ext uri="{FF2B5EF4-FFF2-40B4-BE49-F238E27FC236}">
                <a16:creationId xmlns:a16="http://schemas.microsoft.com/office/drawing/2014/main" id="{DDB2A901-D61F-4AFA-BDE9-4EBAB1307521}"/>
              </a:ext>
            </a:extLst>
          </p:cNvPr>
          <p:cNvSpPr>
            <a:spLocks/>
          </p:cNvSpPr>
          <p:nvPr/>
        </p:nvSpPr>
        <p:spPr bwMode="auto">
          <a:xfrm rot="20173231">
            <a:off x="2662280" y="4411878"/>
            <a:ext cx="2243167" cy="1308849"/>
          </a:xfrm>
          <a:custGeom>
            <a:avLst/>
            <a:gdLst>
              <a:gd name="T0" fmla="*/ 1046 w 1114"/>
              <a:gd name="T1" fmla="*/ 260 h 650"/>
              <a:gd name="T2" fmla="*/ 1048 w 1114"/>
              <a:gd name="T3" fmla="*/ 222 h 650"/>
              <a:gd name="T4" fmla="*/ 1002 w 1114"/>
              <a:gd name="T5" fmla="*/ 194 h 650"/>
              <a:gd name="T6" fmla="*/ 948 w 1114"/>
              <a:gd name="T7" fmla="*/ 150 h 650"/>
              <a:gd name="T8" fmla="*/ 964 w 1114"/>
              <a:gd name="T9" fmla="*/ 114 h 650"/>
              <a:gd name="T10" fmla="*/ 954 w 1114"/>
              <a:gd name="T11" fmla="*/ 84 h 650"/>
              <a:gd name="T12" fmla="*/ 938 w 1114"/>
              <a:gd name="T13" fmla="*/ 56 h 650"/>
              <a:gd name="T14" fmla="*/ 900 w 1114"/>
              <a:gd name="T15" fmla="*/ 50 h 650"/>
              <a:gd name="T16" fmla="*/ 880 w 1114"/>
              <a:gd name="T17" fmla="*/ 64 h 650"/>
              <a:gd name="T18" fmla="*/ 858 w 1114"/>
              <a:gd name="T19" fmla="*/ 70 h 650"/>
              <a:gd name="T20" fmla="*/ 824 w 1114"/>
              <a:gd name="T21" fmla="*/ 64 h 650"/>
              <a:gd name="T22" fmla="*/ 784 w 1114"/>
              <a:gd name="T23" fmla="*/ 70 h 650"/>
              <a:gd name="T24" fmla="*/ 754 w 1114"/>
              <a:gd name="T25" fmla="*/ 68 h 650"/>
              <a:gd name="T26" fmla="*/ 719 w 1114"/>
              <a:gd name="T27" fmla="*/ 74 h 650"/>
              <a:gd name="T28" fmla="*/ 635 w 1114"/>
              <a:gd name="T29" fmla="*/ 82 h 650"/>
              <a:gd name="T30" fmla="*/ 583 w 1114"/>
              <a:gd name="T31" fmla="*/ 80 h 650"/>
              <a:gd name="T32" fmla="*/ 549 w 1114"/>
              <a:gd name="T33" fmla="*/ 52 h 650"/>
              <a:gd name="T34" fmla="*/ 507 w 1114"/>
              <a:gd name="T35" fmla="*/ 28 h 650"/>
              <a:gd name="T36" fmla="*/ 467 w 1114"/>
              <a:gd name="T37" fmla="*/ 0 h 650"/>
              <a:gd name="T38" fmla="*/ 423 w 1114"/>
              <a:gd name="T39" fmla="*/ 28 h 650"/>
              <a:gd name="T40" fmla="*/ 405 w 1114"/>
              <a:gd name="T41" fmla="*/ 38 h 650"/>
              <a:gd name="T42" fmla="*/ 385 w 1114"/>
              <a:gd name="T43" fmla="*/ 64 h 650"/>
              <a:gd name="T44" fmla="*/ 371 w 1114"/>
              <a:gd name="T45" fmla="*/ 90 h 650"/>
              <a:gd name="T46" fmla="*/ 377 w 1114"/>
              <a:gd name="T47" fmla="*/ 108 h 650"/>
              <a:gd name="T48" fmla="*/ 377 w 1114"/>
              <a:gd name="T49" fmla="*/ 134 h 650"/>
              <a:gd name="T50" fmla="*/ 339 w 1114"/>
              <a:gd name="T51" fmla="*/ 146 h 650"/>
              <a:gd name="T52" fmla="*/ 319 w 1114"/>
              <a:gd name="T53" fmla="*/ 134 h 650"/>
              <a:gd name="T54" fmla="*/ 305 w 1114"/>
              <a:gd name="T55" fmla="*/ 156 h 650"/>
              <a:gd name="T56" fmla="*/ 281 w 1114"/>
              <a:gd name="T57" fmla="*/ 178 h 650"/>
              <a:gd name="T58" fmla="*/ 211 w 1114"/>
              <a:gd name="T59" fmla="*/ 162 h 650"/>
              <a:gd name="T60" fmla="*/ 181 w 1114"/>
              <a:gd name="T61" fmla="*/ 170 h 650"/>
              <a:gd name="T62" fmla="*/ 142 w 1114"/>
              <a:gd name="T63" fmla="*/ 152 h 650"/>
              <a:gd name="T64" fmla="*/ 110 w 1114"/>
              <a:gd name="T65" fmla="*/ 128 h 650"/>
              <a:gd name="T66" fmla="*/ 76 w 1114"/>
              <a:gd name="T67" fmla="*/ 168 h 650"/>
              <a:gd name="T68" fmla="*/ 50 w 1114"/>
              <a:gd name="T69" fmla="*/ 186 h 650"/>
              <a:gd name="T70" fmla="*/ 2 w 1114"/>
              <a:gd name="T71" fmla="*/ 272 h 650"/>
              <a:gd name="T72" fmla="*/ 2 w 1114"/>
              <a:gd name="T73" fmla="*/ 288 h 650"/>
              <a:gd name="T74" fmla="*/ 18 w 1114"/>
              <a:gd name="T75" fmla="*/ 358 h 650"/>
              <a:gd name="T76" fmla="*/ 112 w 1114"/>
              <a:gd name="T77" fmla="*/ 374 h 650"/>
              <a:gd name="T78" fmla="*/ 116 w 1114"/>
              <a:gd name="T79" fmla="*/ 370 h 650"/>
              <a:gd name="T80" fmla="*/ 221 w 1114"/>
              <a:gd name="T81" fmla="*/ 460 h 650"/>
              <a:gd name="T82" fmla="*/ 223 w 1114"/>
              <a:gd name="T83" fmla="*/ 448 h 650"/>
              <a:gd name="T84" fmla="*/ 221 w 1114"/>
              <a:gd name="T85" fmla="*/ 504 h 650"/>
              <a:gd name="T86" fmla="*/ 245 w 1114"/>
              <a:gd name="T87" fmla="*/ 540 h 650"/>
              <a:gd name="T88" fmla="*/ 253 w 1114"/>
              <a:gd name="T89" fmla="*/ 564 h 650"/>
              <a:gd name="T90" fmla="*/ 321 w 1114"/>
              <a:gd name="T91" fmla="*/ 622 h 650"/>
              <a:gd name="T92" fmla="*/ 393 w 1114"/>
              <a:gd name="T93" fmla="*/ 638 h 650"/>
              <a:gd name="T94" fmla="*/ 401 w 1114"/>
              <a:gd name="T95" fmla="*/ 608 h 650"/>
              <a:gd name="T96" fmla="*/ 429 w 1114"/>
              <a:gd name="T97" fmla="*/ 582 h 650"/>
              <a:gd name="T98" fmla="*/ 493 w 1114"/>
              <a:gd name="T99" fmla="*/ 534 h 650"/>
              <a:gd name="T100" fmla="*/ 575 w 1114"/>
              <a:gd name="T101" fmla="*/ 500 h 650"/>
              <a:gd name="T102" fmla="*/ 689 w 1114"/>
              <a:gd name="T103" fmla="*/ 476 h 650"/>
              <a:gd name="T104" fmla="*/ 778 w 1114"/>
              <a:gd name="T105" fmla="*/ 486 h 650"/>
              <a:gd name="T106" fmla="*/ 886 w 1114"/>
              <a:gd name="T107" fmla="*/ 486 h 650"/>
              <a:gd name="T108" fmla="*/ 930 w 1114"/>
              <a:gd name="T109" fmla="*/ 480 h 650"/>
              <a:gd name="T110" fmla="*/ 992 w 1114"/>
              <a:gd name="T111" fmla="*/ 460 h 650"/>
              <a:gd name="T112" fmla="*/ 1034 w 1114"/>
              <a:gd name="T113" fmla="*/ 462 h 650"/>
              <a:gd name="T114" fmla="*/ 1066 w 1114"/>
              <a:gd name="T115" fmla="*/ 426 h 650"/>
              <a:gd name="T116" fmla="*/ 1104 w 1114"/>
              <a:gd name="T117" fmla="*/ 340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14" h="650">
                <a:moveTo>
                  <a:pt x="1096" y="310"/>
                </a:moveTo>
                <a:lnTo>
                  <a:pt x="1096" y="310"/>
                </a:lnTo>
                <a:lnTo>
                  <a:pt x="1086" y="308"/>
                </a:lnTo>
                <a:lnTo>
                  <a:pt x="1084" y="308"/>
                </a:lnTo>
                <a:lnTo>
                  <a:pt x="1084" y="308"/>
                </a:lnTo>
                <a:lnTo>
                  <a:pt x="1084" y="310"/>
                </a:lnTo>
                <a:lnTo>
                  <a:pt x="1082" y="310"/>
                </a:lnTo>
                <a:lnTo>
                  <a:pt x="1082" y="310"/>
                </a:lnTo>
                <a:lnTo>
                  <a:pt x="1080" y="310"/>
                </a:lnTo>
                <a:lnTo>
                  <a:pt x="1078" y="308"/>
                </a:lnTo>
                <a:lnTo>
                  <a:pt x="1076" y="306"/>
                </a:lnTo>
                <a:lnTo>
                  <a:pt x="1048" y="262"/>
                </a:lnTo>
                <a:lnTo>
                  <a:pt x="1046" y="260"/>
                </a:lnTo>
                <a:lnTo>
                  <a:pt x="1046" y="258"/>
                </a:lnTo>
                <a:lnTo>
                  <a:pt x="1046" y="256"/>
                </a:lnTo>
                <a:lnTo>
                  <a:pt x="1046" y="252"/>
                </a:lnTo>
                <a:lnTo>
                  <a:pt x="1046" y="250"/>
                </a:lnTo>
                <a:lnTo>
                  <a:pt x="1046" y="246"/>
                </a:lnTo>
                <a:lnTo>
                  <a:pt x="1046" y="244"/>
                </a:lnTo>
                <a:lnTo>
                  <a:pt x="1046" y="242"/>
                </a:lnTo>
                <a:lnTo>
                  <a:pt x="1046" y="240"/>
                </a:lnTo>
                <a:lnTo>
                  <a:pt x="1046" y="238"/>
                </a:lnTo>
                <a:lnTo>
                  <a:pt x="1046" y="236"/>
                </a:lnTo>
                <a:lnTo>
                  <a:pt x="1046" y="226"/>
                </a:lnTo>
                <a:lnTo>
                  <a:pt x="1046" y="226"/>
                </a:lnTo>
                <a:lnTo>
                  <a:pt x="1048" y="222"/>
                </a:lnTo>
                <a:lnTo>
                  <a:pt x="1048" y="220"/>
                </a:lnTo>
                <a:lnTo>
                  <a:pt x="1048" y="216"/>
                </a:lnTo>
                <a:lnTo>
                  <a:pt x="1048" y="214"/>
                </a:lnTo>
                <a:lnTo>
                  <a:pt x="1048" y="212"/>
                </a:lnTo>
                <a:lnTo>
                  <a:pt x="1050" y="210"/>
                </a:lnTo>
                <a:lnTo>
                  <a:pt x="1050" y="208"/>
                </a:lnTo>
                <a:lnTo>
                  <a:pt x="1050" y="206"/>
                </a:lnTo>
                <a:lnTo>
                  <a:pt x="1032" y="204"/>
                </a:lnTo>
                <a:lnTo>
                  <a:pt x="1024" y="200"/>
                </a:lnTo>
                <a:lnTo>
                  <a:pt x="1022" y="200"/>
                </a:lnTo>
                <a:lnTo>
                  <a:pt x="1014" y="200"/>
                </a:lnTo>
                <a:lnTo>
                  <a:pt x="1006" y="196"/>
                </a:lnTo>
                <a:lnTo>
                  <a:pt x="1002" y="194"/>
                </a:lnTo>
                <a:lnTo>
                  <a:pt x="996" y="186"/>
                </a:lnTo>
                <a:lnTo>
                  <a:pt x="992" y="180"/>
                </a:lnTo>
                <a:lnTo>
                  <a:pt x="990" y="176"/>
                </a:lnTo>
                <a:lnTo>
                  <a:pt x="990" y="176"/>
                </a:lnTo>
                <a:lnTo>
                  <a:pt x="990" y="176"/>
                </a:lnTo>
                <a:lnTo>
                  <a:pt x="988" y="174"/>
                </a:lnTo>
                <a:lnTo>
                  <a:pt x="982" y="170"/>
                </a:lnTo>
                <a:lnTo>
                  <a:pt x="980" y="170"/>
                </a:lnTo>
                <a:lnTo>
                  <a:pt x="978" y="170"/>
                </a:lnTo>
                <a:lnTo>
                  <a:pt x="958" y="164"/>
                </a:lnTo>
                <a:lnTo>
                  <a:pt x="942" y="156"/>
                </a:lnTo>
                <a:lnTo>
                  <a:pt x="944" y="154"/>
                </a:lnTo>
                <a:lnTo>
                  <a:pt x="948" y="150"/>
                </a:lnTo>
                <a:lnTo>
                  <a:pt x="948" y="148"/>
                </a:lnTo>
                <a:lnTo>
                  <a:pt x="950" y="146"/>
                </a:lnTo>
                <a:lnTo>
                  <a:pt x="962" y="130"/>
                </a:lnTo>
                <a:lnTo>
                  <a:pt x="962" y="128"/>
                </a:lnTo>
                <a:lnTo>
                  <a:pt x="962" y="126"/>
                </a:lnTo>
                <a:lnTo>
                  <a:pt x="962" y="124"/>
                </a:lnTo>
                <a:lnTo>
                  <a:pt x="960" y="122"/>
                </a:lnTo>
                <a:lnTo>
                  <a:pt x="962" y="122"/>
                </a:lnTo>
                <a:lnTo>
                  <a:pt x="962" y="120"/>
                </a:lnTo>
                <a:lnTo>
                  <a:pt x="964" y="120"/>
                </a:lnTo>
                <a:lnTo>
                  <a:pt x="964" y="118"/>
                </a:lnTo>
                <a:lnTo>
                  <a:pt x="964" y="116"/>
                </a:lnTo>
                <a:lnTo>
                  <a:pt x="964" y="114"/>
                </a:lnTo>
                <a:lnTo>
                  <a:pt x="964" y="114"/>
                </a:lnTo>
                <a:lnTo>
                  <a:pt x="964" y="112"/>
                </a:lnTo>
                <a:lnTo>
                  <a:pt x="964" y="110"/>
                </a:lnTo>
                <a:lnTo>
                  <a:pt x="962" y="108"/>
                </a:lnTo>
                <a:lnTo>
                  <a:pt x="956" y="104"/>
                </a:lnTo>
                <a:lnTo>
                  <a:pt x="956" y="102"/>
                </a:lnTo>
                <a:lnTo>
                  <a:pt x="956" y="100"/>
                </a:lnTo>
                <a:lnTo>
                  <a:pt x="956" y="96"/>
                </a:lnTo>
                <a:lnTo>
                  <a:pt x="956" y="94"/>
                </a:lnTo>
                <a:lnTo>
                  <a:pt x="954" y="90"/>
                </a:lnTo>
                <a:lnTo>
                  <a:pt x="954" y="88"/>
                </a:lnTo>
                <a:lnTo>
                  <a:pt x="954" y="86"/>
                </a:lnTo>
                <a:lnTo>
                  <a:pt x="954" y="84"/>
                </a:lnTo>
                <a:lnTo>
                  <a:pt x="954" y="80"/>
                </a:lnTo>
                <a:lnTo>
                  <a:pt x="954" y="80"/>
                </a:lnTo>
                <a:lnTo>
                  <a:pt x="940" y="76"/>
                </a:lnTo>
                <a:lnTo>
                  <a:pt x="938" y="74"/>
                </a:lnTo>
                <a:lnTo>
                  <a:pt x="938" y="72"/>
                </a:lnTo>
                <a:lnTo>
                  <a:pt x="938" y="70"/>
                </a:lnTo>
                <a:lnTo>
                  <a:pt x="938" y="70"/>
                </a:lnTo>
                <a:lnTo>
                  <a:pt x="938" y="68"/>
                </a:lnTo>
                <a:lnTo>
                  <a:pt x="938" y="64"/>
                </a:lnTo>
                <a:lnTo>
                  <a:pt x="938" y="62"/>
                </a:lnTo>
                <a:lnTo>
                  <a:pt x="938" y="58"/>
                </a:lnTo>
                <a:lnTo>
                  <a:pt x="938" y="56"/>
                </a:lnTo>
                <a:lnTo>
                  <a:pt x="938" y="56"/>
                </a:lnTo>
                <a:lnTo>
                  <a:pt x="938" y="54"/>
                </a:lnTo>
                <a:lnTo>
                  <a:pt x="938" y="54"/>
                </a:lnTo>
                <a:lnTo>
                  <a:pt x="938" y="54"/>
                </a:lnTo>
                <a:lnTo>
                  <a:pt x="936" y="54"/>
                </a:lnTo>
                <a:lnTo>
                  <a:pt x="932" y="52"/>
                </a:lnTo>
                <a:lnTo>
                  <a:pt x="928" y="52"/>
                </a:lnTo>
                <a:lnTo>
                  <a:pt x="924" y="52"/>
                </a:lnTo>
                <a:lnTo>
                  <a:pt x="922" y="54"/>
                </a:lnTo>
                <a:lnTo>
                  <a:pt x="918" y="54"/>
                </a:lnTo>
                <a:lnTo>
                  <a:pt x="910" y="52"/>
                </a:lnTo>
                <a:lnTo>
                  <a:pt x="902" y="46"/>
                </a:lnTo>
                <a:lnTo>
                  <a:pt x="900" y="50"/>
                </a:lnTo>
                <a:lnTo>
                  <a:pt x="900" y="50"/>
                </a:lnTo>
                <a:lnTo>
                  <a:pt x="896" y="54"/>
                </a:lnTo>
                <a:lnTo>
                  <a:pt x="894" y="54"/>
                </a:lnTo>
                <a:lnTo>
                  <a:pt x="892" y="54"/>
                </a:lnTo>
                <a:lnTo>
                  <a:pt x="892" y="56"/>
                </a:lnTo>
                <a:lnTo>
                  <a:pt x="892" y="56"/>
                </a:lnTo>
                <a:lnTo>
                  <a:pt x="886" y="58"/>
                </a:lnTo>
                <a:lnTo>
                  <a:pt x="884" y="60"/>
                </a:lnTo>
                <a:lnTo>
                  <a:pt x="884" y="62"/>
                </a:lnTo>
                <a:lnTo>
                  <a:pt x="882" y="62"/>
                </a:lnTo>
                <a:lnTo>
                  <a:pt x="882" y="62"/>
                </a:lnTo>
                <a:lnTo>
                  <a:pt x="882" y="62"/>
                </a:lnTo>
                <a:lnTo>
                  <a:pt x="880" y="64"/>
                </a:lnTo>
                <a:lnTo>
                  <a:pt x="880" y="64"/>
                </a:lnTo>
                <a:lnTo>
                  <a:pt x="880" y="64"/>
                </a:lnTo>
                <a:lnTo>
                  <a:pt x="880" y="64"/>
                </a:lnTo>
                <a:lnTo>
                  <a:pt x="878" y="64"/>
                </a:lnTo>
                <a:lnTo>
                  <a:pt x="876" y="62"/>
                </a:lnTo>
                <a:lnTo>
                  <a:pt x="874" y="62"/>
                </a:lnTo>
                <a:lnTo>
                  <a:pt x="872" y="62"/>
                </a:lnTo>
                <a:lnTo>
                  <a:pt x="870" y="60"/>
                </a:lnTo>
                <a:lnTo>
                  <a:pt x="868" y="60"/>
                </a:lnTo>
                <a:lnTo>
                  <a:pt x="866" y="62"/>
                </a:lnTo>
                <a:lnTo>
                  <a:pt x="862" y="62"/>
                </a:lnTo>
                <a:lnTo>
                  <a:pt x="858" y="66"/>
                </a:lnTo>
                <a:lnTo>
                  <a:pt x="858" y="66"/>
                </a:lnTo>
                <a:lnTo>
                  <a:pt x="858" y="70"/>
                </a:lnTo>
                <a:lnTo>
                  <a:pt x="858" y="72"/>
                </a:lnTo>
                <a:lnTo>
                  <a:pt x="856" y="72"/>
                </a:lnTo>
                <a:lnTo>
                  <a:pt x="854" y="70"/>
                </a:lnTo>
                <a:lnTo>
                  <a:pt x="852" y="68"/>
                </a:lnTo>
                <a:lnTo>
                  <a:pt x="848" y="62"/>
                </a:lnTo>
                <a:lnTo>
                  <a:pt x="846" y="60"/>
                </a:lnTo>
                <a:lnTo>
                  <a:pt x="844" y="60"/>
                </a:lnTo>
                <a:lnTo>
                  <a:pt x="844" y="60"/>
                </a:lnTo>
                <a:lnTo>
                  <a:pt x="838" y="62"/>
                </a:lnTo>
                <a:lnTo>
                  <a:pt x="834" y="66"/>
                </a:lnTo>
                <a:lnTo>
                  <a:pt x="834" y="66"/>
                </a:lnTo>
                <a:lnTo>
                  <a:pt x="830" y="66"/>
                </a:lnTo>
                <a:lnTo>
                  <a:pt x="824" y="64"/>
                </a:lnTo>
                <a:lnTo>
                  <a:pt x="810" y="64"/>
                </a:lnTo>
                <a:lnTo>
                  <a:pt x="808" y="62"/>
                </a:lnTo>
                <a:lnTo>
                  <a:pt x="804" y="62"/>
                </a:lnTo>
                <a:lnTo>
                  <a:pt x="800" y="60"/>
                </a:lnTo>
                <a:lnTo>
                  <a:pt x="798" y="60"/>
                </a:lnTo>
                <a:lnTo>
                  <a:pt x="796" y="60"/>
                </a:lnTo>
                <a:lnTo>
                  <a:pt x="790" y="60"/>
                </a:lnTo>
                <a:lnTo>
                  <a:pt x="788" y="62"/>
                </a:lnTo>
                <a:lnTo>
                  <a:pt x="786" y="64"/>
                </a:lnTo>
                <a:lnTo>
                  <a:pt x="786" y="64"/>
                </a:lnTo>
                <a:lnTo>
                  <a:pt x="786" y="66"/>
                </a:lnTo>
                <a:lnTo>
                  <a:pt x="786" y="68"/>
                </a:lnTo>
                <a:lnTo>
                  <a:pt x="784" y="70"/>
                </a:lnTo>
                <a:lnTo>
                  <a:pt x="782" y="72"/>
                </a:lnTo>
                <a:lnTo>
                  <a:pt x="778" y="76"/>
                </a:lnTo>
                <a:lnTo>
                  <a:pt x="772" y="78"/>
                </a:lnTo>
                <a:lnTo>
                  <a:pt x="770" y="78"/>
                </a:lnTo>
                <a:lnTo>
                  <a:pt x="768" y="78"/>
                </a:lnTo>
                <a:lnTo>
                  <a:pt x="764" y="78"/>
                </a:lnTo>
                <a:lnTo>
                  <a:pt x="758" y="76"/>
                </a:lnTo>
                <a:lnTo>
                  <a:pt x="756" y="76"/>
                </a:lnTo>
                <a:lnTo>
                  <a:pt x="756" y="74"/>
                </a:lnTo>
                <a:lnTo>
                  <a:pt x="756" y="72"/>
                </a:lnTo>
                <a:lnTo>
                  <a:pt x="756" y="70"/>
                </a:lnTo>
                <a:lnTo>
                  <a:pt x="754" y="68"/>
                </a:lnTo>
                <a:lnTo>
                  <a:pt x="754" y="68"/>
                </a:lnTo>
                <a:lnTo>
                  <a:pt x="752" y="68"/>
                </a:lnTo>
                <a:lnTo>
                  <a:pt x="750" y="68"/>
                </a:lnTo>
                <a:lnTo>
                  <a:pt x="748" y="68"/>
                </a:lnTo>
                <a:lnTo>
                  <a:pt x="747" y="70"/>
                </a:lnTo>
                <a:lnTo>
                  <a:pt x="747" y="76"/>
                </a:lnTo>
                <a:lnTo>
                  <a:pt x="745" y="78"/>
                </a:lnTo>
                <a:lnTo>
                  <a:pt x="745" y="78"/>
                </a:lnTo>
                <a:lnTo>
                  <a:pt x="743" y="78"/>
                </a:lnTo>
                <a:lnTo>
                  <a:pt x="739" y="78"/>
                </a:lnTo>
                <a:lnTo>
                  <a:pt x="731" y="76"/>
                </a:lnTo>
                <a:lnTo>
                  <a:pt x="727" y="76"/>
                </a:lnTo>
                <a:lnTo>
                  <a:pt x="721" y="74"/>
                </a:lnTo>
                <a:lnTo>
                  <a:pt x="719" y="74"/>
                </a:lnTo>
                <a:lnTo>
                  <a:pt x="719" y="74"/>
                </a:lnTo>
                <a:lnTo>
                  <a:pt x="717" y="74"/>
                </a:lnTo>
                <a:lnTo>
                  <a:pt x="713" y="74"/>
                </a:lnTo>
                <a:lnTo>
                  <a:pt x="713" y="72"/>
                </a:lnTo>
                <a:lnTo>
                  <a:pt x="709" y="72"/>
                </a:lnTo>
                <a:lnTo>
                  <a:pt x="707" y="72"/>
                </a:lnTo>
                <a:lnTo>
                  <a:pt x="705" y="74"/>
                </a:lnTo>
                <a:lnTo>
                  <a:pt x="701" y="76"/>
                </a:lnTo>
                <a:lnTo>
                  <a:pt x="701" y="78"/>
                </a:lnTo>
                <a:lnTo>
                  <a:pt x="699" y="80"/>
                </a:lnTo>
                <a:lnTo>
                  <a:pt x="695" y="82"/>
                </a:lnTo>
                <a:lnTo>
                  <a:pt x="689" y="84"/>
                </a:lnTo>
                <a:lnTo>
                  <a:pt x="635" y="82"/>
                </a:lnTo>
                <a:lnTo>
                  <a:pt x="627" y="78"/>
                </a:lnTo>
                <a:lnTo>
                  <a:pt x="623" y="78"/>
                </a:lnTo>
                <a:lnTo>
                  <a:pt x="619" y="78"/>
                </a:lnTo>
                <a:lnTo>
                  <a:pt x="617" y="78"/>
                </a:lnTo>
                <a:lnTo>
                  <a:pt x="617" y="80"/>
                </a:lnTo>
                <a:lnTo>
                  <a:pt x="615" y="82"/>
                </a:lnTo>
                <a:lnTo>
                  <a:pt x="615" y="92"/>
                </a:lnTo>
                <a:lnTo>
                  <a:pt x="613" y="92"/>
                </a:lnTo>
                <a:lnTo>
                  <a:pt x="611" y="92"/>
                </a:lnTo>
                <a:lnTo>
                  <a:pt x="599" y="86"/>
                </a:lnTo>
                <a:lnTo>
                  <a:pt x="595" y="86"/>
                </a:lnTo>
                <a:lnTo>
                  <a:pt x="591" y="84"/>
                </a:lnTo>
                <a:lnTo>
                  <a:pt x="583" y="80"/>
                </a:lnTo>
                <a:lnTo>
                  <a:pt x="581" y="78"/>
                </a:lnTo>
                <a:lnTo>
                  <a:pt x="579" y="76"/>
                </a:lnTo>
                <a:lnTo>
                  <a:pt x="575" y="72"/>
                </a:lnTo>
                <a:lnTo>
                  <a:pt x="569" y="66"/>
                </a:lnTo>
                <a:lnTo>
                  <a:pt x="565" y="62"/>
                </a:lnTo>
                <a:lnTo>
                  <a:pt x="563" y="60"/>
                </a:lnTo>
                <a:lnTo>
                  <a:pt x="559" y="58"/>
                </a:lnTo>
                <a:lnTo>
                  <a:pt x="557" y="58"/>
                </a:lnTo>
                <a:lnTo>
                  <a:pt x="555" y="58"/>
                </a:lnTo>
                <a:lnTo>
                  <a:pt x="553" y="56"/>
                </a:lnTo>
                <a:lnTo>
                  <a:pt x="553" y="56"/>
                </a:lnTo>
                <a:lnTo>
                  <a:pt x="551" y="54"/>
                </a:lnTo>
                <a:lnTo>
                  <a:pt x="549" y="52"/>
                </a:lnTo>
                <a:lnTo>
                  <a:pt x="547" y="50"/>
                </a:lnTo>
                <a:lnTo>
                  <a:pt x="541" y="44"/>
                </a:lnTo>
                <a:lnTo>
                  <a:pt x="537" y="42"/>
                </a:lnTo>
                <a:lnTo>
                  <a:pt x="535" y="40"/>
                </a:lnTo>
                <a:lnTo>
                  <a:pt x="533" y="40"/>
                </a:lnTo>
                <a:lnTo>
                  <a:pt x="533" y="38"/>
                </a:lnTo>
                <a:lnTo>
                  <a:pt x="529" y="36"/>
                </a:lnTo>
                <a:lnTo>
                  <a:pt x="523" y="32"/>
                </a:lnTo>
                <a:lnTo>
                  <a:pt x="519" y="32"/>
                </a:lnTo>
                <a:lnTo>
                  <a:pt x="515" y="32"/>
                </a:lnTo>
                <a:lnTo>
                  <a:pt x="513" y="30"/>
                </a:lnTo>
                <a:lnTo>
                  <a:pt x="511" y="30"/>
                </a:lnTo>
                <a:lnTo>
                  <a:pt x="507" y="28"/>
                </a:lnTo>
                <a:lnTo>
                  <a:pt x="505" y="24"/>
                </a:lnTo>
                <a:lnTo>
                  <a:pt x="503" y="22"/>
                </a:lnTo>
                <a:lnTo>
                  <a:pt x="503" y="18"/>
                </a:lnTo>
                <a:lnTo>
                  <a:pt x="503" y="16"/>
                </a:lnTo>
                <a:lnTo>
                  <a:pt x="503" y="12"/>
                </a:lnTo>
                <a:lnTo>
                  <a:pt x="503" y="12"/>
                </a:lnTo>
                <a:lnTo>
                  <a:pt x="501" y="10"/>
                </a:lnTo>
                <a:lnTo>
                  <a:pt x="495" y="10"/>
                </a:lnTo>
                <a:lnTo>
                  <a:pt x="493" y="10"/>
                </a:lnTo>
                <a:lnTo>
                  <a:pt x="489" y="10"/>
                </a:lnTo>
                <a:lnTo>
                  <a:pt x="483" y="8"/>
                </a:lnTo>
                <a:lnTo>
                  <a:pt x="471" y="0"/>
                </a:lnTo>
                <a:lnTo>
                  <a:pt x="467" y="0"/>
                </a:lnTo>
                <a:lnTo>
                  <a:pt x="463" y="2"/>
                </a:lnTo>
                <a:lnTo>
                  <a:pt x="449" y="2"/>
                </a:lnTo>
                <a:lnTo>
                  <a:pt x="445" y="4"/>
                </a:lnTo>
                <a:lnTo>
                  <a:pt x="445" y="4"/>
                </a:lnTo>
                <a:lnTo>
                  <a:pt x="447" y="6"/>
                </a:lnTo>
                <a:lnTo>
                  <a:pt x="447" y="8"/>
                </a:lnTo>
                <a:lnTo>
                  <a:pt x="445" y="10"/>
                </a:lnTo>
                <a:lnTo>
                  <a:pt x="445" y="12"/>
                </a:lnTo>
                <a:lnTo>
                  <a:pt x="445" y="14"/>
                </a:lnTo>
                <a:lnTo>
                  <a:pt x="443" y="14"/>
                </a:lnTo>
                <a:lnTo>
                  <a:pt x="439" y="16"/>
                </a:lnTo>
                <a:lnTo>
                  <a:pt x="429" y="22"/>
                </a:lnTo>
                <a:lnTo>
                  <a:pt x="423" y="28"/>
                </a:lnTo>
                <a:lnTo>
                  <a:pt x="423" y="28"/>
                </a:lnTo>
                <a:lnTo>
                  <a:pt x="421" y="30"/>
                </a:lnTo>
                <a:lnTo>
                  <a:pt x="421" y="30"/>
                </a:lnTo>
                <a:lnTo>
                  <a:pt x="421" y="32"/>
                </a:lnTo>
                <a:lnTo>
                  <a:pt x="421" y="34"/>
                </a:lnTo>
                <a:lnTo>
                  <a:pt x="421" y="34"/>
                </a:lnTo>
                <a:lnTo>
                  <a:pt x="419" y="34"/>
                </a:lnTo>
                <a:lnTo>
                  <a:pt x="419" y="34"/>
                </a:lnTo>
                <a:lnTo>
                  <a:pt x="415" y="34"/>
                </a:lnTo>
                <a:lnTo>
                  <a:pt x="411" y="34"/>
                </a:lnTo>
                <a:lnTo>
                  <a:pt x="409" y="34"/>
                </a:lnTo>
                <a:lnTo>
                  <a:pt x="407" y="38"/>
                </a:lnTo>
                <a:lnTo>
                  <a:pt x="405" y="38"/>
                </a:lnTo>
                <a:lnTo>
                  <a:pt x="403" y="42"/>
                </a:lnTo>
                <a:lnTo>
                  <a:pt x="403" y="44"/>
                </a:lnTo>
                <a:lnTo>
                  <a:pt x="401" y="44"/>
                </a:lnTo>
                <a:lnTo>
                  <a:pt x="401" y="46"/>
                </a:lnTo>
                <a:lnTo>
                  <a:pt x="401" y="48"/>
                </a:lnTo>
                <a:lnTo>
                  <a:pt x="401" y="48"/>
                </a:lnTo>
                <a:lnTo>
                  <a:pt x="399" y="52"/>
                </a:lnTo>
                <a:lnTo>
                  <a:pt x="393" y="54"/>
                </a:lnTo>
                <a:lnTo>
                  <a:pt x="393" y="54"/>
                </a:lnTo>
                <a:lnTo>
                  <a:pt x="391" y="58"/>
                </a:lnTo>
                <a:lnTo>
                  <a:pt x="389" y="60"/>
                </a:lnTo>
                <a:lnTo>
                  <a:pt x="387" y="62"/>
                </a:lnTo>
                <a:lnTo>
                  <a:pt x="385" y="64"/>
                </a:lnTo>
                <a:lnTo>
                  <a:pt x="383" y="64"/>
                </a:lnTo>
                <a:lnTo>
                  <a:pt x="375" y="70"/>
                </a:lnTo>
                <a:lnTo>
                  <a:pt x="371" y="72"/>
                </a:lnTo>
                <a:lnTo>
                  <a:pt x="371" y="74"/>
                </a:lnTo>
                <a:lnTo>
                  <a:pt x="369" y="78"/>
                </a:lnTo>
                <a:lnTo>
                  <a:pt x="369" y="80"/>
                </a:lnTo>
                <a:lnTo>
                  <a:pt x="369" y="80"/>
                </a:lnTo>
                <a:lnTo>
                  <a:pt x="369" y="82"/>
                </a:lnTo>
                <a:lnTo>
                  <a:pt x="371" y="84"/>
                </a:lnTo>
                <a:lnTo>
                  <a:pt x="371" y="84"/>
                </a:lnTo>
                <a:lnTo>
                  <a:pt x="373" y="86"/>
                </a:lnTo>
                <a:lnTo>
                  <a:pt x="371" y="88"/>
                </a:lnTo>
                <a:lnTo>
                  <a:pt x="371" y="90"/>
                </a:lnTo>
                <a:lnTo>
                  <a:pt x="371" y="90"/>
                </a:lnTo>
                <a:lnTo>
                  <a:pt x="371" y="94"/>
                </a:lnTo>
                <a:lnTo>
                  <a:pt x="371" y="94"/>
                </a:lnTo>
                <a:lnTo>
                  <a:pt x="371" y="96"/>
                </a:lnTo>
                <a:lnTo>
                  <a:pt x="373" y="96"/>
                </a:lnTo>
                <a:lnTo>
                  <a:pt x="373" y="98"/>
                </a:lnTo>
                <a:lnTo>
                  <a:pt x="373" y="98"/>
                </a:lnTo>
                <a:lnTo>
                  <a:pt x="375" y="100"/>
                </a:lnTo>
                <a:lnTo>
                  <a:pt x="375" y="100"/>
                </a:lnTo>
                <a:lnTo>
                  <a:pt x="375" y="104"/>
                </a:lnTo>
                <a:lnTo>
                  <a:pt x="377" y="104"/>
                </a:lnTo>
                <a:lnTo>
                  <a:pt x="377" y="106"/>
                </a:lnTo>
                <a:lnTo>
                  <a:pt x="377" y="108"/>
                </a:lnTo>
                <a:lnTo>
                  <a:pt x="379" y="110"/>
                </a:lnTo>
                <a:lnTo>
                  <a:pt x="379" y="112"/>
                </a:lnTo>
                <a:lnTo>
                  <a:pt x="379" y="114"/>
                </a:lnTo>
                <a:lnTo>
                  <a:pt x="379" y="114"/>
                </a:lnTo>
                <a:lnTo>
                  <a:pt x="379" y="116"/>
                </a:lnTo>
                <a:lnTo>
                  <a:pt x="381" y="118"/>
                </a:lnTo>
                <a:lnTo>
                  <a:pt x="381" y="120"/>
                </a:lnTo>
                <a:lnTo>
                  <a:pt x="381" y="122"/>
                </a:lnTo>
                <a:lnTo>
                  <a:pt x="379" y="126"/>
                </a:lnTo>
                <a:lnTo>
                  <a:pt x="379" y="128"/>
                </a:lnTo>
                <a:lnTo>
                  <a:pt x="377" y="128"/>
                </a:lnTo>
                <a:lnTo>
                  <a:pt x="377" y="132"/>
                </a:lnTo>
                <a:lnTo>
                  <a:pt x="377" y="134"/>
                </a:lnTo>
                <a:lnTo>
                  <a:pt x="377" y="136"/>
                </a:lnTo>
                <a:lnTo>
                  <a:pt x="377" y="136"/>
                </a:lnTo>
                <a:lnTo>
                  <a:pt x="369" y="144"/>
                </a:lnTo>
                <a:lnTo>
                  <a:pt x="361" y="142"/>
                </a:lnTo>
                <a:lnTo>
                  <a:pt x="357" y="146"/>
                </a:lnTo>
                <a:lnTo>
                  <a:pt x="355" y="146"/>
                </a:lnTo>
                <a:lnTo>
                  <a:pt x="351" y="150"/>
                </a:lnTo>
                <a:lnTo>
                  <a:pt x="347" y="154"/>
                </a:lnTo>
                <a:lnTo>
                  <a:pt x="343" y="154"/>
                </a:lnTo>
                <a:lnTo>
                  <a:pt x="341" y="154"/>
                </a:lnTo>
                <a:lnTo>
                  <a:pt x="341" y="152"/>
                </a:lnTo>
                <a:lnTo>
                  <a:pt x="339" y="148"/>
                </a:lnTo>
                <a:lnTo>
                  <a:pt x="339" y="146"/>
                </a:lnTo>
                <a:lnTo>
                  <a:pt x="339" y="144"/>
                </a:lnTo>
                <a:lnTo>
                  <a:pt x="341" y="144"/>
                </a:lnTo>
                <a:lnTo>
                  <a:pt x="341" y="142"/>
                </a:lnTo>
                <a:lnTo>
                  <a:pt x="343" y="142"/>
                </a:lnTo>
                <a:lnTo>
                  <a:pt x="347" y="140"/>
                </a:lnTo>
                <a:lnTo>
                  <a:pt x="347" y="138"/>
                </a:lnTo>
                <a:lnTo>
                  <a:pt x="347" y="138"/>
                </a:lnTo>
                <a:lnTo>
                  <a:pt x="345" y="136"/>
                </a:lnTo>
                <a:lnTo>
                  <a:pt x="343" y="132"/>
                </a:lnTo>
                <a:lnTo>
                  <a:pt x="341" y="130"/>
                </a:lnTo>
                <a:lnTo>
                  <a:pt x="337" y="130"/>
                </a:lnTo>
                <a:lnTo>
                  <a:pt x="325" y="132"/>
                </a:lnTo>
                <a:lnTo>
                  <a:pt x="319" y="134"/>
                </a:lnTo>
                <a:lnTo>
                  <a:pt x="317" y="136"/>
                </a:lnTo>
                <a:lnTo>
                  <a:pt x="317" y="136"/>
                </a:lnTo>
                <a:lnTo>
                  <a:pt x="315" y="140"/>
                </a:lnTo>
                <a:lnTo>
                  <a:pt x="313" y="140"/>
                </a:lnTo>
                <a:lnTo>
                  <a:pt x="313" y="142"/>
                </a:lnTo>
                <a:lnTo>
                  <a:pt x="307" y="144"/>
                </a:lnTo>
                <a:lnTo>
                  <a:pt x="305" y="146"/>
                </a:lnTo>
                <a:lnTo>
                  <a:pt x="305" y="148"/>
                </a:lnTo>
                <a:lnTo>
                  <a:pt x="303" y="150"/>
                </a:lnTo>
                <a:lnTo>
                  <a:pt x="303" y="152"/>
                </a:lnTo>
                <a:lnTo>
                  <a:pt x="303" y="154"/>
                </a:lnTo>
                <a:lnTo>
                  <a:pt x="305" y="154"/>
                </a:lnTo>
                <a:lnTo>
                  <a:pt x="305" y="156"/>
                </a:lnTo>
                <a:lnTo>
                  <a:pt x="305" y="158"/>
                </a:lnTo>
                <a:lnTo>
                  <a:pt x="305" y="160"/>
                </a:lnTo>
                <a:lnTo>
                  <a:pt x="305" y="162"/>
                </a:lnTo>
                <a:lnTo>
                  <a:pt x="301" y="166"/>
                </a:lnTo>
                <a:lnTo>
                  <a:pt x="301" y="166"/>
                </a:lnTo>
                <a:lnTo>
                  <a:pt x="301" y="168"/>
                </a:lnTo>
                <a:lnTo>
                  <a:pt x="301" y="170"/>
                </a:lnTo>
                <a:lnTo>
                  <a:pt x="299" y="172"/>
                </a:lnTo>
                <a:lnTo>
                  <a:pt x="297" y="174"/>
                </a:lnTo>
                <a:lnTo>
                  <a:pt x="295" y="176"/>
                </a:lnTo>
                <a:lnTo>
                  <a:pt x="293" y="176"/>
                </a:lnTo>
                <a:lnTo>
                  <a:pt x="285" y="178"/>
                </a:lnTo>
                <a:lnTo>
                  <a:pt x="281" y="178"/>
                </a:lnTo>
                <a:lnTo>
                  <a:pt x="267" y="180"/>
                </a:lnTo>
                <a:lnTo>
                  <a:pt x="263" y="184"/>
                </a:lnTo>
                <a:lnTo>
                  <a:pt x="257" y="188"/>
                </a:lnTo>
                <a:lnTo>
                  <a:pt x="253" y="190"/>
                </a:lnTo>
                <a:lnTo>
                  <a:pt x="251" y="188"/>
                </a:lnTo>
                <a:lnTo>
                  <a:pt x="225" y="176"/>
                </a:lnTo>
                <a:lnTo>
                  <a:pt x="221" y="176"/>
                </a:lnTo>
                <a:lnTo>
                  <a:pt x="221" y="176"/>
                </a:lnTo>
                <a:lnTo>
                  <a:pt x="221" y="174"/>
                </a:lnTo>
                <a:lnTo>
                  <a:pt x="221" y="172"/>
                </a:lnTo>
                <a:lnTo>
                  <a:pt x="219" y="170"/>
                </a:lnTo>
                <a:lnTo>
                  <a:pt x="219" y="168"/>
                </a:lnTo>
                <a:lnTo>
                  <a:pt x="211" y="162"/>
                </a:lnTo>
                <a:lnTo>
                  <a:pt x="209" y="162"/>
                </a:lnTo>
                <a:lnTo>
                  <a:pt x="207" y="162"/>
                </a:lnTo>
                <a:lnTo>
                  <a:pt x="205" y="162"/>
                </a:lnTo>
                <a:lnTo>
                  <a:pt x="203" y="164"/>
                </a:lnTo>
                <a:lnTo>
                  <a:pt x="203" y="164"/>
                </a:lnTo>
                <a:lnTo>
                  <a:pt x="201" y="166"/>
                </a:lnTo>
                <a:lnTo>
                  <a:pt x="199" y="168"/>
                </a:lnTo>
                <a:lnTo>
                  <a:pt x="197" y="170"/>
                </a:lnTo>
                <a:lnTo>
                  <a:pt x="197" y="172"/>
                </a:lnTo>
                <a:lnTo>
                  <a:pt x="197" y="172"/>
                </a:lnTo>
                <a:lnTo>
                  <a:pt x="193" y="172"/>
                </a:lnTo>
                <a:lnTo>
                  <a:pt x="189" y="170"/>
                </a:lnTo>
                <a:lnTo>
                  <a:pt x="181" y="170"/>
                </a:lnTo>
                <a:lnTo>
                  <a:pt x="179" y="168"/>
                </a:lnTo>
                <a:lnTo>
                  <a:pt x="179" y="168"/>
                </a:lnTo>
                <a:lnTo>
                  <a:pt x="179" y="166"/>
                </a:lnTo>
                <a:lnTo>
                  <a:pt x="179" y="164"/>
                </a:lnTo>
                <a:lnTo>
                  <a:pt x="177" y="162"/>
                </a:lnTo>
                <a:lnTo>
                  <a:pt x="175" y="158"/>
                </a:lnTo>
                <a:lnTo>
                  <a:pt x="171" y="154"/>
                </a:lnTo>
                <a:lnTo>
                  <a:pt x="169" y="154"/>
                </a:lnTo>
                <a:lnTo>
                  <a:pt x="167" y="154"/>
                </a:lnTo>
                <a:lnTo>
                  <a:pt x="161" y="152"/>
                </a:lnTo>
                <a:lnTo>
                  <a:pt x="156" y="154"/>
                </a:lnTo>
                <a:lnTo>
                  <a:pt x="148" y="154"/>
                </a:lnTo>
                <a:lnTo>
                  <a:pt x="142" y="152"/>
                </a:lnTo>
                <a:lnTo>
                  <a:pt x="140" y="150"/>
                </a:lnTo>
                <a:lnTo>
                  <a:pt x="138" y="150"/>
                </a:lnTo>
                <a:lnTo>
                  <a:pt x="136" y="148"/>
                </a:lnTo>
                <a:lnTo>
                  <a:pt x="136" y="148"/>
                </a:lnTo>
                <a:lnTo>
                  <a:pt x="136" y="146"/>
                </a:lnTo>
                <a:lnTo>
                  <a:pt x="138" y="142"/>
                </a:lnTo>
                <a:lnTo>
                  <a:pt x="138" y="140"/>
                </a:lnTo>
                <a:lnTo>
                  <a:pt x="138" y="140"/>
                </a:lnTo>
                <a:lnTo>
                  <a:pt x="140" y="138"/>
                </a:lnTo>
                <a:lnTo>
                  <a:pt x="140" y="136"/>
                </a:lnTo>
                <a:lnTo>
                  <a:pt x="138" y="134"/>
                </a:lnTo>
                <a:lnTo>
                  <a:pt x="112" y="126"/>
                </a:lnTo>
                <a:lnTo>
                  <a:pt x="110" y="128"/>
                </a:lnTo>
                <a:lnTo>
                  <a:pt x="110" y="128"/>
                </a:lnTo>
                <a:lnTo>
                  <a:pt x="110" y="128"/>
                </a:lnTo>
                <a:lnTo>
                  <a:pt x="108" y="136"/>
                </a:lnTo>
                <a:lnTo>
                  <a:pt x="106" y="138"/>
                </a:lnTo>
                <a:lnTo>
                  <a:pt x="104" y="146"/>
                </a:lnTo>
                <a:lnTo>
                  <a:pt x="100" y="154"/>
                </a:lnTo>
                <a:lnTo>
                  <a:pt x="98" y="162"/>
                </a:lnTo>
                <a:lnTo>
                  <a:pt x="98" y="164"/>
                </a:lnTo>
                <a:lnTo>
                  <a:pt x="96" y="170"/>
                </a:lnTo>
                <a:lnTo>
                  <a:pt x="90" y="170"/>
                </a:lnTo>
                <a:lnTo>
                  <a:pt x="80" y="166"/>
                </a:lnTo>
                <a:lnTo>
                  <a:pt x="76" y="166"/>
                </a:lnTo>
                <a:lnTo>
                  <a:pt x="76" y="168"/>
                </a:lnTo>
                <a:lnTo>
                  <a:pt x="74" y="172"/>
                </a:lnTo>
                <a:lnTo>
                  <a:pt x="72" y="176"/>
                </a:lnTo>
                <a:lnTo>
                  <a:pt x="70" y="176"/>
                </a:lnTo>
                <a:lnTo>
                  <a:pt x="68" y="178"/>
                </a:lnTo>
                <a:lnTo>
                  <a:pt x="64" y="178"/>
                </a:lnTo>
                <a:lnTo>
                  <a:pt x="62" y="178"/>
                </a:lnTo>
                <a:lnTo>
                  <a:pt x="60" y="178"/>
                </a:lnTo>
                <a:lnTo>
                  <a:pt x="58" y="178"/>
                </a:lnTo>
                <a:lnTo>
                  <a:pt x="56" y="178"/>
                </a:lnTo>
                <a:lnTo>
                  <a:pt x="50" y="180"/>
                </a:lnTo>
                <a:lnTo>
                  <a:pt x="48" y="182"/>
                </a:lnTo>
                <a:lnTo>
                  <a:pt x="48" y="184"/>
                </a:lnTo>
                <a:lnTo>
                  <a:pt x="50" y="186"/>
                </a:lnTo>
                <a:lnTo>
                  <a:pt x="50" y="188"/>
                </a:lnTo>
                <a:lnTo>
                  <a:pt x="48" y="192"/>
                </a:lnTo>
                <a:lnTo>
                  <a:pt x="44" y="204"/>
                </a:lnTo>
                <a:lnTo>
                  <a:pt x="42" y="212"/>
                </a:lnTo>
                <a:lnTo>
                  <a:pt x="36" y="220"/>
                </a:lnTo>
                <a:lnTo>
                  <a:pt x="20" y="236"/>
                </a:lnTo>
                <a:lnTo>
                  <a:pt x="16" y="240"/>
                </a:lnTo>
                <a:lnTo>
                  <a:pt x="14" y="248"/>
                </a:lnTo>
                <a:lnTo>
                  <a:pt x="12" y="260"/>
                </a:lnTo>
                <a:lnTo>
                  <a:pt x="10" y="262"/>
                </a:lnTo>
                <a:lnTo>
                  <a:pt x="10" y="264"/>
                </a:lnTo>
                <a:lnTo>
                  <a:pt x="4" y="270"/>
                </a:lnTo>
                <a:lnTo>
                  <a:pt x="2" y="272"/>
                </a:lnTo>
                <a:lnTo>
                  <a:pt x="2" y="272"/>
                </a:lnTo>
                <a:lnTo>
                  <a:pt x="2" y="274"/>
                </a:lnTo>
                <a:lnTo>
                  <a:pt x="2" y="276"/>
                </a:lnTo>
                <a:lnTo>
                  <a:pt x="2" y="276"/>
                </a:lnTo>
                <a:lnTo>
                  <a:pt x="0" y="278"/>
                </a:lnTo>
                <a:lnTo>
                  <a:pt x="0" y="280"/>
                </a:lnTo>
                <a:lnTo>
                  <a:pt x="0" y="282"/>
                </a:lnTo>
                <a:lnTo>
                  <a:pt x="0" y="282"/>
                </a:lnTo>
                <a:lnTo>
                  <a:pt x="0" y="282"/>
                </a:lnTo>
                <a:lnTo>
                  <a:pt x="2" y="286"/>
                </a:lnTo>
                <a:lnTo>
                  <a:pt x="2" y="288"/>
                </a:lnTo>
                <a:lnTo>
                  <a:pt x="2" y="288"/>
                </a:lnTo>
                <a:lnTo>
                  <a:pt x="2" y="288"/>
                </a:lnTo>
                <a:lnTo>
                  <a:pt x="4" y="292"/>
                </a:lnTo>
                <a:lnTo>
                  <a:pt x="6" y="292"/>
                </a:lnTo>
                <a:lnTo>
                  <a:pt x="8" y="296"/>
                </a:lnTo>
                <a:lnTo>
                  <a:pt x="10" y="296"/>
                </a:lnTo>
                <a:lnTo>
                  <a:pt x="12" y="302"/>
                </a:lnTo>
                <a:lnTo>
                  <a:pt x="12" y="308"/>
                </a:lnTo>
                <a:lnTo>
                  <a:pt x="12" y="312"/>
                </a:lnTo>
                <a:lnTo>
                  <a:pt x="12" y="316"/>
                </a:lnTo>
                <a:lnTo>
                  <a:pt x="16" y="322"/>
                </a:lnTo>
                <a:lnTo>
                  <a:pt x="18" y="342"/>
                </a:lnTo>
                <a:lnTo>
                  <a:pt x="18" y="350"/>
                </a:lnTo>
                <a:lnTo>
                  <a:pt x="18" y="352"/>
                </a:lnTo>
                <a:lnTo>
                  <a:pt x="18" y="358"/>
                </a:lnTo>
                <a:lnTo>
                  <a:pt x="22" y="368"/>
                </a:lnTo>
                <a:lnTo>
                  <a:pt x="24" y="370"/>
                </a:lnTo>
                <a:lnTo>
                  <a:pt x="28" y="372"/>
                </a:lnTo>
                <a:lnTo>
                  <a:pt x="32" y="372"/>
                </a:lnTo>
                <a:lnTo>
                  <a:pt x="34" y="368"/>
                </a:lnTo>
                <a:lnTo>
                  <a:pt x="38" y="366"/>
                </a:lnTo>
                <a:lnTo>
                  <a:pt x="84" y="366"/>
                </a:lnTo>
                <a:lnTo>
                  <a:pt x="82" y="364"/>
                </a:lnTo>
                <a:lnTo>
                  <a:pt x="76" y="364"/>
                </a:lnTo>
                <a:lnTo>
                  <a:pt x="80" y="362"/>
                </a:lnTo>
                <a:lnTo>
                  <a:pt x="88" y="364"/>
                </a:lnTo>
                <a:lnTo>
                  <a:pt x="94" y="366"/>
                </a:lnTo>
                <a:lnTo>
                  <a:pt x="112" y="374"/>
                </a:lnTo>
                <a:lnTo>
                  <a:pt x="114" y="374"/>
                </a:lnTo>
                <a:lnTo>
                  <a:pt x="114" y="372"/>
                </a:lnTo>
                <a:lnTo>
                  <a:pt x="112" y="366"/>
                </a:lnTo>
                <a:lnTo>
                  <a:pt x="108" y="360"/>
                </a:lnTo>
                <a:lnTo>
                  <a:pt x="108" y="360"/>
                </a:lnTo>
                <a:lnTo>
                  <a:pt x="114" y="360"/>
                </a:lnTo>
                <a:lnTo>
                  <a:pt x="118" y="356"/>
                </a:lnTo>
                <a:lnTo>
                  <a:pt x="128" y="344"/>
                </a:lnTo>
                <a:lnTo>
                  <a:pt x="126" y="348"/>
                </a:lnTo>
                <a:lnTo>
                  <a:pt x="120" y="358"/>
                </a:lnTo>
                <a:lnTo>
                  <a:pt x="116" y="360"/>
                </a:lnTo>
                <a:lnTo>
                  <a:pt x="116" y="364"/>
                </a:lnTo>
                <a:lnTo>
                  <a:pt x="116" y="370"/>
                </a:lnTo>
                <a:lnTo>
                  <a:pt x="120" y="376"/>
                </a:lnTo>
                <a:lnTo>
                  <a:pt x="124" y="376"/>
                </a:lnTo>
                <a:lnTo>
                  <a:pt x="128" y="378"/>
                </a:lnTo>
                <a:lnTo>
                  <a:pt x="136" y="386"/>
                </a:lnTo>
                <a:lnTo>
                  <a:pt x="138" y="386"/>
                </a:lnTo>
                <a:lnTo>
                  <a:pt x="144" y="388"/>
                </a:lnTo>
                <a:lnTo>
                  <a:pt x="148" y="390"/>
                </a:lnTo>
                <a:lnTo>
                  <a:pt x="193" y="424"/>
                </a:lnTo>
                <a:lnTo>
                  <a:pt x="199" y="430"/>
                </a:lnTo>
                <a:lnTo>
                  <a:pt x="203" y="438"/>
                </a:lnTo>
                <a:lnTo>
                  <a:pt x="209" y="454"/>
                </a:lnTo>
                <a:lnTo>
                  <a:pt x="215" y="460"/>
                </a:lnTo>
                <a:lnTo>
                  <a:pt x="221" y="460"/>
                </a:lnTo>
                <a:lnTo>
                  <a:pt x="223" y="458"/>
                </a:lnTo>
                <a:lnTo>
                  <a:pt x="221" y="444"/>
                </a:lnTo>
                <a:lnTo>
                  <a:pt x="223" y="438"/>
                </a:lnTo>
                <a:lnTo>
                  <a:pt x="227" y="436"/>
                </a:lnTo>
                <a:lnTo>
                  <a:pt x="235" y="432"/>
                </a:lnTo>
                <a:lnTo>
                  <a:pt x="239" y="436"/>
                </a:lnTo>
                <a:lnTo>
                  <a:pt x="243" y="436"/>
                </a:lnTo>
                <a:lnTo>
                  <a:pt x="249" y="434"/>
                </a:lnTo>
                <a:lnTo>
                  <a:pt x="251" y="430"/>
                </a:lnTo>
                <a:lnTo>
                  <a:pt x="247" y="438"/>
                </a:lnTo>
                <a:lnTo>
                  <a:pt x="231" y="436"/>
                </a:lnTo>
                <a:lnTo>
                  <a:pt x="225" y="442"/>
                </a:lnTo>
                <a:lnTo>
                  <a:pt x="223" y="448"/>
                </a:lnTo>
                <a:lnTo>
                  <a:pt x="225" y="458"/>
                </a:lnTo>
                <a:lnTo>
                  <a:pt x="223" y="464"/>
                </a:lnTo>
                <a:lnTo>
                  <a:pt x="221" y="466"/>
                </a:lnTo>
                <a:lnTo>
                  <a:pt x="213" y="468"/>
                </a:lnTo>
                <a:lnTo>
                  <a:pt x="211" y="470"/>
                </a:lnTo>
                <a:lnTo>
                  <a:pt x="207" y="474"/>
                </a:lnTo>
                <a:lnTo>
                  <a:pt x="205" y="478"/>
                </a:lnTo>
                <a:lnTo>
                  <a:pt x="207" y="482"/>
                </a:lnTo>
                <a:lnTo>
                  <a:pt x="209" y="486"/>
                </a:lnTo>
                <a:lnTo>
                  <a:pt x="211" y="492"/>
                </a:lnTo>
                <a:lnTo>
                  <a:pt x="213" y="500"/>
                </a:lnTo>
                <a:lnTo>
                  <a:pt x="217" y="504"/>
                </a:lnTo>
                <a:lnTo>
                  <a:pt x="221" y="504"/>
                </a:lnTo>
                <a:lnTo>
                  <a:pt x="233" y="506"/>
                </a:lnTo>
                <a:lnTo>
                  <a:pt x="235" y="506"/>
                </a:lnTo>
                <a:lnTo>
                  <a:pt x="245" y="516"/>
                </a:lnTo>
                <a:lnTo>
                  <a:pt x="245" y="520"/>
                </a:lnTo>
                <a:lnTo>
                  <a:pt x="245" y="526"/>
                </a:lnTo>
                <a:lnTo>
                  <a:pt x="247" y="530"/>
                </a:lnTo>
                <a:lnTo>
                  <a:pt x="249" y="530"/>
                </a:lnTo>
                <a:lnTo>
                  <a:pt x="253" y="530"/>
                </a:lnTo>
                <a:lnTo>
                  <a:pt x="255" y="530"/>
                </a:lnTo>
                <a:lnTo>
                  <a:pt x="251" y="534"/>
                </a:lnTo>
                <a:lnTo>
                  <a:pt x="249" y="538"/>
                </a:lnTo>
                <a:lnTo>
                  <a:pt x="247" y="538"/>
                </a:lnTo>
                <a:lnTo>
                  <a:pt x="245" y="540"/>
                </a:lnTo>
                <a:lnTo>
                  <a:pt x="241" y="536"/>
                </a:lnTo>
                <a:lnTo>
                  <a:pt x="241" y="534"/>
                </a:lnTo>
                <a:lnTo>
                  <a:pt x="241" y="532"/>
                </a:lnTo>
                <a:lnTo>
                  <a:pt x="239" y="530"/>
                </a:lnTo>
                <a:lnTo>
                  <a:pt x="233" y="524"/>
                </a:lnTo>
                <a:lnTo>
                  <a:pt x="233" y="524"/>
                </a:lnTo>
                <a:lnTo>
                  <a:pt x="229" y="524"/>
                </a:lnTo>
                <a:lnTo>
                  <a:pt x="231" y="526"/>
                </a:lnTo>
                <a:lnTo>
                  <a:pt x="235" y="530"/>
                </a:lnTo>
                <a:lnTo>
                  <a:pt x="239" y="538"/>
                </a:lnTo>
                <a:lnTo>
                  <a:pt x="243" y="546"/>
                </a:lnTo>
                <a:lnTo>
                  <a:pt x="247" y="556"/>
                </a:lnTo>
                <a:lnTo>
                  <a:pt x="253" y="564"/>
                </a:lnTo>
                <a:lnTo>
                  <a:pt x="255" y="568"/>
                </a:lnTo>
                <a:lnTo>
                  <a:pt x="257" y="572"/>
                </a:lnTo>
                <a:lnTo>
                  <a:pt x="257" y="576"/>
                </a:lnTo>
                <a:lnTo>
                  <a:pt x="259" y="580"/>
                </a:lnTo>
                <a:lnTo>
                  <a:pt x="269" y="584"/>
                </a:lnTo>
                <a:lnTo>
                  <a:pt x="273" y="592"/>
                </a:lnTo>
                <a:lnTo>
                  <a:pt x="277" y="600"/>
                </a:lnTo>
                <a:lnTo>
                  <a:pt x="281" y="606"/>
                </a:lnTo>
                <a:lnTo>
                  <a:pt x="291" y="610"/>
                </a:lnTo>
                <a:lnTo>
                  <a:pt x="301" y="608"/>
                </a:lnTo>
                <a:lnTo>
                  <a:pt x="305" y="608"/>
                </a:lnTo>
                <a:lnTo>
                  <a:pt x="307" y="610"/>
                </a:lnTo>
                <a:lnTo>
                  <a:pt x="321" y="622"/>
                </a:lnTo>
                <a:lnTo>
                  <a:pt x="325" y="628"/>
                </a:lnTo>
                <a:lnTo>
                  <a:pt x="327" y="630"/>
                </a:lnTo>
                <a:lnTo>
                  <a:pt x="335" y="632"/>
                </a:lnTo>
                <a:lnTo>
                  <a:pt x="339" y="636"/>
                </a:lnTo>
                <a:lnTo>
                  <a:pt x="343" y="636"/>
                </a:lnTo>
                <a:lnTo>
                  <a:pt x="347" y="634"/>
                </a:lnTo>
                <a:lnTo>
                  <a:pt x="351" y="638"/>
                </a:lnTo>
                <a:lnTo>
                  <a:pt x="359" y="642"/>
                </a:lnTo>
                <a:lnTo>
                  <a:pt x="363" y="650"/>
                </a:lnTo>
                <a:lnTo>
                  <a:pt x="369" y="648"/>
                </a:lnTo>
                <a:lnTo>
                  <a:pt x="371" y="646"/>
                </a:lnTo>
                <a:lnTo>
                  <a:pt x="389" y="638"/>
                </a:lnTo>
                <a:lnTo>
                  <a:pt x="393" y="638"/>
                </a:lnTo>
                <a:lnTo>
                  <a:pt x="395" y="636"/>
                </a:lnTo>
                <a:lnTo>
                  <a:pt x="397" y="634"/>
                </a:lnTo>
                <a:lnTo>
                  <a:pt x="397" y="632"/>
                </a:lnTo>
                <a:lnTo>
                  <a:pt x="397" y="630"/>
                </a:lnTo>
                <a:lnTo>
                  <a:pt x="395" y="628"/>
                </a:lnTo>
                <a:lnTo>
                  <a:pt x="395" y="624"/>
                </a:lnTo>
                <a:lnTo>
                  <a:pt x="395" y="622"/>
                </a:lnTo>
                <a:lnTo>
                  <a:pt x="395" y="618"/>
                </a:lnTo>
                <a:lnTo>
                  <a:pt x="395" y="616"/>
                </a:lnTo>
                <a:lnTo>
                  <a:pt x="395" y="612"/>
                </a:lnTo>
                <a:lnTo>
                  <a:pt x="397" y="610"/>
                </a:lnTo>
                <a:lnTo>
                  <a:pt x="397" y="608"/>
                </a:lnTo>
                <a:lnTo>
                  <a:pt x="401" y="608"/>
                </a:lnTo>
                <a:lnTo>
                  <a:pt x="405" y="610"/>
                </a:lnTo>
                <a:lnTo>
                  <a:pt x="409" y="612"/>
                </a:lnTo>
                <a:lnTo>
                  <a:pt x="411" y="618"/>
                </a:lnTo>
                <a:lnTo>
                  <a:pt x="415" y="618"/>
                </a:lnTo>
                <a:lnTo>
                  <a:pt x="415" y="606"/>
                </a:lnTo>
                <a:lnTo>
                  <a:pt x="415" y="604"/>
                </a:lnTo>
                <a:lnTo>
                  <a:pt x="423" y="592"/>
                </a:lnTo>
                <a:lnTo>
                  <a:pt x="425" y="590"/>
                </a:lnTo>
                <a:lnTo>
                  <a:pt x="423" y="588"/>
                </a:lnTo>
                <a:lnTo>
                  <a:pt x="423" y="586"/>
                </a:lnTo>
                <a:lnTo>
                  <a:pt x="427" y="584"/>
                </a:lnTo>
                <a:lnTo>
                  <a:pt x="427" y="584"/>
                </a:lnTo>
                <a:lnTo>
                  <a:pt x="429" y="582"/>
                </a:lnTo>
                <a:lnTo>
                  <a:pt x="431" y="580"/>
                </a:lnTo>
                <a:lnTo>
                  <a:pt x="431" y="578"/>
                </a:lnTo>
                <a:lnTo>
                  <a:pt x="435" y="568"/>
                </a:lnTo>
                <a:lnTo>
                  <a:pt x="435" y="566"/>
                </a:lnTo>
                <a:lnTo>
                  <a:pt x="441" y="558"/>
                </a:lnTo>
                <a:lnTo>
                  <a:pt x="443" y="554"/>
                </a:lnTo>
                <a:lnTo>
                  <a:pt x="445" y="552"/>
                </a:lnTo>
                <a:lnTo>
                  <a:pt x="449" y="552"/>
                </a:lnTo>
                <a:lnTo>
                  <a:pt x="455" y="550"/>
                </a:lnTo>
                <a:lnTo>
                  <a:pt x="457" y="550"/>
                </a:lnTo>
                <a:lnTo>
                  <a:pt x="467" y="544"/>
                </a:lnTo>
                <a:lnTo>
                  <a:pt x="479" y="544"/>
                </a:lnTo>
                <a:lnTo>
                  <a:pt x="493" y="534"/>
                </a:lnTo>
                <a:lnTo>
                  <a:pt x="495" y="532"/>
                </a:lnTo>
                <a:lnTo>
                  <a:pt x="497" y="532"/>
                </a:lnTo>
                <a:lnTo>
                  <a:pt x="501" y="532"/>
                </a:lnTo>
                <a:lnTo>
                  <a:pt x="523" y="534"/>
                </a:lnTo>
                <a:lnTo>
                  <a:pt x="531" y="534"/>
                </a:lnTo>
                <a:lnTo>
                  <a:pt x="539" y="532"/>
                </a:lnTo>
                <a:lnTo>
                  <a:pt x="543" y="532"/>
                </a:lnTo>
                <a:lnTo>
                  <a:pt x="545" y="530"/>
                </a:lnTo>
                <a:lnTo>
                  <a:pt x="551" y="526"/>
                </a:lnTo>
                <a:lnTo>
                  <a:pt x="557" y="516"/>
                </a:lnTo>
                <a:lnTo>
                  <a:pt x="569" y="514"/>
                </a:lnTo>
                <a:lnTo>
                  <a:pt x="573" y="504"/>
                </a:lnTo>
                <a:lnTo>
                  <a:pt x="575" y="500"/>
                </a:lnTo>
                <a:lnTo>
                  <a:pt x="577" y="498"/>
                </a:lnTo>
                <a:lnTo>
                  <a:pt x="579" y="494"/>
                </a:lnTo>
                <a:lnTo>
                  <a:pt x="581" y="492"/>
                </a:lnTo>
                <a:lnTo>
                  <a:pt x="585" y="484"/>
                </a:lnTo>
                <a:lnTo>
                  <a:pt x="589" y="482"/>
                </a:lnTo>
                <a:lnTo>
                  <a:pt x="591" y="480"/>
                </a:lnTo>
                <a:lnTo>
                  <a:pt x="625" y="482"/>
                </a:lnTo>
                <a:lnTo>
                  <a:pt x="631" y="482"/>
                </a:lnTo>
                <a:lnTo>
                  <a:pt x="647" y="480"/>
                </a:lnTo>
                <a:lnTo>
                  <a:pt x="653" y="476"/>
                </a:lnTo>
                <a:lnTo>
                  <a:pt x="657" y="474"/>
                </a:lnTo>
                <a:lnTo>
                  <a:pt x="675" y="480"/>
                </a:lnTo>
                <a:lnTo>
                  <a:pt x="689" y="476"/>
                </a:lnTo>
                <a:lnTo>
                  <a:pt x="699" y="474"/>
                </a:lnTo>
                <a:lnTo>
                  <a:pt x="705" y="476"/>
                </a:lnTo>
                <a:lnTo>
                  <a:pt x="719" y="480"/>
                </a:lnTo>
                <a:lnTo>
                  <a:pt x="729" y="478"/>
                </a:lnTo>
                <a:lnTo>
                  <a:pt x="731" y="476"/>
                </a:lnTo>
                <a:lnTo>
                  <a:pt x="737" y="476"/>
                </a:lnTo>
                <a:lnTo>
                  <a:pt x="743" y="476"/>
                </a:lnTo>
                <a:lnTo>
                  <a:pt x="747" y="480"/>
                </a:lnTo>
                <a:lnTo>
                  <a:pt x="752" y="482"/>
                </a:lnTo>
                <a:lnTo>
                  <a:pt x="754" y="482"/>
                </a:lnTo>
                <a:lnTo>
                  <a:pt x="758" y="480"/>
                </a:lnTo>
                <a:lnTo>
                  <a:pt x="766" y="486"/>
                </a:lnTo>
                <a:lnTo>
                  <a:pt x="778" y="486"/>
                </a:lnTo>
                <a:lnTo>
                  <a:pt x="784" y="482"/>
                </a:lnTo>
                <a:lnTo>
                  <a:pt x="788" y="480"/>
                </a:lnTo>
                <a:lnTo>
                  <a:pt x="792" y="478"/>
                </a:lnTo>
                <a:lnTo>
                  <a:pt x="794" y="476"/>
                </a:lnTo>
                <a:lnTo>
                  <a:pt x="814" y="472"/>
                </a:lnTo>
                <a:lnTo>
                  <a:pt x="826" y="476"/>
                </a:lnTo>
                <a:lnTo>
                  <a:pt x="842" y="474"/>
                </a:lnTo>
                <a:lnTo>
                  <a:pt x="858" y="476"/>
                </a:lnTo>
                <a:lnTo>
                  <a:pt x="870" y="474"/>
                </a:lnTo>
                <a:lnTo>
                  <a:pt x="872" y="474"/>
                </a:lnTo>
                <a:lnTo>
                  <a:pt x="878" y="478"/>
                </a:lnTo>
                <a:lnTo>
                  <a:pt x="884" y="484"/>
                </a:lnTo>
                <a:lnTo>
                  <a:pt x="886" y="486"/>
                </a:lnTo>
                <a:lnTo>
                  <a:pt x="886" y="486"/>
                </a:lnTo>
                <a:lnTo>
                  <a:pt x="888" y="482"/>
                </a:lnTo>
                <a:lnTo>
                  <a:pt x="890" y="482"/>
                </a:lnTo>
                <a:lnTo>
                  <a:pt x="894" y="484"/>
                </a:lnTo>
                <a:lnTo>
                  <a:pt x="898" y="488"/>
                </a:lnTo>
                <a:lnTo>
                  <a:pt x="902" y="490"/>
                </a:lnTo>
                <a:lnTo>
                  <a:pt x="906" y="488"/>
                </a:lnTo>
                <a:lnTo>
                  <a:pt x="910" y="490"/>
                </a:lnTo>
                <a:lnTo>
                  <a:pt x="916" y="490"/>
                </a:lnTo>
                <a:lnTo>
                  <a:pt x="922" y="486"/>
                </a:lnTo>
                <a:lnTo>
                  <a:pt x="924" y="484"/>
                </a:lnTo>
                <a:lnTo>
                  <a:pt x="924" y="484"/>
                </a:lnTo>
                <a:lnTo>
                  <a:pt x="930" y="480"/>
                </a:lnTo>
                <a:lnTo>
                  <a:pt x="932" y="468"/>
                </a:lnTo>
                <a:lnTo>
                  <a:pt x="936" y="460"/>
                </a:lnTo>
                <a:lnTo>
                  <a:pt x="940" y="458"/>
                </a:lnTo>
                <a:lnTo>
                  <a:pt x="954" y="456"/>
                </a:lnTo>
                <a:lnTo>
                  <a:pt x="958" y="456"/>
                </a:lnTo>
                <a:lnTo>
                  <a:pt x="962" y="458"/>
                </a:lnTo>
                <a:lnTo>
                  <a:pt x="964" y="458"/>
                </a:lnTo>
                <a:lnTo>
                  <a:pt x="968" y="458"/>
                </a:lnTo>
                <a:lnTo>
                  <a:pt x="974" y="454"/>
                </a:lnTo>
                <a:lnTo>
                  <a:pt x="978" y="454"/>
                </a:lnTo>
                <a:lnTo>
                  <a:pt x="982" y="454"/>
                </a:lnTo>
                <a:lnTo>
                  <a:pt x="986" y="456"/>
                </a:lnTo>
                <a:lnTo>
                  <a:pt x="992" y="460"/>
                </a:lnTo>
                <a:lnTo>
                  <a:pt x="998" y="466"/>
                </a:lnTo>
                <a:lnTo>
                  <a:pt x="1002" y="472"/>
                </a:lnTo>
                <a:lnTo>
                  <a:pt x="1008" y="476"/>
                </a:lnTo>
                <a:lnTo>
                  <a:pt x="1014" y="480"/>
                </a:lnTo>
                <a:lnTo>
                  <a:pt x="1018" y="478"/>
                </a:lnTo>
                <a:lnTo>
                  <a:pt x="1022" y="478"/>
                </a:lnTo>
                <a:lnTo>
                  <a:pt x="1026" y="474"/>
                </a:lnTo>
                <a:lnTo>
                  <a:pt x="1026" y="470"/>
                </a:lnTo>
                <a:lnTo>
                  <a:pt x="1028" y="470"/>
                </a:lnTo>
                <a:lnTo>
                  <a:pt x="1030" y="470"/>
                </a:lnTo>
                <a:lnTo>
                  <a:pt x="1032" y="468"/>
                </a:lnTo>
                <a:lnTo>
                  <a:pt x="1034" y="466"/>
                </a:lnTo>
                <a:lnTo>
                  <a:pt x="1034" y="462"/>
                </a:lnTo>
                <a:lnTo>
                  <a:pt x="1036" y="460"/>
                </a:lnTo>
                <a:lnTo>
                  <a:pt x="1038" y="456"/>
                </a:lnTo>
                <a:lnTo>
                  <a:pt x="1042" y="454"/>
                </a:lnTo>
                <a:lnTo>
                  <a:pt x="1044" y="452"/>
                </a:lnTo>
                <a:lnTo>
                  <a:pt x="1046" y="442"/>
                </a:lnTo>
                <a:lnTo>
                  <a:pt x="1048" y="438"/>
                </a:lnTo>
                <a:lnTo>
                  <a:pt x="1054" y="434"/>
                </a:lnTo>
                <a:lnTo>
                  <a:pt x="1058" y="432"/>
                </a:lnTo>
                <a:lnTo>
                  <a:pt x="1058" y="430"/>
                </a:lnTo>
                <a:lnTo>
                  <a:pt x="1062" y="430"/>
                </a:lnTo>
                <a:lnTo>
                  <a:pt x="1064" y="430"/>
                </a:lnTo>
                <a:lnTo>
                  <a:pt x="1064" y="428"/>
                </a:lnTo>
                <a:lnTo>
                  <a:pt x="1066" y="426"/>
                </a:lnTo>
                <a:lnTo>
                  <a:pt x="1064" y="424"/>
                </a:lnTo>
                <a:lnTo>
                  <a:pt x="1064" y="422"/>
                </a:lnTo>
                <a:lnTo>
                  <a:pt x="1064" y="420"/>
                </a:lnTo>
                <a:lnTo>
                  <a:pt x="1064" y="418"/>
                </a:lnTo>
                <a:lnTo>
                  <a:pt x="1068" y="410"/>
                </a:lnTo>
                <a:lnTo>
                  <a:pt x="1074" y="396"/>
                </a:lnTo>
                <a:lnTo>
                  <a:pt x="1074" y="390"/>
                </a:lnTo>
                <a:lnTo>
                  <a:pt x="1076" y="384"/>
                </a:lnTo>
                <a:lnTo>
                  <a:pt x="1078" y="376"/>
                </a:lnTo>
                <a:lnTo>
                  <a:pt x="1082" y="366"/>
                </a:lnTo>
                <a:lnTo>
                  <a:pt x="1086" y="358"/>
                </a:lnTo>
                <a:lnTo>
                  <a:pt x="1098" y="348"/>
                </a:lnTo>
                <a:lnTo>
                  <a:pt x="1104" y="340"/>
                </a:lnTo>
                <a:lnTo>
                  <a:pt x="1106" y="334"/>
                </a:lnTo>
                <a:lnTo>
                  <a:pt x="1106" y="330"/>
                </a:lnTo>
                <a:lnTo>
                  <a:pt x="1108" y="328"/>
                </a:lnTo>
                <a:lnTo>
                  <a:pt x="1112" y="328"/>
                </a:lnTo>
                <a:lnTo>
                  <a:pt x="1114" y="326"/>
                </a:lnTo>
                <a:lnTo>
                  <a:pt x="1114" y="324"/>
                </a:lnTo>
                <a:lnTo>
                  <a:pt x="1096" y="310"/>
                </a:lnTo>
                <a:close/>
              </a:path>
            </a:pathLst>
          </a:custGeom>
          <a:solidFill>
            <a:schemeClr val="accent3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BF2389A3-69AB-403C-A7D3-288F756385CC}"/>
              </a:ext>
            </a:extLst>
          </p:cNvPr>
          <p:cNvSpPr/>
          <p:nvPr/>
        </p:nvSpPr>
        <p:spPr>
          <a:xfrm>
            <a:off x="2190368" y="2257995"/>
            <a:ext cx="444573" cy="444573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1003B313-0232-482E-97FD-22825206BDFC}"/>
              </a:ext>
            </a:extLst>
          </p:cNvPr>
          <p:cNvSpPr/>
          <p:nvPr/>
        </p:nvSpPr>
        <p:spPr>
          <a:xfrm>
            <a:off x="3469526" y="3365523"/>
            <a:ext cx="444573" cy="444573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466824D1-A3E3-4B84-875B-C42C82889A18}"/>
              </a:ext>
            </a:extLst>
          </p:cNvPr>
          <p:cNvSpPr/>
          <p:nvPr/>
        </p:nvSpPr>
        <p:spPr>
          <a:xfrm>
            <a:off x="4975667" y="3441906"/>
            <a:ext cx="444573" cy="444573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9FA41441-1A8D-4E3A-B59E-9CF7F62A3A49}"/>
              </a:ext>
            </a:extLst>
          </p:cNvPr>
          <p:cNvSpPr/>
          <p:nvPr/>
        </p:nvSpPr>
        <p:spPr>
          <a:xfrm>
            <a:off x="3977626" y="5059681"/>
            <a:ext cx="444573" cy="444573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059A996-A1D0-4817-82CD-1CB7B7EFD2EB}"/>
              </a:ext>
            </a:extLst>
          </p:cNvPr>
          <p:cNvSpPr txBox="1"/>
          <p:nvPr/>
        </p:nvSpPr>
        <p:spPr>
          <a:xfrm>
            <a:off x="6362918" y="3540495"/>
            <a:ext cx="16260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7200">
                <a:solidFill>
                  <a:schemeClr val="accent1"/>
                </a:solidFill>
                <a:latin typeface="Titillium Web" panose="00000500000000000000" pitchFamily="2" charset="0"/>
              </a:defRPr>
            </a:lvl1pPr>
          </a:lstStyle>
          <a:p>
            <a:r>
              <a:rPr lang="en-US" sz="4000" dirty="0">
                <a:latin typeface="Calibri" panose="020F0502020204030204" pitchFamily="34" charset="0"/>
              </a:rPr>
              <a:t>920K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F216CF9-BBC1-4159-A4EE-57B62C2A6735}"/>
              </a:ext>
            </a:extLst>
          </p:cNvPr>
          <p:cNvSpPr txBox="1"/>
          <p:nvPr/>
        </p:nvSpPr>
        <p:spPr>
          <a:xfrm>
            <a:off x="6537310" y="4125270"/>
            <a:ext cx="1277305" cy="3836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ea typeface="Roboto Light" panose="02000000000000000000" pitchFamily="2" charset="0"/>
              </a:defRPr>
            </a:lvl1pPr>
          </a:lstStyle>
          <a:p>
            <a:pPr algn="ctr"/>
            <a:r>
              <a:rPr lang="en-US" dirty="0"/>
              <a:t>Sample text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EBD5F57-FF68-4902-9622-E0A299CEB9BC}"/>
              </a:ext>
            </a:extLst>
          </p:cNvPr>
          <p:cNvSpPr txBox="1"/>
          <p:nvPr/>
        </p:nvSpPr>
        <p:spPr>
          <a:xfrm>
            <a:off x="8540463" y="3540495"/>
            <a:ext cx="16260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7200">
                <a:solidFill>
                  <a:schemeClr val="accent1"/>
                </a:solidFill>
                <a:latin typeface="Titillium Web" panose="00000500000000000000" pitchFamily="2" charset="0"/>
              </a:defRPr>
            </a:lvl1pPr>
          </a:lstStyle>
          <a:p>
            <a:r>
              <a:rPr lang="en-US" sz="4000" dirty="0">
                <a:solidFill>
                  <a:schemeClr val="accent2"/>
                </a:solidFill>
                <a:latin typeface="Calibri" panose="020F0502020204030204" pitchFamily="34" charset="0"/>
              </a:rPr>
              <a:t>20M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50D8EBE-EEBE-47C8-A096-9DD213A000E7}"/>
              </a:ext>
            </a:extLst>
          </p:cNvPr>
          <p:cNvSpPr txBox="1"/>
          <p:nvPr/>
        </p:nvSpPr>
        <p:spPr>
          <a:xfrm>
            <a:off x="8714855" y="4125270"/>
            <a:ext cx="1277305" cy="3836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ea typeface="Roboto Light" panose="02000000000000000000" pitchFamily="2" charset="0"/>
              </a:defRPr>
            </a:lvl1pPr>
          </a:lstStyle>
          <a:p>
            <a:pPr algn="ctr"/>
            <a:r>
              <a:rPr lang="en-US" dirty="0"/>
              <a:t>Sample text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A9B7EF7-853E-4968-ADF5-9CF000953F7C}"/>
              </a:ext>
            </a:extLst>
          </p:cNvPr>
          <p:cNvSpPr txBox="1"/>
          <p:nvPr/>
        </p:nvSpPr>
        <p:spPr>
          <a:xfrm>
            <a:off x="6362918" y="4786985"/>
            <a:ext cx="16260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7200">
                <a:solidFill>
                  <a:schemeClr val="accent1"/>
                </a:solidFill>
                <a:latin typeface="Titillium Web" panose="00000500000000000000" pitchFamily="2" charset="0"/>
              </a:defRPr>
            </a:lvl1pPr>
          </a:lstStyle>
          <a:p>
            <a:r>
              <a:rPr lang="en-US" sz="4000" dirty="0">
                <a:solidFill>
                  <a:schemeClr val="accent3"/>
                </a:solidFill>
                <a:latin typeface="Calibri" panose="020F0502020204030204" pitchFamily="34" charset="0"/>
              </a:rPr>
              <a:t>32%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DC6778C-9389-4B3A-B235-170C69B233C4}"/>
              </a:ext>
            </a:extLst>
          </p:cNvPr>
          <p:cNvSpPr txBox="1"/>
          <p:nvPr/>
        </p:nvSpPr>
        <p:spPr>
          <a:xfrm>
            <a:off x="6537310" y="5371760"/>
            <a:ext cx="1277305" cy="3836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ea typeface="Roboto Light" panose="02000000000000000000" pitchFamily="2" charset="0"/>
              </a:defRPr>
            </a:lvl1pPr>
          </a:lstStyle>
          <a:p>
            <a:pPr algn="ctr"/>
            <a:r>
              <a:rPr lang="en-US" dirty="0"/>
              <a:t>Sample text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EA40A9A-B346-49AA-9874-36617CAD440A}"/>
              </a:ext>
            </a:extLst>
          </p:cNvPr>
          <p:cNvSpPr txBox="1"/>
          <p:nvPr/>
        </p:nvSpPr>
        <p:spPr>
          <a:xfrm>
            <a:off x="8540463" y="4786985"/>
            <a:ext cx="16260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7200">
                <a:solidFill>
                  <a:schemeClr val="accent1"/>
                </a:solidFill>
                <a:latin typeface="Titillium Web" panose="00000500000000000000" pitchFamily="2" charset="0"/>
              </a:defRPr>
            </a:lvl1pPr>
          </a:lstStyle>
          <a:p>
            <a:r>
              <a:rPr lang="en-US" sz="4000" dirty="0">
                <a:solidFill>
                  <a:schemeClr val="accent4"/>
                </a:solidFill>
                <a:latin typeface="Calibri" panose="020F0502020204030204" pitchFamily="34" charset="0"/>
              </a:rPr>
              <a:t>506+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E5C1C9D-E9DF-48E4-8F5A-6130553399F5}"/>
              </a:ext>
            </a:extLst>
          </p:cNvPr>
          <p:cNvSpPr txBox="1"/>
          <p:nvPr/>
        </p:nvSpPr>
        <p:spPr>
          <a:xfrm>
            <a:off x="8714855" y="5371760"/>
            <a:ext cx="1277305" cy="3836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ea typeface="Roboto Light" panose="02000000000000000000" pitchFamily="2" charset="0"/>
              </a:defRPr>
            </a:lvl1pPr>
          </a:lstStyle>
          <a:p>
            <a:pPr algn="ctr"/>
            <a:r>
              <a:rPr lang="en-US" dirty="0"/>
              <a:t>Sample text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C3EE508E-1D4F-4E91-99A3-C6D2E9FADADD}"/>
              </a:ext>
            </a:extLst>
          </p:cNvPr>
          <p:cNvGrpSpPr/>
          <p:nvPr/>
        </p:nvGrpSpPr>
        <p:grpSpPr>
          <a:xfrm>
            <a:off x="6502403" y="1237562"/>
            <a:ext cx="4256827" cy="2026851"/>
            <a:chOff x="6502403" y="1237562"/>
            <a:chExt cx="4256827" cy="2026851"/>
          </a:xfrm>
        </p:grpSpPr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70B68108-A569-43AD-A477-66F5393D56E4}"/>
                </a:ext>
              </a:extLst>
            </p:cNvPr>
            <p:cNvSpPr/>
            <p:nvPr/>
          </p:nvSpPr>
          <p:spPr>
            <a:xfrm>
              <a:off x="6502404" y="1510087"/>
              <a:ext cx="4256826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5400" dirty="0">
                  <a:solidFill>
                    <a:schemeClr val="accent1"/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Region </a:t>
              </a:r>
              <a:r>
                <a:rPr lang="en-US" sz="5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Map Service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0BE2E2E-1B34-4CE8-B2F8-8AB89B6DD0D6}"/>
                </a:ext>
              </a:extLst>
            </p:cNvPr>
            <p:cNvSpPr txBox="1"/>
            <p:nvPr/>
          </p:nvSpPr>
          <p:spPr>
            <a:xfrm>
              <a:off x="6502403" y="1237562"/>
              <a:ext cx="3395782" cy="38369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just">
                <a:lnSpc>
                  <a:spcPct val="130000"/>
                </a:lnSpc>
                <a:defRPr sz="1600">
                  <a:solidFill>
                    <a:schemeClr val="tx1">
                      <a:lumMod val="65000"/>
                      <a:lumOff val="35000"/>
                    </a:schemeClr>
                  </a:solidFill>
                  <a:ea typeface="Roboto Light" panose="02000000000000000000" pitchFamily="2" charset="0"/>
                </a:defRPr>
              </a:lvl1pPr>
            </a:lstStyle>
            <a:p>
              <a:r>
                <a:rPr lang="id-ID" dirty="0"/>
                <a:t>Put your subtitle here.</a:t>
              </a:r>
              <a:endParaRPr lang="en-US" dirty="0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DFE75D8F-2B48-45DB-A5B5-8C65BAA3E1E1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tx1">
                    <a:lumMod val="85000"/>
                    <a:lumOff val="15000"/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32</a:t>
            </a:fld>
            <a:endParaRPr lang="id-ID" sz="49600" i="0" strike="noStrike" spc="0" dirty="0">
              <a:solidFill>
                <a:schemeClr val="tx1">
                  <a:lumMod val="85000"/>
                  <a:lumOff val="15000"/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193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7" name="Group 146">
            <a:extLst>
              <a:ext uri="{FF2B5EF4-FFF2-40B4-BE49-F238E27FC236}">
                <a16:creationId xmlns:a16="http://schemas.microsoft.com/office/drawing/2014/main" id="{B02A6571-A40D-44C7-A51E-8637B7C8CAA9}"/>
              </a:ext>
            </a:extLst>
          </p:cNvPr>
          <p:cNvGrpSpPr/>
          <p:nvPr/>
        </p:nvGrpSpPr>
        <p:grpSpPr>
          <a:xfrm>
            <a:off x="2076049" y="1924661"/>
            <a:ext cx="8039904" cy="4251171"/>
            <a:chOff x="2618105" y="886460"/>
            <a:chExt cx="9301163" cy="4918074"/>
          </a:xfrm>
          <a:solidFill>
            <a:schemeClr val="bg1">
              <a:lumMod val="85000"/>
            </a:schemeClr>
          </a:solidFill>
        </p:grpSpPr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B376A067-5136-462A-8AC0-249B82D4A888}"/>
                </a:ext>
              </a:extLst>
            </p:cNvPr>
            <p:cNvGrpSpPr/>
            <p:nvPr/>
          </p:nvGrpSpPr>
          <p:grpSpPr>
            <a:xfrm>
              <a:off x="6528118" y="2986722"/>
              <a:ext cx="1766888" cy="2111375"/>
              <a:chOff x="6528118" y="2986722"/>
              <a:chExt cx="1766888" cy="2111375"/>
            </a:xfrm>
            <a:grpFill/>
          </p:grpSpPr>
          <p:sp>
            <p:nvSpPr>
              <p:cNvPr id="73" name="Freeform 5">
                <a:extLst>
                  <a:ext uri="{FF2B5EF4-FFF2-40B4-BE49-F238E27FC236}">
                    <a16:creationId xmlns:a16="http://schemas.microsoft.com/office/drawing/2014/main" id="{403A6C53-9BB8-45F3-8F98-B6BF08CEB0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8118" y="2986722"/>
                <a:ext cx="1766888" cy="2111375"/>
              </a:xfrm>
              <a:custGeom>
                <a:avLst/>
                <a:gdLst>
                  <a:gd name="T0" fmla="*/ 1104 w 1123"/>
                  <a:gd name="T1" fmla="*/ 495 h 1341"/>
                  <a:gd name="T2" fmla="*/ 1012 w 1123"/>
                  <a:gd name="T3" fmla="*/ 511 h 1341"/>
                  <a:gd name="T4" fmla="*/ 969 w 1123"/>
                  <a:gd name="T5" fmla="*/ 498 h 1341"/>
                  <a:gd name="T6" fmla="*/ 976 w 1123"/>
                  <a:gd name="T7" fmla="*/ 455 h 1341"/>
                  <a:gd name="T8" fmla="*/ 925 w 1123"/>
                  <a:gd name="T9" fmla="*/ 401 h 1341"/>
                  <a:gd name="T10" fmla="*/ 893 w 1123"/>
                  <a:gd name="T11" fmla="*/ 342 h 1341"/>
                  <a:gd name="T12" fmla="*/ 855 w 1123"/>
                  <a:gd name="T13" fmla="*/ 286 h 1341"/>
                  <a:gd name="T14" fmla="*/ 817 w 1123"/>
                  <a:gd name="T15" fmla="*/ 160 h 1341"/>
                  <a:gd name="T16" fmla="*/ 826 w 1123"/>
                  <a:gd name="T17" fmla="*/ 152 h 1341"/>
                  <a:gd name="T18" fmla="*/ 854 w 1123"/>
                  <a:gd name="T19" fmla="*/ 173 h 1341"/>
                  <a:gd name="T20" fmla="*/ 823 w 1123"/>
                  <a:gd name="T21" fmla="*/ 127 h 1341"/>
                  <a:gd name="T22" fmla="*/ 741 w 1123"/>
                  <a:gd name="T23" fmla="*/ 124 h 1341"/>
                  <a:gd name="T24" fmla="*/ 658 w 1123"/>
                  <a:gd name="T25" fmla="*/ 94 h 1341"/>
                  <a:gd name="T26" fmla="*/ 619 w 1123"/>
                  <a:gd name="T27" fmla="*/ 119 h 1341"/>
                  <a:gd name="T28" fmla="*/ 534 w 1123"/>
                  <a:gd name="T29" fmla="*/ 101 h 1341"/>
                  <a:gd name="T30" fmla="*/ 458 w 1123"/>
                  <a:gd name="T31" fmla="*/ 75 h 1341"/>
                  <a:gd name="T32" fmla="*/ 448 w 1123"/>
                  <a:gd name="T33" fmla="*/ 1 h 1341"/>
                  <a:gd name="T34" fmla="*/ 370 w 1123"/>
                  <a:gd name="T35" fmla="*/ 11 h 1341"/>
                  <a:gd name="T36" fmla="*/ 204 w 1123"/>
                  <a:gd name="T37" fmla="*/ 38 h 1341"/>
                  <a:gd name="T38" fmla="*/ 163 w 1123"/>
                  <a:gd name="T39" fmla="*/ 77 h 1341"/>
                  <a:gd name="T40" fmla="*/ 124 w 1123"/>
                  <a:gd name="T41" fmla="*/ 155 h 1341"/>
                  <a:gd name="T42" fmla="*/ 42 w 1123"/>
                  <a:gd name="T43" fmla="*/ 239 h 1341"/>
                  <a:gd name="T44" fmla="*/ 8 w 1123"/>
                  <a:gd name="T45" fmla="*/ 303 h 1341"/>
                  <a:gd name="T46" fmla="*/ 18 w 1123"/>
                  <a:gd name="T47" fmla="*/ 348 h 1341"/>
                  <a:gd name="T48" fmla="*/ 23 w 1123"/>
                  <a:gd name="T49" fmla="*/ 455 h 1341"/>
                  <a:gd name="T50" fmla="*/ 70 w 1123"/>
                  <a:gd name="T51" fmla="*/ 538 h 1341"/>
                  <a:gd name="T52" fmla="*/ 124 w 1123"/>
                  <a:gd name="T53" fmla="*/ 594 h 1341"/>
                  <a:gd name="T54" fmla="*/ 245 w 1123"/>
                  <a:gd name="T55" fmla="*/ 608 h 1341"/>
                  <a:gd name="T56" fmla="*/ 331 w 1123"/>
                  <a:gd name="T57" fmla="*/ 580 h 1341"/>
                  <a:gd name="T58" fmla="*/ 400 w 1123"/>
                  <a:gd name="T59" fmla="*/ 614 h 1341"/>
                  <a:gd name="T60" fmla="*/ 440 w 1123"/>
                  <a:gd name="T61" fmla="*/ 693 h 1341"/>
                  <a:gd name="T62" fmla="*/ 469 w 1123"/>
                  <a:gd name="T63" fmla="*/ 764 h 1341"/>
                  <a:gd name="T64" fmla="*/ 494 w 1123"/>
                  <a:gd name="T65" fmla="*/ 817 h 1341"/>
                  <a:gd name="T66" fmla="*/ 507 w 1123"/>
                  <a:gd name="T67" fmla="*/ 914 h 1341"/>
                  <a:gd name="T68" fmla="*/ 490 w 1123"/>
                  <a:gd name="T69" fmla="*/ 1036 h 1341"/>
                  <a:gd name="T70" fmla="*/ 545 w 1123"/>
                  <a:gd name="T71" fmla="*/ 1204 h 1341"/>
                  <a:gd name="T72" fmla="*/ 586 w 1123"/>
                  <a:gd name="T73" fmla="*/ 1293 h 1341"/>
                  <a:gd name="T74" fmla="*/ 622 w 1123"/>
                  <a:gd name="T75" fmla="*/ 1334 h 1341"/>
                  <a:gd name="T76" fmla="*/ 760 w 1123"/>
                  <a:gd name="T77" fmla="*/ 1287 h 1341"/>
                  <a:gd name="T78" fmla="*/ 825 w 1123"/>
                  <a:gd name="T79" fmla="*/ 1179 h 1341"/>
                  <a:gd name="T80" fmla="*/ 869 w 1123"/>
                  <a:gd name="T81" fmla="*/ 1098 h 1341"/>
                  <a:gd name="T82" fmla="*/ 858 w 1123"/>
                  <a:gd name="T83" fmla="*/ 1053 h 1341"/>
                  <a:gd name="T84" fmla="*/ 951 w 1123"/>
                  <a:gd name="T85" fmla="*/ 971 h 1341"/>
                  <a:gd name="T86" fmla="*/ 938 w 1123"/>
                  <a:gd name="T87" fmla="*/ 870 h 1341"/>
                  <a:gd name="T88" fmla="*/ 930 w 1123"/>
                  <a:gd name="T89" fmla="*/ 813 h 1341"/>
                  <a:gd name="T90" fmla="*/ 1017 w 1123"/>
                  <a:gd name="T91" fmla="*/ 670 h 1341"/>
                  <a:gd name="T92" fmla="*/ 1118 w 1123"/>
                  <a:gd name="T93" fmla="*/ 492 h 1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123" h="1341">
                    <a:moveTo>
                      <a:pt x="1118" y="492"/>
                    </a:moveTo>
                    <a:cubicBezTo>
                      <a:pt x="1114" y="487"/>
                      <a:pt x="1108" y="493"/>
                      <a:pt x="1104" y="495"/>
                    </a:cubicBezTo>
                    <a:cubicBezTo>
                      <a:pt x="1087" y="499"/>
                      <a:pt x="1069" y="500"/>
                      <a:pt x="1052" y="506"/>
                    </a:cubicBezTo>
                    <a:cubicBezTo>
                      <a:pt x="1040" y="509"/>
                      <a:pt x="1026" y="513"/>
                      <a:pt x="1012" y="511"/>
                    </a:cubicBezTo>
                    <a:cubicBezTo>
                      <a:pt x="1002" y="509"/>
                      <a:pt x="996" y="499"/>
                      <a:pt x="985" y="502"/>
                    </a:cubicBezTo>
                    <a:cubicBezTo>
                      <a:pt x="980" y="503"/>
                      <a:pt x="971" y="506"/>
                      <a:pt x="969" y="498"/>
                    </a:cubicBezTo>
                    <a:cubicBezTo>
                      <a:pt x="967" y="490"/>
                      <a:pt x="965" y="479"/>
                      <a:pt x="974" y="473"/>
                    </a:cubicBezTo>
                    <a:cubicBezTo>
                      <a:pt x="984" y="467"/>
                      <a:pt x="982" y="460"/>
                      <a:pt x="976" y="455"/>
                    </a:cubicBezTo>
                    <a:cubicBezTo>
                      <a:pt x="965" y="448"/>
                      <a:pt x="959" y="435"/>
                      <a:pt x="947" y="431"/>
                    </a:cubicBezTo>
                    <a:cubicBezTo>
                      <a:pt x="932" y="427"/>
                      <a:pt x="927" y="416"/>
                      <a:pt x="925" y="401"/>
                    </a:cubicBezTo>
                    <a:cubicBezTo>
                      <a:pt x="922" y="386"/>
                      <a:pt x="917" y="373"/>
                      <a:pt x="903" y="366"/>
                    </a:cubicBezTo>
                    <a:cubicBezTo>
                      <a:pt x="895" y="361"/>
                      <a:pt x="893" y="353"/>
                      <a:pt x="893" y="342"/>
                    </a:cubicBezTo>
                    <a:cubicBezTo>
                      <a:pt x="893" y="305"/>
                      <a:pt x="893" y="305"/>
                      <a:pt x="858" y="299"/>
                    </a:cubicBezTo>
                    <a:cubicBezTo>
                      <a:pt x="847" y="297"/>
                      <a:pt x="847" y="292"/>
                      <a:pt x="855" y="286"/>
                    </a:cubicBezTo>
                    <a:cubicBezTo>
                      <a:pt x="875" y="272"/>
                      <a:pt x="865" y="257"/>
                      <a:pt x="856" y="242"/>
                    </a:cubicBezTo>
                    <a:cubicBezTo>
                      <a:pt x="840" y="216"/>
                      <a:pt x="830" y="187"/>
                      <a:pt x="817" y="160"/>
                    </a:cubicBezTo>
                    <a:cubicBezTo>
                      <a:pt x="816" y="157"/>
                      <a:pt x="812" y="154"/>
                      <a:pt x="816" y="151"/>
                    </a:cubicBezTo>
                    <a:cubicBezTo>
                      <a:pt x="819" y="148"/>
                      <a:pt x="824" y="148"/>
                      <a:pt x="826" y="152"/>
                    </a:cubicBezTo>
                    <a:cubicBezTo>
                      <a:pt x="829" y="157"/>
                      <a:pt x="838" y="156"/>
                      <a:pt x="838" y="166"/>
                    </a:cubicBezTo>
                    <a:cubicBezTo>
                      <a:pt x="839" y="175"/>
                      <a:pt x="847" y="175"/>
                      <a:pt x="854" y="173"/>
                    </a:cubicBezTo>
                    <a:cubicBezTo>
                      <a:pt x="850" y="157"/>
                      <a:pt x="852" y="139"/>
                      <a:pt x="842" y="124"/>
                    </a:cubicBezTo>
                    <a:cubicBezTo>
                      <a:pt x="836" y="124"/>
                      <a:pt x="830" y="130"/>
                      <a:pt x="823" y="127"/>
                    </a:cubicBezTo>
                    <a:cubicBezTo>
                      <a:pt x="805" y="117"/>
                      <a:pt x="788" y="115"/>
                      <a:pt x="769" y="127"/>
                    </a:cubicBezTo>
                    <a:cubicBezTo>
                      <a:pt x="762" y="131"/>
                      <a:pt x="750" y="131"/>
                      <a:pt x="741" y="124"/>
                    </a:cubicBezTo>
                    <a:cubicBezTo>
                      <a:pt x="725" y="113"/>
                      <a:pt x="704" y="122"/>
                      <a:pt x="688" y="108"/>
                    </a:cubicBezTo>
                    <a:cubicBezTo>
                      <a:pt x="681" y="102"/>
                      <a:pt x="667" y="102"/>
                      <a:pt x="658" y="94"/>
                    </a:cubicBezTo>
                    <a:cubicBezTo>
                      <a:pt x="647" y="84"/>
                      <a:pt x="636" y="92"/>
                      <a:pt x="627" y="97"/>
                    </a:cubicBezTo>
                    <a:cubicBezTo>
                      <a:pt x="620" y="101"/>
                      <a:pt x="614" y="106"/>
                      <a:pt x="619" y="119"/>
                    </a:cubicBezTo>
                    <a:cubicBezTo>
                      <a:pt x="623" y="131"/>
                      <a:pt x="602" y="148"/>
                      <a:pt x="595" y="139"/>
                    </a:cubicBezTo>
                    <a:cubicBezTo>
                      <a:pt x="578" y="119"/>
                      <a:pt x="541" y="137"/>
                      <a:pt x="534" y="101"/>
                    </a:cubicBezTo>
                    <a:cubicBezTo>
                      <a:pt x="534" y="99"/>
                      <a:pt x="528" y="99"/>
                      <a:pt x="525" y="98"/>
                    </a:cubicBezTo>
                    <a:cubicBezTo>
                      <a:pt x="503" y="88"/>
                      <a:pt x="477" y="92"/>
                      <a:pt x="458" y="75"/>
                    </a:cubicBezTo>
                    <a:cubicBezTo>
                      <a:pt x="450" y="68"/>
                      <a:pt x="444" y="64"/>
                      <a:pt x="455" y="54"/>
                    </a:cubicBezTo>
                    <a:cubicBezTo>
                      <a:pt x="465" y="46"/>
                      <a:pt x="458" y="7"/>
                      <a:pt x="448" y="1"/>
                    </a:cubicBezTo>
                    <a:cubicBezTo>
                      <a:pt x="444" y="0"/>
                      <a:pt x="441" y="0"/>
                      <a:pt x="438" y="2"/>
                    </a:cubicBezTo>
                    <a:cubicBezTo>
                      <a:pt x="417" y="15"/>
                      <a:pt x="392" y="11"/>
                      <a:pt x="370" y="11"/>
                    </a:cubicBezTo>
                    <a:cubicBezTo>
                      <a:pt x="332" y="11"/>
                      <a:pt x="299" y="20"/>
                      <a:pt x="266" y="37"/>
                    </a:cubicBezTo>
                    <a:cubicBezTo>
                      <a:pt x="245" y="48"/>
                      <a:pt x="224" y="45"/>
                      <a:pt x="204" y="38"/>
                    </a:cubicBezTo>
                    <a:cubicBezTo>
                      <a:pt x="194" y="34"/>
                      <a:pt x="191" y="32"/>
                      <a:pt x="187" y="43"/>
                    </a:cubicBezTo>
                    <a:cubicBezTo>
                      <a:pt x="183" y="57"/>
                      <a:pt x="179" y="71"/>
                      <a:pt x="163" y="77"/>
                    </a:cubicBezTo>
                    <a:cubicBezTo>
                      <a:pt x="137" y="88"/>
                      <a:pt x="128" y="105"/>
                      <a:pt x="132" y="137"/>
                    </a:cubicBezTo>
                    <a:cubicBezTo>
                      <a:pt x="133" y="145"/>
                      <a:pt x="128" y="151"/>
                      <a:pt x="124" y="155"/>
                    </a:cubicBezTo>
                    <a:cubicBezTo>
                      <a:pt x="114" y="164"/>
                      <a:pt x="103" y="174"/>
                      <a:pt x="91" y="179"/>
                    </a:cubicBezTo>
                    <a:cubicBezTo>
                      <a:pt x="65" y="190"/>
                      <a:pt x="52" y="214"/>
                      <a:pt x="42" y="239"/>
                    </a:cubicBezTo>
                    <a:cubicBezTo>
                      <a:pt x="39" y="245"/>
                      <a:pt x="37" y="251"/>
                      <a:pt x="33" y="256"/>
                    </a:cubicBezTo>
                    <a:cubicBezTo>
                      <a:pt x="20" y="269"/>
                      <a:pt x="17" y="288"/>
                      <a:pt x="8" y="303"/>
                    </a:cubicBezTo>
                    <a:cubicBezTo>
                      <a:pt x="5" y="306"/>
                      <a:pt x="3" y="311"/>
                      <a:pt x="7" y="314"/>
                    </a:cubicBezTo>
                    <a:cubicBezTo>
                      <a:pt x="18" y="323"/>
                      <a:pt x="16" y="336"/>
                      <a:pt x="18" y="348"/>
                    </a:cubicBezTo>
                    <a:cubicBezTo>
                      <a:pt x="23" y="372"/>
                      <a:pt x="21" y="394"/>
                      <a:pt x="12" y="412"/>
                    </a:cubicBezTo>
                    <a:cubicBezTo>
                      <a:pt x="0" y="433"/>
                      <a:pt x="8" y="444"/>
                      <a:pt x="23" y="455"/>
                    </a:cubicBezTo>
                    <a:cubicBezTo>
                      <a:pt x="6" y="467"/>
                      <a:pt x="7" y="470"/>
                      <a:pt x="23" y="481"/>
                    </a:cubicBezTo>
                    <a:cubicBezTo>
                      <a:pt x="43" y="495"/>
                      <a:pt x="61" y="514"/>
                      <a:pt x="70" y="538"/>
                    </a:cubicBezTo>
                    <a:cubicBezTo>
                      <a:pt x="75" y="552"/>
                      <a:pt x="81" y="560"/>
                      <a:pt x="92" y="567"/>
                    </a:cubicBezTo>
                    <a:cubicBezTo>
                      <a:pt x="103" y="576"/>
                      <a:pt x="113" y="585"/>
                      <a:pt x="124" y="594"/>
                    </a:cubicBezTo>
                    <a:cubicBezTo>
                      <a:pt x="141" y="608"/>
                      <a:pt x="157" y="621"/>
                      <a:pt x="181" y="609"/>
                    </a:cubicBezTo>
                    <a:cubicBezTo>
                      <a:pt x="202" y="599"/>
                      <a:pt x="224" y="594"/>
                      <a:pt x="245" y="608"/>
                    </a:cubicBezTo>
                    <a:cubicBezTo>
                      <a:pt x="251" y="611"/>
                      <a:pt x="257" y="607"/>
                      <a:pt x="262" y="604"/>
                    </a:cubicBezTo>
                    <a:cubicBezTo>
                      <a:pt x="284" y="594"/>
                      <a:pt x="307" y="585"/>
                      <a:pt x="331" y="580"/>
                    </a:cubicBezTo>
                    <a:cubicBezTo>
                      <a:pt x="350" y="576"/>
                      <a:pt x="369" y="583"/>
                      <a:pt x="375" y="602"/>
                    </a:cubicBezTo>
                    <a:cubicBezTo>
                      <a:pt x="380" y="618"/>
                      <a:pt x="386" y="617"/>
                      <a:pt x="400" y="614"/>
                    </a:cubicBezTo>
                    <a:cubicBezTo>
                      <a:pt x="434" y="604"/>
                      <a:pt x="452" y="628"/>
                      <a:pt x="448" y="648"/>
                    </a:cubicBezTo>
                    <a:cubicBezTo>
                      <a:pt x="445" y="663"/>
                      <a:pt x="446" y="680"/>
                      <a:pt x="440" y="693"/>
                    </a:cubicBezTo>
                    <a:cubicBezTo>
                      <a:pt x="427" y="718"/>
                      <a:pt x="442" y="731"/>
                      <a:pt x="454" y="747"/>
                    </a:cubicBezTo>
                    <a:cubicBezTo>
                      <a:pt x="458" y="753"/>
                      <a:pt x="464" y="758"/>
                      <a:pt x="469" y="764"/>
                    </a:cubicBezTo>
                    <a:cubicBezTo>
                      <a:pt x="478" y="776"/>
                      <a:pt x="500" y="781"/>
                      <a:pt x="489" y="806"/>
                    </a:cubicBezTo>
                    <a:cubicBezTo>
                      <a:pt x="488" y="808"/>
                      <a:pt x="492" y="813"/>
                      <a:pt x="494" y="817"/>
                    </a:cubicBezTo>
                    <a:cubicBezTo>
                      <a:pt x="508" y="840"/>
                      <a:pt x="500" y="870"/>
                      <a:pt x="512" y="895"/>
                    </a:cubicBezTo>
                    <a:cubicBezTo>
                      <a:pt x="515" y="900"/>
                      <a:pt x="513" y="909"/>
                      <a:pt x="507" y="914"/>
                    </a:cubicBezTo>
                    <a:cubicBezTo>
                      <a:pt x="485" y="938"/>
                      <a:pt x="483" y="968"/>
                      <a:pt x="481" y="999"/>
                    </a:cubicBezTo>
                    <a:cubicBezTo>
                      <a:pt x="480" y="1012"/>
                      <a:pt x="484" y="1023"/>
                      <a:pt x="490" y="1036"/>
                    </a:cubicBezTo>
                    <a:cubicBezTo>
                      <a:pt x="504" y="1066"/>
                      <a:pt x="525" y="1093"/>
                      <a:pt x="526" y="1131"/>
                    </a:cubicBezTo>
                    <a:cubicBezTo>
                      <a:pt x="526" y="1155"/>
                      <a:pt x="527" y="1184"/>
                      <a:pt x="545" y="1204"/>
                    </a:cubicBezTo>
                    <a:cubicBezTo>
                      <a:pt x="566" y="1226"/>
                      <a:pt x="571" y="1257"/>
                      <a:pt x="586" y="1282"/>
                    </a:cubicBezTo>
                    <a:cubicBezTo>
                      <a:pt x="588" y="1286"/>
                      <a:pt x="589" y="1290"/>
                      <a:pt x="586" y="1293"/>
                    </a:cubicBezTo>
                    <a:cubicBezTo>
                      <a:pt x="574" y="1306"/>
                      <a:pt x="587" y="1317"/>
                      <a:pt x="592" y="1323"/>
                    </a:cubicBezTo>
                    <a:cubicBezTo>
                      <a:pt x="598" y="1330"/>
                      <a:pt x="607" y="1341"/>
                      <a:pt x="622" y="1334"/>
                    </a:cubicBezTo>
                    <a:cubicBezTo>
                      <a:pt x="640" y="1325"/>
                      <a:pt x="660" y="1323"/>
                      <a:pt x="680" y="1323"/>
                    </a:cubicBezTo>
                    <a:cubicBezTo>
                      <a:pt x="711" y="1324"/>
                      <a:pt x="737" y="1311"/>
                      <a:pt x="760" y="1287"/>
                    </a:cubicBezTo>
                    <a:cubicBezTo>
                      <a:pt x="779" y="1268"/>
                      <a:pt x="790" y="1243"/>
                      <a:pt x="808" y="1224"/>
                    </a:cubicBezTo>
                    <a:cubicBezTo>
                      <a:pt x="821" y="1211"/>
                      <a:pt x="827" y="1194"/>
                      <a:pt x="825" y="1179"/>
                    </a:cubicBezTo>
                    <a:cubicBezTo>
                      <a:pt x="820" y="1157"/>
                      <a:pt x="832" y="1154"/>
                      <a:pt x="845" y="1148"/>
                    </a:cubicBezTo>
                    <a:cubicBezTo>
                      <a:pt x="868" y="1137"/>
                      <a:pt x="875" y="1123"/>
                      <a:pt x="869" y="1098"/>
                    </a:cubicBezTo>
                    <a:cubicBezTo>
                      <a:pt x="867" y="1087"/>
                      <a:pt x="863" y="1077"/>
                      <a:pt x="858" y="1067"/>
                    </a:cubicBezTo>
                    <a:cubicBezTo>
                      <a:pt x="855" y="1062"/>
                      <a:pt x="853" y="1058"/>
                      <a:pt x="858" y="1053"/>
                    </a:cubicBezTo>
                    <a:cubicBezTo>
                      <a:pt x="877" y="1035"/>
                      <a:pt x="893" y="1012"/>
                      <a:pt x="918" y="1001"/>
                    </a:cubicBezTo>
                    <a:cubicBezTo>
                      <a:pt x="932" y="994"/>
                      <a:pt x="943" y="986"/>
                      <a:pt x="951" y="971"/>
                    </a:cubicBezTo>
                    <a:cubicBezTo>
                      <a:pt x="961" y="949"/>
                      <a:pt x="950" y="928"/>
                      <a:pt x="952" y="906"/>
                    </a:cubicBezTo>
                    <a:cubicBezTo>
                      <a:pt x="952" y="893"/>
                      <a:pt x="955" y="876"/>
                      <a:pt x="938" y="870"/>
                    </a:cubicBezTo>
                    <a:cubicBezTo>
                      <a:pt x="937" y="869"/>
                      <a:pt x="938" y="864"/>
                      <a:pt x="937" y="862"/>
                    </a:cubicBezTo>
                    <a:cubicBezTo>
                      <a:pt x="929" y="846"/>
                      <a:pt x="939" y="827"/>
                      <a:pt x="930" y="813"/>
                    </a:cubicBezTo>
                    <a:cubicBezTo>
                      <a:pt x="921" y="800"/>
                      <a:pt x="925" y="790"/>
                      <a:pt x="929" y="780"/>
                    </a:cubicBezTo>
                    <a:cubicBezTo>
                      <a:pt x="951" y="736"/>
                      <a:pt x="979" y="697"/>
                      <a:pt x="1017" y="670"/>
                    </a:cubicBezTo>
                    <a:cubicBezTo>
                      <a:pt x="1070" y="630"/>
                      <a:pt x="1097" y="573"/>
                      <a:pt x="1120" y="511"/>
                    </a:cubicBezTo>
                    <a:cubicBezTo>
                      <a:pt x="1123" y="503"/>
                      <a:pt x="1121" y="496"/>
                      <a:pt x="1118" y="492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74" name="Freeform 6">
                <a:extLst>
                  <a:ext uri="{FF2B5EF4-FFF2-40B4-BE49-F238E27FC236}">
                    <a16:creationId xmlns:a16="http://schemas.microsoft.com/office/drawing/2014/main" id="{E043B518-A6F1-4ACF-98BC-635CE04EDA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85455" y="4420234"/>
                <a:ext cx="196850" cy="390525"/>
              </a:xfrm>
              <a:custGeom>
                <a:avLst/>
                <a:gdLst>
                  <a:gd name="T0" fmla="*/ 103 w 125"/>
                  <a:gd name="T1" fmla="*/ 0 h 248"/>
                  <a:gd name="T2" fmla="*/ 100 w 125"/>
                  <a:gd name="T3" fmla="*/ 4 h 248"/>
                  <a:gd name="T4" fmla="*/ 41 w 125"/>
                  <a:gd name="T5" fmla="*/ 69 h 248"/>
                  <a:gd name="T6" fmla="*/ 21 w 125"/>
                  <a:gd name="T7" fmla="*/ 111 h 248"/>
                  <a:gd name="T8" fmla="*/ 12 w 125"/>
                  <a:gd name="T9" fmla="*/ 171 h 248"/>
                  <a:gd name="T10" fmla="*/ 30 w 125"/>
                  <a:gd name="T11" fmla="*/ 243 h 248"/>
                  <a:gd name="T12" fmla="*/ 50 w 125"/>
                  <a:gd name="T13" fmla="*/ 244 h 248"/>
                  <a:gd name="T14" fmla="*/ 75 w 125"/>
                  <a:gd name="T15" fmla="*/ 219 h 248"/>
                  <a:gd name="T16" fmla="*/ 91 w 125"/>
                  <a:gd name="T17" fmla="*/ 161 h 248"/>
                  <a:gd name="T18" fmla="*/ 107 w 125"/>
                  <a:gd name="T19" fmla="*/ 104 h 248"/>
                  <a:gd name="T20" fmla="*/ 125 w 125"/>
                  <a:gd name="T21" fmla="*/ 59 h 248"/>
                  <a:gd name="T22" fmla="*/ 125 w 125"/>
                  <a:gd name="T23" fmla="*/ 55 h 248"/>
                  <a:gd name="T24" fmla="*/ 103 w 125"/>
                  <a:gd name="T25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5" h="248">
                    <a:moveTo>
                      <a:pt x="103" y="0"/>
                    </a:moveTo>
                    <a:cubicBezTo>
                      <a:pt x="102" y="1"/>
                      <a:pt x="101" y="2"/>
                      <a:pt x="100" y="4"/>
                    </a:cubicBezTo>
                    <a:cubicBezTo>
                      <a:pt x="90" y="35"/>
                      <a:pt x="74" y="60"/>
                      <a:pt x="41" y="69"/>
                    </a:cubicBezTo>
                    <a:cubicBezTo>
                      <a:pt x="22" y="75"/>
                      <a:pt x="14" y="91"/>
                      <a:pt x="21" y="111"/>
                    </a:cubicBezTo>
                    <a:cubicBezTo>
                      <a:pt x="28" y="134"/>
                      <a:pt x="26" y="152"/>
                      <a:pt x="12" y="171"/>
                    </a:cubicBezTo>
                    <a:cubicBezTo>
                      <a:pt x="0" y="187"/>
                      <a:pt x="13" y="233"/>
                      <a:pt x="30" y="243"/>
                    </a:cubicBezTo>
                    <a:cubicBezTo>
                      <a:pt x="36" y="247"/>
                      <a:pt x="43" y="248"/>
                      <a:pt x="50" y="244"/>
                    </a:cubicBezTo>
                    <a:cubicBezTo>
                      <a:pt x="61" y="238"/>
                      <a:pt x="72" y="235"/>
                      <a:pt x="75" y="219"/>
                    </a:cubicBezTo>
                    <a:cubicBezTo>
                      <a:pt x="79" y="199"/>
                      <a:pt x="86" y="180"/>
                      <a:pt x="91" y="161"/>
                    </a:cubicBezTo>
                    <a:cubicBezTo>
                      <a:pt x="96" y="142"/>
                      <a:pt x="99" y="121"/>
                      <a:pt x="107" y="104"/>
                    </a:cubicBezTo>
                    <a:cubicBezTo>
                      <a:pt x="114" y="89"/>
                      <a:pt x="104" y="66"/>
                      <a:pt x="125" y="59"/>
                    </a:cubicBezTo>
                    <a:cubicBezTo>
                      <a:pt x="125" y="58"/>
                      <a:pt x="125" y="56"/>
                      <a:pt x="125" y="55"/>
                    </a:cubicBezTo>
                    <a:cubicBezTo>
                      <a:pt x="119" y="36"/>
                      <a:pt x="119" y="15"/>
                      <a:pt x="103" y="0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</p:grpSp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D2505368-B13C-427A-9BEB-735E96A7CBD1}"/>
                </a:ext>
              </a:extLst>
            </p:cNvPr>
            <p:cNvGrpSpPr/>
            <p:nvPr/>
          </p:nvGrpSpPr>
          <p:grpSpPr>
            <a:xfrm>
              <a:off x="4864418" y="3723322"/>
              <a:ext cx="1214438" cy="2081212"/>
              <a:chOff x="4864418" y="3723322"/>
              <a:chExt cx="1214438" cy="2081212"/>
            </a:xfrm>
            <a:grpFill/>
          </p:grpSpPr>
          <p:sp>
            <p:nvSpPr>
              <p:cNvPr id="76" name="Freeform 7">
                <a:extLst>
                  <a:ext uri="{FF2B5EF4-FFF2-40B4-BE49-F238E27FC236}">
                    <a16:creationId xmlns:a16="http://schemas.microsoft.com/office/drawing/2014/main" id="{4F1A4569-E6FA-4ED9-A9D9-3E2AE1C2DA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4418" y="3723322"/>
                <a:ext cx="1214438" cy="2081212"/>
              </a:xfrm>
              <a:custGeom>
                <a:avLst/>
                <a:gdLst>
                  <a:gd name="T0" fmla="*/ 738 w 771"/>
                  <a:gd name="T1" fmla="*/ 319 h 1322"/>
                  <a:gd name="T2" fmla="*/ 656 w 771"/>
                  <a:gd name="T3" fmla="*/ 278 h 1322"/>
                  <a:gd name="T4" fmla="*/ 613 w 771"/>
                  <a:gd name="T5" fmla="*/ 267 h 1322"/>
                  <a:gd name="T6" fmla="*/ 513 w 771"/>
                  <a:gd name="T7" fmla="*/ 230 h 1322"/>
                  <a:gd name="T8" fmla="*/ 424 w 771"/>
                  <a:gd name="T9" fmla="*/ 122 h 1322"/>
                  <a:gd name="T10" fmla="*/ 346 w 771"/>
                  <a:gd name="T11" fmla="*/ 73 h 1322"/>
                  <a:gd name="T12" fmla="*/ 300 w 771"/>
                  <a:gd name="T13" fmla="*/ 42 h 1322"/>
                  <a:gd name="T14" fmla="*/ 220 w 771"/>
                  <a:gd name="T15" fmla="*/ 30 h 1322"/>
                  <a:gd name="T16" fmla="*/ 177 w 771"/>
                  <a:gd name="T17" fmla="*/ 22 h 1322"/>
                  <a:gd name="T18" fmla="*/ 128 w 771"/>
                  <a:gd name="T19" fmla="*/ 28 h 1322"/>
                  <a:gd name="T20" fmla="*/ 59 w 771"/>
                  <a:gd name="T21" fmla="*/ 68 h 1322"/>
                  <a:gd name="T22" fmla="*/ 58 w 771"/>
                  <a:gd name="T23" fmla="*/ 100 h 1322"/>
                  <a:gd name="T24" fmla="*/ 41 w 771"/>
                  <a:gd name="T25" fmla="*/ 204 h 1322"/>
                  <a:gd name="T26" fmla="*/ 27 w 771"/>
                  <a:gd name="T27" fmla="*/ 284 h 1322"/>
                  <a:gd name="T28" fmla="*/ 35 w 771"/>
                  <a:gd name="T29" fmla="*/ 365 h 1322"/>
                  <a:gd name="T30" fmla="*/ 106 w 771"/>
                  <a:gd name="T31" fmla="*/ 507 h 1322"/>
                  <a:gd name="T32" fmla="*/ 188 w 771"/>
                  <a:gd name="T33" fmla="*/ 592 h 1322"/>
                  <a:gd name="T34" fmla="*/ 167 w 771"/>
                  <a:gd name="T35" fmla="*/ 806 h 1322"/>
                  <a:gd name="T36" fmla="*/ 138 w 771"/>
                  <a:gd name="T37" fmla="*/ 966 h 1322"/>
                  <a:gd name="T38" fmla="*/ 123 w 771"/>
                  <a:gd name="T39" fmla="*/ 1014 h 1322"/>
                  <a:gd name="T40" fmla="*/ 128 w 771"/>
                  <a:gd name="T41" fmla="*/ 1048 h 1322"/>
                  <a:gd name="T42" fmla="*/ 136 w 771"/>
                  <a:gd name="T43" fmla="*/ 1030 h 1322"/>
                  <a:gd name="T44" fmla="*/ 148 w 771"/>
                  <a:gd name="T45" fmla="*/ 1014 h 1322"/>
                  <a:gd name="T46" fmla="*/ 144 w 771"/>
                  <a:gd name="T47" fmla="*/ 1067 h 1322"/>
                  <a:gd name="T48" fmla="*/ 128 w 771"/>
                  <a:gd name="T49" fmla="*/ 1104 h 1322"/>
                  <a:gd name="T50" fmla="*/ 107 w 771"/>
                  <a:gd name="T51" fmla="*/ 1120 h 1322"/>
                  <a:gd name="T52" fmla="*/ 129 w 771"/>
                  <a:gd name="T53" fmla="*/ 1130 h 1322"/>
                  <a:gd name="T54" fmla="*/ 115 w 771"/>
                  <a:gd name="T55" fmla="*/ 1165 h 1322"/>
                  <a:gd name="T56" fmla="*/ 132 w 771"/>
                  <a:gd name="T57" fmla="*/ 1254 h 1322"/>
                  <a:gd name="T58" fmla="*/ 182 w 771"/>
                  <a:gd name="T59" fmla="*/ 1276 h 1322"/>
                  <a:gd name="T60" fmla="*/ 194 w 771"/>
                  <a:gd name="T61" fmla="*/ 1297 h 1322"/>
                  <a:gd name="T62" fmla="*/ 171 w 771"/>
                  <a:gd name="T63" fmla="*/ 1304 h 1322"/>
                  <a:gd name="T64" fmla="*/ 238 w 771"/>
                  <a:gd name="T65" fmla="*/ 1315 h 1322"/>
                  <a:gd name="T66" fmla="*/ 272 w 771"/>
                  <a:gd name="T67" fmla="*/ 1308 h 1322"/>
                  <a:gd name="T68" fmla="*/ 224 w 771"/>
                  <a:gd name="T69" fmla="*/ 1273 h 1322"/>
                  <a:gd name="T70" fmla="*/ 220 w 771"/>
                  <a:gd name="T71" fmla="*/ 1206 h 1322"/>
                  <a:gd name="T72" fmla="*/ 252 w 771"/>
                  <a:gd name="T73" fmla="*/ 1160 h 1322"/>
                  <a:gd name="T74" fmla="*/ 251 w 771"/>
                  <a:gd name="T75" fmla="*/ 1128 h 1322"/>
                  <a:gd name="T76" fmla="*/ 251 w 771"/>
                  <a:gd name="T77" fmla="*/ 1087 h 1322"/>
                  <a:gd name="T78" fmla="*/ 281 w 771"/>
                  <a:gd name="T79" fmla="*/ 1028 h 1322"/>
                  <a:gd name="T80" fmla="*/ 315 w 771"/>
                  <a:gd name="T81" fmla="*/ 998 h 1322"/>
                  <a:gd name="T82" fmla="*/ 385 w 771"/>
                  <a:gd name="T83" fmla="*/ 948 h 1322"/>
                  <a:gd name="T84" fmla="*/ 385 w 771"/>
                  <a:gd name="T85" fmla="*/ 868 h 1322"/>
                  <a:gd name="T86" fmla="*/ 458 w 771"/>
                  <a:gd name="T87" fmla="*/ 862 h 1322"/>
                  <a:gd name="T88" fmla="*/ 512 w 771"/>
                  <a:gd name="T89" fmla="*/ 790 h 1322"/>
                  <a:gd name="T90" fmla="*/ 547 w 771"/>
                  <a:gd name="T91" fmla="*/ 692 h 1322"/>
                  <a:gd name="T92" fmla="*/ 654 w 771"/>
                  <a:gd name="T93" fmla="*/ 637 h 1322"/>
                  <a:gd name="T94" fmla="*/ 725 w 771"/>
                  <a:gd name="T95" fmla="*/ 438 h 1322"/>
                  <a:gd name="T96" fmla="*/ 769 w 771"/>
                  <a:gd name="T97" fmla="*/ 357 h 1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71" h="1322">
                    <a:moveTo>
                      <a:pt x="769" y="357"/>
                    </a:moveTo>
                    <a:cubicBezTo>
                      <a:pt x="766" y="332"/>
                      <a:pt x="761" y="324"/>
                      <a:pt x="738" y="319"/>
                    </a:cubicBezTo>
                    <a:cubicBezTo>
                      <a:pt x="730" y="317"/>
                      <a:pt x="724" y="312"/>
                      <a:pt x="718" y="306"/>
                    </a:cubicBezTo>
                    <a:cubicBezTo>
                      <a:pt x="700" y="290"/>
                      <a:pt x="683" y="273"/>
                      <a:pt x="656" y="278"/>
                    </a:cubicBezTo>
                    <a:cubicBezTo>
                      <a:pt x="643" y="280"/>
                      <a:pt x="630" y="263"/>
                      <a:pt x="615" y="272"/>
                    </a:cubicBezTo>
                    <a:cubicBezTo>
                      <a:pt x="614" y="271"/>
                      <a:pt x="613" y="269"/>
                      <a:pt x="613" y="267"/>
                    </a:cubicBezTo>
                    <a:cubicBezTo>
                      <a:pt x="613" y="253"/>
                      <a:pt x="601" y="251"/>
                      <a:pt x="594" y="249"/>
                    </a:cubicBezTo>
                    <a:cubicBezTo>
                      <a:pt x="568" y="243"/>
                      <a:pt x="543" y="231"/>
                      <a:pt x="513" y="230"/>
                    </a:cubicBezTo>
                    <a:cubicBezTo>
                      <a:pt x="528" y="212"/>
                      <a:pt x="516" y="199"/>
                      <a:pt x="510" y="182"/>
                    </a:cubicBezTo>
                    <a:cubicBezTo>
                      <a:pt x="494" y="138"/>
                      <a:pt x="469" y="119"/>
                      <a:pt x="424" y="122"/>
                    </a:cubicBezTo>
                    <a:cubicBezTo>
                      <a:pt x="415" y="123"/>
                      <a:pt x="405" y="121"/>
                      <a:pt x="397" y="113"/>
                    </a:cubicBezTo>
                    <a:cubicBezTo>
                      <a:pt x="382" y="97"/>
                      <a:pt x="372" y="74"/>
                      <a:pt x="346" y="73"/>
                    </a:cubicBezTo>
                    <a:cubicBezTo>
                      <a:pt x="345" y="73"/>
                      <a:pt x="344" y="70"/>
                      <a:pt x="343" y="68"/>
                    </a:cubicBezTo>
                    <a:cubicBezTo>
                      <a:pt x="337" y="45"/>
                      <a:pt x="315" y="42"/>
                      <a:pt x="300" y="42"/>
                    </a:cubicBezTo>
                    <a:cubicBezTo>
                      <a:pt x="282" y="41"/>
                      <a:pt x="265" y="43"/>
                      <a:pt x="247" y="40"/>
                    </a:cubicBezTo>
                    <a:cubicBezTo>
                      <a:pt x="237" y="39"/>
                      <a:pt x="228" y="38"/>
                      <a:pt x="220" y="30"/>
                    </a:cubicBezTo>
                    <a:cubicBezTo>
                      <a:pt x="211" y="21"/>
                      <a:pt x="199" y="16"/>
                      <a:pt x="186" y="25"/>
                    </a:cubicBezTo>
                    <a:cubicBezTo>
                      <a:pt x="182" y="27"/>
                      <a:pt x="178" y="28"/>
                      <a:pt x="177" y="22"/>
                    </a:cubicBezTo>
                    <a:cubicBezTo>
                      <a:pt x="172" y="0"/>
                      <a:pt x="163" y="9"/>
                      <a:pt x="153" y="17"/>
                    </a:cubicBezTo>
                    <a:cubicBezTo>
                      <a:pt x="145" y="22"/>
                      <a:pt x="137" y="26"/>
                      <a:pt x="128" y="28"/>
                    </a:cubicBezTo>
                    <a:cubicBezTo>
                      <a:pt x="118" y="30"/>
                      <a:pt x="103" y="31"/>
                      <a:pt x="101" y="42"/>
                    </a:cubicBezTo>
                    <a:cubicBezTo>
                      <a:pt x="95" y="69"/>
                      <a:pt x="82" y="77"/>
                      <a:pt x="59" y="68"/>
                    </a:cubicBezTo>
                    <a:cubicBezTo>
                      <a:pt x="57" y="71"/>
                      <a:pt x="56" y="75"/>
                      <a:pt x="54" y="78"/>
                    </a:cubicBezTo>
                    <a:cubicBezTo>
                      <a:pt x="55" y="86"/>
                      <a:pt x="54" y="95"/>
                      <a:pt x="58" y="100"/>
                    </a:cubicBezTo>
                    <a:cubicBezTo>
                      <a:pt x="69" y="117"/>
                      <a:pt x="72" y="136"/>
                      <a:pt x="72" y="156"/>
                    </a:cubicBezTo>
                    <a:cubicBezTo>
                      <a:pt x="72" y="179"/>
                      <a:pt x="52" y="190"/>
                      <a:pt x="41" y="204"/>
                    </a:cubicBezTo>
                    <a:cubicBezTo>
                      <a:pt x="30" y="217"/>
                      <a:pt x="22" y="231"/>
                      <a:pt x="18" y="246"/>
                    </a:cubicBezTo>
                    <a:cubicBezTo>
                      <a:pt x="14" y="259"/>
                      <a:pt x="10" y="275"/>
                      <a:pt x="27" y="284"/>
                    </a:cubicBezTo>
                    <a:cubicBezTo>
                      <a:pt x="8" y="297"/>
                      <a:pt x="0" y="308"/>
                      <a:pt x="10" y="334"/>
                    </a:cubicBezTo>
                    <a:cubicBezTo>
                      <a:pt x="15" y="349"/>
                      <a:pt x="28" y="353"/>
                      <a:pt x="35" y="365"/>
                    </a:cubicBezTo>
                    <a:cubicBezTo>
                      <a:pt x="49" y="392"/>
                      <a:pt x="57" y="423"/>
                      <a:pt x="75" y="447"/>
                    </a:cubicBezTo>
                    <a:cubicBezTo>
                      <a:pt x="88" y="465"/>
                      <a:pt x="84" y="493"/>
                      <a:pt x="106" y="507"/>
                    </a:cubicBezTo>
                    <a:cubicBezTo>
                      <a:pt x="120" y="516"/>
                      <a:pt x="133" y="526"/>
                      <a:pt x="148" y="534"/>
                    </a:cubicBezTo>
                    <a:cubicBezTo>
                      <a:pt x="171" y="546"/>
                      <a:pt x="186" y="564"/>
                      <a:pt x="188" y="592"/>
                    </a:cubicBezTo>
                    <a:cubicBezTo>
                      <a:pt x="192" y="634"/>
                      <a:pt x="184" y="675"/>
                      <a:pt x="178" y="715"/>
                    </a:cubicBezTo>
                    <a:cubicBezTo>
                      <a:pt x="175" y="746"/>
                      <a:pt x="165" y="776"/>
                      <a:pt x="167" y="806"/>
                    </a:cubicBezTo>
                    <a:cubicBezTo>
                      <a:pt x="168" y="830"/>
                      <a:pt x="164" y="851"/>
                      <a:pt x="157" y="872"/>
                    </a:cubicBezTo>
                    <a:cubicBezTo>
                      <a:pt x="146" y="903"/>
                      <a:pt x="126" y="931"/>
                      <a:pt x="138" y="966"/>
                    </a:cubicBezTo>
                    <a:cubicBezTo>
                      <a:pt x="138" y="969"/>
                      <a:pt x="138" y="973"/>
                      <a:pt x="136" y="974"/>
                    </a:cubicBezTo>
                    <a:cubicBezTo>
                      <a:pt x="126" y="985"/>
                      <a:pt x="134" y="1002"/>
                      <a:pt x="123" y="1014"/>
                    </a:cubicBezTo>
                    <a:cubicBezTo>
                      <a:pt x="120" y="1018"/>
                      <a:pt x="125" y="1032"/>
                      <a:pt x="122" y="1042"/>
                    </a:cubicBezTo>
                    <a:cubicBezTo>
                      <a:pt x="121" y="1046"/>
                      <a:pt x="125" y="1048"/>
                      <a:pt x="128" y="1048"/>
                    </a:cubicBezTo>
                    <a:cubicBezTo>
                      <a:pt x="132" y="1048"/>
                      <a:pt x="137" y="1049"/>
                      <a:pt x="137" y="1043"/>
                    </a:cubicBezTo>
                    <a:cubicBezTo>
                      <a:pt x="138" y="1039"/>
                      <a:pt x="136" y="1035"/>
                      <a:pt x="136" y="1030"/>
                    </a:cubicBezTo>
                    <a:cubicBezTo>
                      <a:pt x="136" y="1024"/>
                      <a:pt x="136" y="1018"/>
                      <a:pt x="142" y="1014"/>
                    </a:cubicBezTo>
                    <a:cubicBezTo>
                      <a:pt x="144" y="1013"/>
                      <a:pt x="147" y="1013"/>
                      <a:pt x="148" y="1014"/>
                    </a:cubicBezTo>
                    <a:cubicBezTo>
                      <a:pt x="151" y="1019"/>
                      <a:pt x="149" y="1024"/>
                      <a:pt x="148" y="1030"/>
                    </a:cubicBezTo>
                    <a:cubicBezTo>
                      <a:pt x="146" y="1042"/>
                      <a:pt x="141" y="1056"/>
                      <a:pt x="144" y="1067"/>
                    </a:cubicBezTo>
                    <a:cubicBezTo>
                      <a:pt x="149" y="1084"/>
                      <a:pt x="134" y="1093"/>
                      <a:pt x="133" y="1107"/>
                    </a:cubicBezTo>
                    <a:cubicBezTo>
                      <a:pt x="132" y="1113"/>
                      <a:pt x="130" y="1105"/>
                      <a:pt x="128" y="1104"/>
                    </a:cubicBezTo>
                    <a:cubicBezTo>
                      <a:pt x="122" y="1102"/>
                      <a:pt x="117" y="1100"/>
                      <a:pt x="113" y="1109"/>
                    </a:cubicBezTo>
                    <a:cubicBezTo>
                      <a:pt x="111" y="1112"/>
                      <a:pt x="104" y="1113"/>
                      <a:pt x="107" y="1120"/>
                    </a:cubicBezTo>
                    <a:cubicBezTo>
                      <a:pt x="109" y="1127"/>
                      <a:pt x="116" y="1123"/>
                      <a:pt x="120" y="1124"/>
                    </a:cubicBezTo>
                    <a:cubicBezTo>
                      <a:pt x="124" y="1124"/>
                      <a:pt x="126" y="1126"/>
                      <a:pt x="129" y="1130"/>
                    </a:cubicBezTo>
                    <a:cubicBezTo>
                      <a:pt x="119" y="1133"/>
                      <a:pt x="115" y="1139"/>
                      <a:pt x="121" y="1150"/>
                    </a:cubicBezTo>
                    <a:cubicBezTo>
                      <a:pt x="126" y="1158"/>
                      <a:pt x="125" y="1161"/>
                      <a:pt x="115" y="1165"/>
                    </a:cubicBezTo>
                    <a:cubicBezTo>
                      <a:pt x="111" y="1166"/>
                      <a:pt x="98" y="1181"/>
                      <a:pt x="106" y="1190"/>
                    </a:cubicBezTo>
                    <a:cubicBezTo>
                      <a:pt x="121" y="1209"/>
                      <a:pt x="128" y="1230"/>
                      <a:pt x="132" y="1254"/>
                    </a:cubicBezTo>
                    <a:cubicBezTo>
                      <a:pt x="133" y="1266"/>
                      <a:pt x="136" y="1286"/>
                      <a:pt x="149" y="1288"/>
                    </a:cubicBezTo>
                    <a:cubicBezTo>
                      <a:pt x="158" y="1290"/>
                      <a:pt x="176" y="1298"/>
                      <a:pt x="182" y="1276"/>
                    </a:cubicBezTo>
                    <a:cubicBezTo>
                      <a:pt x="183" y="1270"/>
                      <a:pt x="187" y="1275"/>
                      <a:pt x="189" y="1276"/>
                    </a:cubicBezTo>
                    <a:cubicBezTo>
                      <a:pt x="197" y="1281"/>
                      <a:pt x="193" y="1291"/>
                      <a:pt x="194" y="1297"/>
                    </a:cubicBezTo>
                    <a:cubicBezTo>
                      <a:pt x="195" y="1305"/>
                      <a:pt x="187" y="1301"/>
                      <a:pt x="183" y="1302"/>
                    </a:cubicBezTo>
                    <a:cubicBezTo>
                      <a:pt x="179" y="1303"/>
                      <a:pt x="175" y="1303"/>
                      <a:pt x="171" y="1304"/>
                    </a:cubicBezTo>
                    <a:cubicBezTo>
                      <a:pt x="182" y="1308"/>
                      <a:pt x="192" y="1309"/>
                      <a:pt x="203" y="1311"/>
                    </a:cubicBezTo>
                    <a:cubicBezTo>
                      <a:pt x="215" y="1313"/>
                      <a:pt x="227" y="1314"/>
                      <a:pt x="238" y="1315"/>
                    </a:cubicBezTo>
                    <a:cubicBezTo>
                      <a:pt x="247" y="1317"/>
                      <a:pt x="256" y="1322"/>
                      <a:pt x="265" y="1317"/>
                    </a:cubicBezTo>
                    <a:cubicBezTo>
                      <a:pt x="268" y="1315"/>
                      <a:pt x="273" y="1314"/>
                      <a:pt x="272" y="1308"/>
                    </a:cubicBezTo>
                    <a:cubicBezTo>
                      <a:pt x="271" y="1304"/>
                      <a:pt x="268" y="1304"/>
                      <a:pt x="265" y="1303"/>
                    </a:cubicBezTo>
                    <a:cubicBezTo>
                      <a:pt x="249" y="1297"/>
                      <a:pt x="235" y="1288"/>
                      <a:pt x="224" y="1273"/>
                    </a:cubicBezTo>
                    <a:cubicBezTo>
                      <a:pt x="214" y="1260"/>
                      <a:pt x="219" y="1244"/>
                      <a:pt x="213" y="1230"/>
                    </a:cubicBezTo>
                    <a:cubicBezTo>
                      <a:pt x="209" y="1220"/>
                      <a:pt x="210" y="1212"/>
                      <a:pt x="220" y="1206"/>
                    </a:cubicBezTo>
                    <a:cubicBezTo>
                      <a:pt x="227" y="1202"/>
                      <a:pt x="236" y="1197"/>
                      <a:pt x="236" y="1186"/>
                    </a:cubicBezTo>
                    <a:cubicBezTo>
                      <a:pt x="235" y="1172"/>
                      <a:pt x="242" y="1165"/>
                      <a:pt x="252" y="1160"/>
                    </a:cubicBezTo>
                    <a:cubicBezTo>
                      <a:pt x="261" y="1157"/>
                      <a:pt x="261" y="1149"/>
                      <a:pt x="261" y="1141"/>
                    </a:cubicBezTo>
                    <a:cubicBezTo>
                      <a:pt x="261" y="1134"/>
                      <a:pt x="258" y="1130"/>
                      <a:pt x="251" y="1128"/>
                    </a:cubicBezTo>
                    <a:cubicBezTo>
                      <a:pt x="242" y="1125"/>
                      <a:pt x="233" y="1119"/>
                      <a:pt x="234" y="1108"/>
                    </a:cubicBezTo>
                    <a:cubicBezTo>
                      <a:pt x="234" y="1098"/>
                      <a:pt x="244" y="1089"/>
                      <a:pt x="251" y="1087"/>
                    </a:cubicBezTo>
                    <a:cubicBezTo>
                      <a:pt x="265" y="1084"/>
                      <a:pt x="273" y="1077"/>
                      <a:pt x="272" y="1063"/>
                    </a:cubicBezTo>
                    <a:cubicBezTo>
                      <a:pt x="272" y="1050"/>
                      <a:pt x="287" y="1043"/>
                      <a:pt x="281" y="1028"/>
                    </a:cubicBezTo>
                    <a:cubicBezTo>
                      <a:pt x="277" y="1019"/>
                      <a:pt x="276" y="1008"/>
                      <a:pt x="274" y="996"/>
                    </a:cubicBezTo>
                    <a:cubicBezTo>
                      <a:pt x="289" y="996"/>
                      <a:pt x="303" y="1012"/>
                      <a:pt x="315" y="998"/>
                    </a:cubicBezTo>
                    <a:cubicBezTo>
                      <a:pt x="324" y="987"/>
                      <a:pt x="325" y="971"/>
                      <a:pt x="322" y="956"/>
                    </a:cubicBezTo>
                    <a:cubicBezTo>
                      <a:pt x="344" y="964"/>
                      <a:pt x="364" y="953"/>
                      <a:pt x="385" y="948"/>
                    </a:cubicBezTo>
                    <a:cubicBezTo>
                      <a:pt x="399" y="945"/>
                      <a:pt x="415" y="913"/>
                      <a:pt x="410" y="903"/>
                    </a:cubicBezTo>
                    <a:cubicBezTo>
                      <a:pt x="402" y="891"/>
                      <a:pt x="405" y="872"/>
                      <a:pt x="385" y="868"/>
                    </a:cubicBezTo>
                    <a:cubicBezTo>
                      <a:pt x="397" y="861"/>
                      <a:pt x="403" y="867"/>
                      <a:pt x="411" y="870"/>
                    </a:cubicBezTo>
                    <a:cubicBezTo>
                      <a:pt x="428" y="875"/>
                      <a:pt x="445" y="878"/>
                      <a:pt x="458" y="862"/>
                    </a:cubicBezTo>
                    <a:cubicBezTo>
                      <a:pt x="467" y="851"/>
                      <a:pt x="479" y="841"/>
                      <a:pt x="483" y="826"/>
                    </a:cubicBezTo>
                    <a:cubicBezTo>
                      <a:pt x="488" y="810"/>
                      <a:pt x="503" y="802"/>
                      <a:pt x="512" y="790"/>
                    </a:cubicBezTo>
                    <a:cubicBezTo>
                      <a:pt x="524" y="772"/>
                      <a:pt x="545" y="757"/>
                      <a:pt x="543" y="729"/>
                    </a:cubicBezTo>
                    <a:cubicBezTo>
                      <a:pt x="542" y="717"/>
                      <a:pt x="539" y="702"/>
                      <a:pt x="547" y="692"/>
                    </a:cubicBezTo>
                    <a:cubicBezTo>
                      <a:pt x="567" y="670"/>
                      <a:pt x="593" y="656"/>
                      <a:pt x="620" y="647"/>
                    </a:cubicBezTo>
                    <a:cubicBezTo>
                      <a:pt x="632" y="643"/>
                      <a:pt x="644" y="648"/>
                      <a:pt x="654" y="637"/>
                    </a:cubicBezTo>
                    <a:cubicBezTo>
                      <a:pt x="680" y="609"/>
                      <a:pt x="688" y="574"/>
                      <a:pt x="697" y="539"/>
                    </a:cubicBezTo>
                    <a:cubicBezTo>
                      <a:pt x="705" y="505"/>
                      <a:pt x="693" y="465"/>
                      <a:pt x="725" y="438"/>
                    </a:cubicBezTo>
                    <a:cubicBezTo>
                      <a:pt x="730" y="433"/>
                      <a:pt x="733" y="425"/>
                      <a:pt x="739" y="419"/>
                    </a:cubicBezTo>
                    <a:cubicBezTo>
                      <a:pt x="755" y="403"/>
                      <a:pt x="771" y="385"/>
                      <a:pt x="769" y="357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77" name="Freeform 8">
                <a:extLst>
                  <a:ext uri="{FF2B5EF4-FFF2-40B4-BE49-F238E27FC236}">
                    <a16:creationId xmlns:a16="http://schemas.microsoft.com/office/drawing/2014/main" id="{50607443-C51C-4653-8EA7-1825AFB51C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0518" y="5652134"/>
                <a:ext cx="69850" cy="39687"/>
              </a:xfrm>
              <a:custGeom>
                <a:avLst/>
                <a:gdLst>
                  <a:gd name="T0" fmla="*/ 0 w 44"/>
                  <a:gd name="T1" fmla="*/ 21 h 25"/>
                  <a:gd name="T2" fmla="*/ 44 w 44"/>
                  <a:gd name="T3" fmla="*/ 8 h 25"/>
                  <a:gd name="T4" fmla="*/ 0 w 44"/>
                  <a:gd name="T5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25">
                    <a:moveTo>
                      <a:pt x="0" y="21"/>
                    </a:moveTo>
                    <a:cubicBezTo>
                      <a:pt x="13" y="14"/>
                      <a:pt x="31" y="25"/>
                      <a:pt x="44" y="8"/>
                    </a:cubicBezTo>
                    <a:cubicBezTo>
                      <a:pt x="20" y="0"/>
                      <a:pt x="9" y="3"/>
                      <a:pt x="0" y="21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</p:grp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B6F9CBA2-F045-47EE-BDEF-7674C284F958}"/>
                </a:ext>
              </a:extLst>
            </p:cNvPr>
            <p:cNvGrpSpPr/>
            <p:nvPr/>
          </p:nvGrpSpPr>
          <p:grpSpPr>
            <a:xfrm>
              <a:off x="7655243" y="1056322"/>
              <a:ext cx="4264025" cy="3263899"/>
              <a:chOff x="7655243" y="1056322"/>
              <a:chExt cx="4264025" cy="3263899"/>
            </a:xfrm>
            <a:grpFill/>
          </p:grpSpPr>
          <p:sp>
            <p:nvSpPr>
              <p:cNvPr id="79" name="Freeform 11">
                <a:extLst>
                  <a:ext uri="{FF2B5EF4-FFF2-40B4-BE49-F238E27FC236}">
                    <a16:creationId xmlns:a16="http://schemas.microsoft.com/office/drawing/2014/main" id="{DCCF9EAE-77B7-4B52-A4F6-E505565EA3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55243" y="1276985"/>
                <a:ext cx="4264025" cy="2957512"/>
              </a:xfrm>
              <a:custGeom>
                <a:avLst/>
                <a:gdLst>
                  <a:gd name="T0" fmla="*/ 2520 w 2710"/>
                  <a:gd name="T1" fmla="*/ 291 h 1879"/>
                  <a:gd name="T2" fmla="*/ 2335 w 2710"/>
                  <a:gd name="T3" fmla="*/ 284 h 1879"/>
                  <a:gd name="T4" fmla="*/ 2074 w 2710"/>
                  <a:gd name="T5" fmla="*/ 238 h 1879"/>
                  <a:gd name="T6" fmla="*/ 1938 w 2710"/>
                  <a:gd name="T7" fmla="*/ 184 h 1879"/>
                  <a:gd name="T8" fmla="*/ 1838 w 2710"/>
                  <a:gd name="T9" fmla="*/ 231 h 1879"/>
                  <a:gd name="T10" fmla="*/ 1705 w 2710"/>
                  <a:gd name="T11" fmla="*/ 194 h 1879"/>
                  <a:gd name="T12" fmla="*/ 1516 w 2710"/>
                  <a:gd name="T13" fmla="*/ 156 h 1879"/>
                  <a:gd name="T14" fmla="*/ 1339 w 2710"/>
                  <a:gd name="T15" fmla="*/ 149 h 1879"/>
                  <a:gd name="T16" fmla="*/ 1304 w 2710"/>
                  <a:gd name="T17" fmla="*/ 31 h 1879"/>
                  <a:gd name="T18" fmla="*/ 1234 w 2710"/>
                  <a:gd name="T19" fmla="*/ 51 h 1879"/>
                  <a:gd name="T20" fmla="*/ 908 w 2710"/>
                  <a:gd name="T21" fmla="*/ 154 h 1879"/>
                  <a:gd name="T22" fmla="*/ 853 w 2710"/>
                  <a:gd name="T23" fmla="*/ 210 h 1879"/>
                  <a:gd name="T24" fmla="*/ 787 w 2710"/>
                  <a:gd name="T25" fmla="*/ 236 h 1879"/>
                  <a:gd name="T26" fmla="*/ 801 w 2710"/>
                  <a:gd name="T27" fmla="*/ 342 h 1879"/>
                  <a:gd name="T28" fmla="*/ 762 w 2710"/>
                  <a:gd name="T29" fmla="*/ 241 h 1879"/>
                  <a:gd name="T30" fmla="*/ 676 w 2710"/>
                  <a:gd name="T31" fmla="*/ 271 h 1879"/>
                  <a:gd name="T32" fmla="*/ 614 w 2710"/>
                  <a:gd name="T33" fmla="*/ 334 h 1879"/>
                  <a:gd name="T34" fmla="*/ 497 w 2710"/>
                  <a:gd name="T35" fmla="*/ 651 h 1879"/>
                  <a:gd name="T36" fmla="*/ 527 w 2710"/>
                  <a:gd name="T37" fmla="*/ 813 h 1879"/>
                  <a:gd name="T38" fmla="*/ 368 w 2710"/>
                  <a:gd name="T39" fmla="*/ 895 h 1879"/>
                  <a:gd name="T40" fmla="*/ 458 w 2710"/>
                  <a:gd name="T41" fmla="*/ 1009 h 1879"/>
                  <a:gd name="T42" fmla="*/ 391 w 2710"/>
                  <a:gd name="T43" fmla="*/ 997 h 1879"/>
                  <a:gd name="T44" fmla="*/ 136 w 2710"/>
                  <a:gd name="T45" fmla="*/ 985 h 1879"/>
                  <a:gd name="T46" fmla="*/ 55 w 2710"/>
                  <a:gd name="T47" fmla="*/ 1101 h 1879"/>
                  <a:gd name="T48" fmla="*/ 158 w 2710"/>
                  <a:gd name="T49" fmla="*/ 1115 h 1879"/>
                  <a:gd name="T50" fmla="*/ 224 w 2710"/>
                  <a:gd name="T51" fmla="*/ 1404 h 1879"/>
                  <a:gd name="T52" fmla="*/ 418 w 2710"/>
                  <a:gd name="T53" fmla="*/ 1490 h 1879"/>
                  <a:gd name="T54" fmla="*/ 489 w 2710"/>
                  <a:gd name="T55" fmla="*/ 1321 h 1879"/>
                  <a:gd name="T56" fmla="*/ 373 w 2710"/>
                  <a:gd name="T57" fmla="*/ 1283 h 1879"/>
                  <a:gd name="T58" fmla="*/ 510 w 2710"/>
                  <a:gd name="T59" fmla="*/ 1295 h 1879"/>
                  <a:gd name="T60" fmla="*/ 724 w 2710"/>
                  <a:gd name="T61" fmla="*/ 1369 h 1879"/>
                  <a:gd name="T62" fmla="*/ 774 w 2710"/>
                  <a:gd name="T63" fmla="*/ 1451 h 1879"/>
                  <a:gd name="T64" fmla="*/ 920 w 2710"/>
                  <a:gd name="T65" fmla="*/ 1478 h 1879"/>
                  <a:gd name="T66" fmla="*/ 1102 w 2710"/>
                  <a:gd name="T67" fmla="*/ 1412 h 1879"/>
                  <a:gd name="T68" fmla="*/ 1214 w 2710"/>
                  <a:gd name="T69" fmla="*/ 1646 h 1879"/>
                  <a:gd name="T70" fmla="*/ 1310 w 2710"/>
                  <a:gd name="T71" fmla="*/ 1876 h 1879"/>
                  <a:gd name="T72" fmla="*/ 1254 w 2710"/>
                  <a:gd name="T73" fmla="*/ 1748 h 1879"/>
                  <a:gd name="T74" fmla="*/ 1205 w 2710"/>
                  <a:gd name="T75" fmla="*/ 1586 h 1879"/>
                  <a:gd name="T76" fmla="*/ 1282 w 2710"/>
                  <a:gd name="T77" fmla="*/ 1583 h 1879"/>
                  <a:gd name="T78" fmla="*/ 1315 w 2710"/>
                  <a:gd name="T79" fmla="*/ 1451 h 1879"/>
                  <a:gd name="T80" fmla="*/ 1500 w 2710"/>
                  <a:gd name="T81" fmla="*/ 1346 h 1879"/>
                  <a:gd name="T82" fmla="*/ 1575 w 2710"/>
                  <a:gd name="T83" fmla="*/ 1189 h 1879"/>
                  <a:gd name="T84" fmla="*/ 1515 w 2710"/>
                  <a:gd name="T85" fmla="*/ 1065 h 1879"/>
                  <a:gd name="T86" fmla="*/ 1582 w 2710"/>
                  <a:gd name="T87" fmla="*/ 1029 h 1879"/>
                  <a:gd name="T88" fmla="*/ 1663 w 2710"/>
                  <a:gd name="T89" fmla="*/ 1086 h 1879"/>
                  <a:gd name="T90" fmla="*/ 1683 w 2710"/>
                  <a:gd name="T91" fmla="*/ 1024 h 1879"/>
                  <a:gd name="T92" fmla="*/ 1851 w 2710"/>
                  <a:gd name="T93" fmla="*/ 881 h 1879"/>
                  <a:gd name="T94" fmla="*/ 1826 w 2710"/>
                  <a:gd name="T95" fmla="*/ 718 h 1879"/>
                  <a:gd name="T96" fmla="*/ 1977 w 2710"/>
                  <a:gd name="T97" fmla="*/ 573 h 1879"/>
                  <a:gd name="T98" fmla="*/ 2149 w 2710"/>
                  <a:gd name="T99" fmla="*/ 527 h 1879"/>
                  <a:gd name="T100" fmla="*/ 2294 w 2710"/>
                  <a:gd name="T101" fmla="*/ 490 h 1879"/>
                  <a:gd name="T102" fmla="*/ 2159 w 2710"/>
                  <a:gd name="T103" fmla="*/ 778 h 1879"/>
                  <a:gd name="T104" fmla="*/ 2243 w 2710"/>
                  <a:gd name="T105" fmla="*/ 613 h 1879"/>
                  <a:gd name="T106" fmla="*/ 2382 w 2710"/>
                  <a:gd name="T107" fmla="*/ 557 h 1879"/>
                  <a:gd name="T108" fmla="*/ 2545 w 2710"/>
                  <a:gd name="T109" fmla="*/ 391 h 1879"/>
                  <a:gd name="T110" fmla="*/ 2658 w 2710"/>
                  <a:gd name="T111" fmla="*/ 433 h 1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710" h="1879">
                    <a:moveTo>
                      <a:pt x="2682" y="368"/>
                    </a:moveTo>
                    <a:cubicBezTo>
                      <a:pt x="2670" y="362"/>
                      <a:pt x="2656" y="360"/>
                      <a:pt x="2644" y="366"/>
                    </a:cubicBezTo>
                    <a:cubicBezTo>
                      <a:pt x="2641" y="368"/>
                      <a:pt x="2647" y="380"/>
                      <a:pt x="2637" y="379"/>
                    </a:cubicBezTo>
                    <a:cubicBezTo>
                      <a:pt x="2627" y="378"/>
                      <a:pt x="2626" y="369"/>
                      <a:pt x="2625" y="362"/>
                    </a:cubicBezTo>
                    <a:cubicBezTo>
                      <a:pt x="2622" y="350"/>
                      <a:pt x="2617" y="342"/>
                      <a:pt x="2607" y="337"/>
                    </a:cubicBezTo>
                    <a:cubicBezTo>
                      <a:pt x="2578" y="322"/>
                      <a:pt x="2549" y="306"/>
                      <a:pt x="2520" y="291"/>
                    </a:cubicBezTo>
                    <a:cubicBezTo>
                      <a:pt x="2505" y="284"/>
                      <a:pt x="2488" y="276"/>
                      <a:pt x="2472" y="275"/>
                    </a:cubicBezTo>
                    <a:cubicBezTo>
                      <a:pt x="2449" y="273"/>
                      <a:pt x="2425" y="276"/>
                      <a:pt x="2401" y="269"/>
                    </a:cubicBezTo>
                    <a:cubicBezTo>
                      <a:pt x="2392" y="267"/>
                      <a:pt x="2383" y="269"/>
                      <a:pt x="2389" y="284"/>
                    </a:cubicBezTo>
                    <a:cubicBezTo>
                      <a:pt x="2392" y="291"/>
                      <a:pt x="2399" y="300"/>
                      <a:pt x="2388" y="306"/>
                    </a:cubicBezTo>
                    <a:cubicBezTo>
                      <a:pt x="2381" y="310"/>
                      <a:pt x="2373" y="312"/>
                      <a:pt x="2364" y="303"/>
                    </a:cubicBezTo>
                    <a:cubicBezTo>
                      <a:pt x="2356" y="295"/>
                      <a:pt x="2346" y="282"/>
                      <a:pt x="2335" y="284"/>
                    </a:cubicBezTo>
                    <a:cubicBezTo>
                      <a:pt x="2299" y="290"/>
                      <a:pt x="2264" y="275"/>
                      <a:pt x="2228" y="285"/>
                    </a:cubicBezTo>
                    <a:cubicBezTo>
                      <a:pt x="2223" y="287"/>
                      <a:pt x="2216" y="283"/>
                      <a:pt x="2210" y="280"/>
                    </a:cubicBezTo>
                    <a:cubicBezTo>
                      <a:pt x="2206" y="279"/>
                      <a:pt x="2202" y="275"/>
                      <a:pt x="2204" y="270"/>
                    </a:cubicBezTo>
                    <a:cubicBezTo>
                      <a:pt x="2215" y="243"/>
                      <a:pt x="2193" y="244"/>
                      <a:pt x="2180" y="239"/>
                    </a:cubicBezTo>
                    <a:cubicBezTo>
                      <a:pt x="2151" y="229"/>
                      <a:pt x="2123" y="241"/>
                      <a:pt x="2095" y="245"/>
                    </a:cubicBezTo>
                    <a:cubicBezTo>
                      <a:pt x="2086" y="246"/>
                      <a:pt x="2079" y="245"/>
                      <a:pt x="2074" y="238"/>
                    </a:cubicBezTo>
                    <a:cubicBezTo>
                      <a:pt x="2069" y="230"/>
                      <a:pt x="2065" y="227"/>
                      <a:pt x="2055" y="228"/>
                    </a:cubicBezTo>
                    <a:cubicBezTo>
                      <a:pt x="2047" y="228"/>
                      <a:pt x="2037" y="221"/>
                      <a:pt x="2036" y="211"/>
                    </a:cubicBezTo>
                    <a:cubicBezTo>
                      <a:pt x="2034" y="202"/>
                      <a:pt x="2036" y="203"/>
                      <a:pt x="2029" y="200"/>
                    </a:cubicBezTo>
                    <a:cubicBezTo>
                      <a:pt x="2014" y="195"/>
                      <a:pt x="1998" y="197"/>
                      <a:pt x="1983" y="199"/>
                    </a:cubicBezTo>
                    <a:cubicBezTo>
                      <a:pt x="1973" y="200"/>
                      <a:pt x="1955" y="199"/>
                      <a:pt x="1956" y="197"/>
                    </a:cubicBezTo>
                    <a:cubicBezTo>
                      <a:pt x="1959" y="176"/>
                      <a:pt x="1945" y="186"/>
                      <a:pt x="1938" y="184"/>
                    </a:cubicBezTo>
                    <a:cubicBezTo>
                      <a:pt x="1930" y="183"/>
                      <a:pt x="1920" y="187"/>
                      <a:pt x="1913" y="183"/>
                    </a:cubicBezTo>
                    <a:cubicBezTo>
                      <a:pt x="1900" y="174"/>
                      <a:pt x="1897" y="190"/>
                      <a:pt x="1889" y="191"/>
                    </a:cubicBezTo>
                    <a:cubicBezTo>
                      <a:pt x="1873" y="192"/>
                      <a:pt x="1879" y="207"/>
                      <a:pt x="1879" y="213"/>
                    </a:cubicBezTo>
                    <a:cubicBezTo>
                      <a:pt x="1881" y="228"/>
                      <a:pt x="1875" y="228"/>
                      <a:pt x="1866" y="225"/>
                    </a:cubicBezTo>
                    <a:cubicBezTo>
                      <a:pt x="1860" y="223"/>
                      <a:pt x="1851" y="218"/>
                      <a:pt x="1850" y="226"/>
                    </a:cubicBezTo>
                    <a:cubicBezTo>
                      <a:pt x="1848" y="240"/>
                      <a:pt x="1843" y="235"/>
                      <a:pt x="1838" y="231"/>
                    </a:cubicBezTo>
                    <a:cubicBezTo>
                      <a:pt x="1824" y="221"/>
                      <a:pt x="1810" y="217"/>
                      <a:pt x="1794" y="226"/>
                    </a:cubicBezTo>
                    <a:cubicBezTo>
                      <a:pt x="1787" y="229"/>
                      <a:pt x="1777" y="229"/>
                      <a:pt x="1769" y="223"/>
                    </a:cubicBezTo>
                    <a:cubicBezTo>
                      <a:pt x="1758" y="212"/>
                      <a:pt x="1753" y="217"/>
                      <a:pt x="1748" y="230"/>
                    </a:cubicBezTo>
                    <a:cubicBezTo>
                      <a:pt x="1744" y="238"/>
                      <a:pt x="1741" y="251"/>
                      <a:pt x="1727" y="245"/>
                    </a:cubicBezTo>
                    <a:cubicBezTo>
                      <a:pt x="1707" y="237"/>
                      <a:pt x="1694" y="219"/>
                      <a:pt x="1684" y="200"/>
                    </a:cubicBezTo>
                    <a:cubicBezTo>
                      <a:pt x="1691" y="193"/>
                      <a:pt x="1698" y="206"/>
                      <a:pt x="1705" y="194"/>
                    </a:cubicBezTo>
                    <a:cubicBezTo>
                      <a:pt x="1690" y="196"/>
                      <a:pt x="1692" y="184"/>
                      <a:pt x="1693" y="178"/>
                    </a:cubicBezTo>
                    <a:cubicBezTo>
                      <a:pt x="1696" y="159"/>
                      <a:pt x="1683" y="157"/>
                      <a:pt x="1674" y="159"/>
                    </a:cubicBezTo>
                    <a:cubicBezTo>
                      <a:pt x="1657" y="162"/>
                      <a:pt x="1644" y="154"/>
                      <a:pt x="1629" y="151"/>
                    </a:cubicBezTo>
                    <a:cubicBezTo>
                      <a:pt x="1620" y="149"/>
                      <a:pt x="1605" y="144"/>
                      <a:pt x="1609" y="166"/>
                    </a:cubicBezTo>
                    <a:cubicBezTo>
                      <a:pt x="1610" y="175"/>
                      <a:pt x="1601" y="176"/>
                      <a:pt x="1594" y="175"/>
                    </a:cubicBezTo>
                    <a:cubicBezTo>
                      <a:pt x="1568" y="172"/>
                      <a:pt x="1542" y="178"/>
                      <a:pt x="1516" y="156"/>
                    </a:cubicBezTo>
                    <a:cubicBezTo>
                      <a:pt x="1497" y="141"/>
                      <a:pt x="1464" y="145"/>
                      <a:pt x="1440" y="160"/>
                    </a:cubicBezTo>
                    <a:cubicBezTo>
                      <a:pt x="1436" y="156"/>
                      <a:pt x="1438" y="145"/>
                      <a:pt x="1436" y="147"/>
                    </a:cubicBezTo>
                    <a:cubicBezTo>
                      <a:pt x="1424" y="155"/>
                      <a:pt x="1411" y="141"/>
                      <a:pt x="1400" y="147"/>
                    </a:cubicBezTo>
                    <a:cubicBezTo>
                      <a:pt x="1382" y="157"/>
                      <a:pt x="1362" y="161"/>
                      <a:pt x="1343" y="167"/>
                    </a:cubicBezTo>
                    <a:cubicBezTo>
                      <a:pt x="1334" y="169"/>
                      <a:pt x="1320" y="178"/>
                      <a:pt x="1317" y="166"/>
                    </a:cubicBezTo>
                    <a:cubicBezTo>
                      <a:pt x="1314" y="157"/>
                      <a:pt x="1330" y="154"/>
                      <a:pt x="1339" y="149"/>
                    </a:cubicBezTo>
                    <a:cubicBezTo>
                      <a:pt x="1371" y="132"/>
                      <a:pt x="1402" y="114"/>
                      <a:pt x="1433" y="96"/>
                    </a:cubicBezTo>
                    <a:cubicBezTo>
                      <a:pt x="1444" y="89"/>
                      <a:pt x="1445" y="73"/>
                      <a:pt x="1438" y="65"/>
                    </a:cubicBezTo>
                    <a:cubicBezTo>
                      <a:pt x="1419" y="41"/>
                      <a:pt x="1376" y="36"/>
                      <a:pt x="1347" y="50"/>
                    </a:cubicBezTo>
                    <a:cubicBezTo>
                      <a:pt x="1339" y="53"/>
                      <a:pt x="1329" y="55"/>
                      <a:pt x="1324" y="50"/>
                    </a:cubicBezTo>
                    <a:cubicBezTo>
                      <a:pt x="1316" y="41"/>
                      <a:pt x="1333" y="40"/>
                      <a:pt x="1333" y="31"/>
                    </a:cubicBezTo>
                    <a:cubicBezTo>
                      <a:pt x="1323" y="31"/>
                      <a:pt x="1314" y="31"/>
                      <a:pt x="1304" y="31"/>
                    </a:cubicBezTo>
                    <a:cubicBezTo>
                      <a:pt x="1301" y="30"/>
                      <a:pt x="1297" y="31"/>
                      <a:pt x="1296" y="26"/>
                    </a:cubicBezTo>
                    <a:cubicBezTo>
                      <a:pt x="1296" y="22"/>
                      <a:pt x="1298" y="19"/>
                      <a:pt x="1301" y="18"/>
                    </a:cubicBezTo>
                    <a:cubicBezTo>
                      <a:pt x="1305" y="17"/>
                      <a:pt x="1310" y="19"/>
                      <a:pt x="1310" y="12"/>
                    </a:cubicBezTo>
                    <a:cubicBezTo>
                      <a:pt x="1305" y="10"/>
                      <a:pt x="1300" y="7"/>
                      <a:pt x="1295" y="6"/>
                    </a:cubicBezTo>
                    <a:cubicBezTo>
                      <a:pt x="1270" y="0"/>
                      <a:pt x="1243" y="20"/>
                      <a:pt x="1240" y="44"/>
                    </a:cubicBezTo>
                    <a:cubicBezTo>
                      <a:pt x="1239" y="48"/>
                      <a:pt x="1238" y="53"/>
                      <a:pt x="1234" y="51"/>
                    </a:cubicBezTo>
                    <a:cubicBezTo>
                      <a:pt x="1218" y="44"/>
                      <a:pt x="1207" y="59"/>
                      <a:pt x="1194" y="63"/>
                    </a:cubicBezTo>
                    <a:cubicBezTo>
                      <a:pt x="1157" y="75"/>
                      <a:pt x="1118" y="64"/>
                      <a:pt x="1081" y="77"/>
                    </a:cubicBezTo>
                    <a:cubicBezTo>
                      <a:pt x="1060" y="85"/>
                      <a:pt x="1037" y="87"/>
                      <a:pt x="1017" y="101"/>
                    </a:cubicBezTo>
                    <a:cubicBezTo>
                      <a:pt x="1007" y="107"/>
                      <a:pt x="996" y="117"/>
                      <a:pt x="1004" y="131"/>
                    </a:cubicBezTo>
                    <a:cubicBezTo>
                      <a:pt x="1013" y="147"/>
                      <a:pt x="1003" y="145"/>
                      <a:pt x="994" y="146"/>
                    </a:cubicBezTo>
                    <a:cubicBezTo>
                      <a:pt x="965" y="148"/>
                      <a:pt x="936" y="151"/>
                      <a:pt x="908" y="154"/>
                    </a:cubicBezTo>
                    <a:cubicBezTo>
                      <a:pt x="898" y="155"/>
                      <a:pt x="894" y="155"/>
                      <a:pt x="898" y="169"/>
                    </a:cubicBezTo>
                    <a:cubicBezTo>
                      <a:pt x="902" y="183"/>
                      <a:pt x="906" y="190"/>
                      <a:pt x="919" y="193"/>
                    </a:cubicBezTo>
                    <a:cubicBezTo>
                      <a:pt x="927" y="195"/>
                      <a:pt x="934" y="206"/>
                      <a:pt x="929" y="214"/>
                    </a:cubicBezTo>
                    <a:cubicBezTo>
                      <a:pt x="925" y="221"/>
                      <a:pt x="915" y="220"/>
                      <a:pt x="908" y="213"/>
                    </a:cubicBezTo>
                    <a:cubicBezTo>
                      <a:pt x="901" y="205"/>
                      <a:pt x="892" y="202"/>
                      <a:pt x="882" y="200"/>
                    </a:cubicBezTo>
                    <a:cubicBezTo>
                      <a:pt x="865" y="196"/>
                      <a:pt x="865" y="195"/>
                      <a:pt x="853" y="210"/>
                    </a:cubicBezTo>
                    <a:cubicBezTo>
                      <a:pt x="851" y="214"/>
                      <a:pt x="847" y="214"/>
                      <a:pt x="843" y="211"/>
                    </a:cubicBezTo>
                    <a:cubicBezTo>
                      <a:pt x="837" y="209"/>
                      <a:pt x="832" y="209"/>
                      <a:pt x="825" y="211"/>
                    </a:cubicBezTo>
                    <a:cubicBezTo>
                      <a:pt x="829" y="223"/>
                      <a:pt x="847" y="218"/>
                      <a:pt x="849" y="233"/>
                    </a:cubicBezTo>
                    <a:cubicBezTo>
                      <a:pt x="815" y="238"/>
                      <a:pt x="809" y="234"/>
                      <a:pt x="804" y="205"/>
                    </a:cubicBezTo>
                    <a:cubicBezTo>
                      <a:pt x="801" y="206"/>
                      <a:pt x="799" y="207"/>
                      <a:pt x="796" y="207"/>
                    </a:cubicBezTo>
                    <a:cubicBezTo>
                      <a:pt x="777" y="215"/>
                      <a:pt x="776" y="217"/>
                      <a:pt x="787" y="236"/>
                    </a:cubicBezTo>
                    <a:cubicBezTo>
                      <a:pt x="792" y="245"/>
                      <a:pt x="797" y="254"/>
                      <a:pt x="788" y="263"/>
                    </a:cubicBezTo>
                    <a:cubicBezTo>
                      <a:pt x="778" y="272"/>
                      <a:pt x="785" y="283"/>
                      <a:pt x="789" y="291"/>
                    </a:cubicBezTo>
                    <a:cubicBezTo>
                      <a:pt x="792" y="298"/>
                      <a:pt x="802" y="296"/>
                      <a:pt x="808" y="293"/>
                    </a:cubicBezTo>
                    <a:cubicBezTo>
                      <a:pt x="818" y="289"/>
                      <a:pt x="824" y="291"/>
                      <a:pt x="829" y="301"/>
                    </a:cubicBezTo>
                    <a:cubicBezTo>
                      <a:pt x="816" y="309"/>
                      <a:pt x="786" y="303"/>
                      <a:pt x="803" y="336"/>
                    </a:cubicBezTo>
                    <a:cubicBezTo>
                      <a:pt x="804" y="337"/>
                      <a:pt x="802" y="340"/>
                      <a:pt x="801" y="342"/>
                    </a:cubicBezTo>
                    <a:cubicBezTo>
                      <a:pt x="782" y="369"/>
                      <a:pt x="763" y="393"/>
                      <a:pt x="726" y="384"/>
                    </a:cubicBezTo>
                    <a:cubicBezTo>
                      <a:pt x="717" y="382"/>
                      <a:pt x="708" y="380"/>
                      <a:pt x="699" y="366"/>
                    </a:cubicBezTo>
                    <a:cubicBezTo>
                      <a:pt x="726" y="367"/>
                      <a:pt x="751" y="371"/>
                      <a:pt x="766" y="343"/>
                    </a:cubicBezTo>
                    <a:cubicBezTo>
                      <a:pt x="772" y="330"/>
                      <a:pt x="780" y="321"/>
                      <a:pt x="767" y="309"/>
                    </a:cubicBezTo>
                    <a:cubicBezTo>
                      <a:pt x="761" y="304"/>
                      <a:pt x="762" y="298"/>
                      <a:pt x="762" y="291"/>
                    </a:cubicBezTo>
                    <a:cubicBezTo>
                      <a:pt x="762" y="274"/>
                      <a:pt x="769" y="249"/>
                      <a:pt x="762" y="241"/>
                    </a:cubicBezTo>
                    <a:cubicBezTo>
                      <a:pt x="746" y="223"/>
                      <a:pt x="758" y="212"/>
                      <a:pt x="763" y="198"/>
                    </a:cubicBezTo>
                    <a:cubicBezTo>
                      <a:pt x="765" y="193"/>
                      <a:pt x="769" y="186"/>
                      <a:pt x="761" y="182"/>
                    </a:cubicBezTo>
                    <a:cubicBezTo>
                      <a:pt x="746" y="174"/>
                      <a:pt x="730" y="174"/>
                      <a:pt x="714" y="176"/>
                    </a:cubicBezTo>
                    <a:cubicBezTo>
                      <a:pt x="703" y="178"/>
                      <a:pt x="706" y="193"/>
                      <a:pt x="701" y="201"/>
                    </a:cubicBezTo>
                    <a:cubicBezTo>
                      <a:pt x="700" y="203"/>
                      <a:pt x="701" y="206"/>
                      <a:pt x="700" y="207"/>
                    </a:cubicBezTo>
                    <a:cubicBezTo>
                      <a:pt x="681" y="224"/>
                      <a:pt x="667" y="243"/>
                      <a:pt x="676" y="271"/>
                    </a:cubicBezTo>
                    <a:cubicBezTo>
                      <a:pt x="676" y="273"/>
                      <a:pt x="668" y="275"/>
                      <a:pt x="675" y="277"/>
                    </a:cubicBezTo>
                    <a:cubicBezTo>
                      <a:pt x="688" y="280"/>
                      <a:pt x="691" y="296"/>
                      <a:pt x="698" y="299"/>
                    </a:cubicBezTo>
                    <a:cubicBezTo>
                      <a:pt x="715" y="306"/>
                      <a:pt x="705" y="311"/>
                      <a:pt x="701" y="319"/>
                    </a:cubicBezTo>
                    <a:cubicBezTo>
                      <a:pt x="694" y="332"/>
                      <a:pt x="689" y="322"/>
                      <a:pt x="683" y="317"/>
                    </a:cubicBezTo>
                    <a:cubicBezTo>
                      <a:pt x="662" y="302"/>
                      <a:pt x="637" y="295"/>
                      <a:pt x="614" y="286"/>
                    </a:cubicBezTo>
                    <a:cubicBezTo>
                      <a:pt x="608" y="302"/>
                      <a:pt x="609" y="318"/>
                      <a:pt x="614" y="334"/>
                    </a:cubicBezTo>
                    <a:cubicBezTo>
                      <a:pt x="621" y="354"/>
                      <a:pt x="618" y="370"/>
                      <a:pt x="602" y="385"/>
                    </a:cubicBezTo>
                    <a:cubicBezTo>
                      <a:pt x="580" y="406"/>
                      <a:pt x="563" y="431"/>
                      <a:pt x="540" y="451"/>
                    </a:cubicBezTo>
                    <a:cubicBezTo>
                      <a:pt x="525" y="464"/>
                      <a:pt x="523" y="491"/>
                      <a:pt x="523" y="513"/>
                    </a:cubicBezTo>
                    <a:cubicBezTo>
                      <a:pt x="523" y="541"/>
                      <a:pt x="517" y="568"/>
                      <a:pt x="508" y="595"/>
                    </a:cubicBezTo>
                    <a:cubicBezTo>
                      <a:pt x="507" y="598"/>
                      <a:pt x="505" y="604"/>
                      <a:pt x="507" y="607"/>
                    </a:cubicBezTo>
                    <a:cubicBezTo>
                      <a:pt x="518" y="626"/>
                      <a:pt x="507" y="637"/>
                      <a:pt x="497" y="651"/>
                    </a:cubicBezTo>
                    <a:cubicBezTo>
                      <a:pt x="489" y="662"/>
                      <a:pt x="486" y="677"/>
                      <a:pt x="494" y="691"/>
                    </a:cubicBezTo>
                    <a:cubicBezTo>
                      <a:pt x="499" y="700"/>
                      <a:pt x="498" y="705"/>
                      <a:pt x="492" y="713"/>
                    </a:cubicBezTo>
                    <a:cubicBezTo>
                      <a:pt x="484" y="722"/>
                      <a:pt x="485" y="730"/>
                      <a:pt x="497" y="732"/>
                    </a:cubicBezTo>
                    <a:cubicBezTo>
                      <a:pt x="504" y="734"/>
                      <a:pt x="507" y="736"/>
                      <a:pt x="504" y="744"/>
                    </a:cubicBezTo>
                    <a:cubicBezTo>
                      <a:pt x="494" y="766"/>
                      <a:pt x="501" y="783"/>
                      <a:pt x="518" y="797"/>
                    </a:cubicBezTo>
                    <a:cubicBezTo>
                      <a:pt x="522" y="800"/>
                      <a:pt x="524" y="806"/>
                      <a:pt x="527" y="813"/>
                    </a:cubicBezTo>
                    <a:cubicBezTo>
                      <a:pt x="498" y="807"/>
                      <a:pt x="469" y="811"/>
                      <a:pt x="442" y="795"/>
                    </a:cubicBezTo>
                    <a:cubicBezTo>
                      <a:pt x="420" y="780"/>
                      <a:pt x="397" y="778"/>
                      <a:pt x="374" y="793"/>
                    </a:cubicBezTo>
                    <a:cubicBezTo>
                      <a:pt x="371" y="795"/>
                      <a:pt x="368" y="797"/>
                      <a:pt x="365" y="798"/>
                    </a:cubicBezTo>
                    <a:cubicBezTo>
                      <a:pt x="340" y="803"/>
                      <a:pt x="337" y="826"/>
                      <a:pt x="332" y="846"/>
                    </a:cubicBezTo>
                    <a:cubicBezTo>
                      <a:pt x="330" y="856"/>
                      <a:pt x="329" y="868"/>
                      <a:pt x="343" y="871"/>
                    </a:cubicBezTo>
                    <a:cubicBezTo>
                      <a:pt x="355" y="874"/>
                      <a:pt x="352" y="896"/>
                      <a:pt x="368" y="895"/>
                    </a:cubicBezTo>
                    <a:cubicBezTo>
                      <a:pt x="369" y="892"/>
                      <a:pt x="370" y="892"/>
                      <a:pt x="371" y="894"/>
                    </a:cubicBezTo>
                    <a:cubicBezTo>
                      <a:pt x="373" y="898"/>
                      <a:pt x="377" y="899"/>
                      <a:pt x="380" y="897"/>
                    </a:cubicBezTo>
                    <a:cubicBezTo>
                      <a:pt x="404" y="885"/>
                      <a:pt x="417" y="889"/>
                      <a:pt x="434" y="914"/>
                    </a:cubicBezTo>
                    <a:cubicBezTo>
                      <a:pt x="425" y="918"/>
                      <a:pt x="407" y="909"/>
                      <a:pt x="409" y="932"/>
                    </a:cubicBezTo>
                    <a:cubicBezTo>
                      <a:pt x="411" y="960"/>
                      <a:pt x="419" y="972"/>
                      <a:pt x="440" y="975"/>
                    </a:cubicBezTo>
                    <a:cubicBezTo>
                      <a:pt x="458" y="978"/>
                      <a:pt x="463" y="990"/>
                      <a:pt x="458" y="1009"/>
                    </a:cubicBezTo>
                    <a:cubicBezTo>
                      <a:pt x="455" y="1020"/>
                      <a:pt x="455" y="1033"/>
                      <a:pt x="464" y="1043"/>
                    </a:cubicBezTo>
                    <a:cubicBezTo>
                      <a:pt x="471" y="1051"/>
                      <a:pt x="479" y="1060"/>
                      <a:pt x="469" y="1071"/>
                    </a:cubicBezTo>
                    <a:cubicBezTo>
                      <a:pt x="459" y="1080"/>
                      <a:pt x="447" y="1091"/>
                      <a:pt x="433" y="1084"/>
                    </a:cubicBezTo>
                    <a:cubicBezTo>
                      <a:pt x="421" y="1079"/>
                      <a:pt x="411" y="1072"/>
                      <a:pt x="401" y="1062"/>
                    </a:cubicBezTo>
                    <a:cubicBezTo>
                      <a:pt x="391" y="1050"/>
                      <a:pt x="391" y="1039"/>
                      <a:pt x="393" y="1024"/>
                    </a:cubicBezTo>
                    <a:cubicBezTo>
                      <a:pt x="394" y="1016"/>
                      <a:pt x="392" y="1006"/>
                      <a:pt x="391" y="997"/>
                    </a:cubicBezTo>
                    <a:cubicBezTo>
                      <a:pt x="389" y="985"/>
                      <a:pt x="384" y="976"/>
                      <a:pt x="371" y="979"/>
                    </a:cubicBezTo>
                    <a:cubicBezTo>
                      <a:pt x="360" y="994"/>
                      <a:pt x="344" y="987"/>
                      <a:pt x="334" y="983"/>
                    </a:cubicBezTo>
                    <a:cubicBezTo>
                      <a:pt x="310" y="973"/>
                      <a:pt x="285" y="977"/>
                      <a:pt x="260" y="976"/>
                    </a:cubicBezTo>
                    <a:cubicBezTo>
                      <a:pt x="252" y="977"/>
                      <a:pt x="248" y="986"/>
                      <a:pt x="243" y="991"/>
                    </a:cubicBezTo>
                    <a:cubicBezTo>
                      <a:pt x="223" y="1014"/>
                      <a:pt x="211" y="1013"/>
                      <a:pt x="181" y="1004"/>
                    </a:cubicBezTo>
                    <a:cubicBezTo>
                      <a:pt x="165" y="999"/>
                      <a:pt x="152" y="988"/>
                      <a:pt x="136" y="985"/>
                    </a:cubicBezTo>
                    <a:cubicBezTo>
                      <a:pt x="116" y="982"/>
                      <a:pt x="98" y="989"/>
                      <a:pt x="78" y="995"/>
                    </a:cubicBezTo>
                    <a:cubicBezTo>
                      <a:pt x="57" y="1002"/>
                      <a:pt x="39" y="1020"/>
                      <a:pt x="16" y="1018"/>
                    </a:cubicBezTo>
                    <a:cubicBezTo>
                      <a:pt x="12" y="1020"/>
                      <a:pt x="9" y="1021"/>
                      <a:pt x="6" y="1022"/>
                    </a:cubicBezTo>
                    <a:cubicBezTo>
                      <a:pt x="4" y="1024"/>
                      <a:pt x="2" y="1026"/>
                      <a:pt x="0" y="1028"/>
                    </a:cubicBezTo>
                    <a:cubicBezTo>
                      <a:pt x="13" y="1031"/>
                      <a:pt x="9" y="1043"/>
                      <a:pt x="9" y="1050"/>
                    </a:cubicBezTo>
                    <a:cubicBezTo>
                      <a:pt x="11" y="1082"/>
                      <a:pt x="35" y="1089"/>
                      <a:pt x="55" y="1101"/>
                    </a:cubicBezTo>
                    <a:cubicBezTo>
                      <a:pt x="58" y="1103"/>
                      <a:pt x="62" y="1102"/>
                      <a:pt x="63" y="1098"/>
                    </a:cubicBezTo>
                    <a:cubicBezTo>
                      <a:pt x="71" y="1083"/>
                      <a:pt x="81" y="1090"/>
                      <a:pt x="89" y="1096"/>
                    </a:cubicBezTo>
                    <a:cubicBezTo>
                      <a:pt x="102" y="1104"/>
                      <a:pt x="115" y="1107"/>
                      <a:pt x="127" y="1095"/>
                    </a:cubicBezTo>
                    <a:cubicBezTo>
                      <a:pt x="136" y="1087"/>
                      <a:pt x="149" y="1092"/>
                      <a:pt x="158" y="1092"/>
                    </a:cubicBezTo>
                    <a:cubicBezTo>
                      <a:pt x="166" y="1093"/>
                      <a:pt x="156" y="1105"/>
                      <a:pt x="158" y="1112"/>
                    </a:cubicBezTo>
                    <a:cubicBezTo>
                      <a:pt x="158" y="1113"/>
                      <a:pt x="158" y="1114"/>
                      <a:pt x="158" y="1115"/>
                    </a:cubicBezTo>
                    <a:cubicBezTo>
                      <a:pt x="161" y="1152"/>
                      <a:pt x="141" y="1180"/>
                      <a:pt x="126" y="1210"/>
                    </a:cubicBezTo>
                    <a:cubicBezTo>
                      <a:pt x="136" y="1225"/>
                      <a:pt x="134" y="1243"/>
                      <a:pt x="138" y="1259"/>
                    </a:cubicBezTo>
                    <a:cubicBezTo>
                      <a:pt x="160" y="1266"/>
                      <a:pt x="164" y="1289"/>
                      <a:pt x="176" y="1305"/>
                    </a:cubicBezTo>
                    <a:cubicBezTo>
                      <a:pt x="183" y="1314"/>
                      <a:pt x="184" y="1328"/>
                      <a:pt x="194" y="1335"/>
                    </a:cubicBezTo>
                    <a:cubicBezTo>
                      <a:pt x="208" y="1344"/>
                      <a:pt x="214" y="1358"/>
                      <a:pt x="213" y="1375"/>
                    </a:cubicBezTo>
                    <a:cubicBezTo>
                      <a:pt x="212" y="1388"/>
                      <a:pt x="216" y="1400"/>
                      <a:pt x="224" y="1404"/>
                    </a:cubicBezTo>
                    <a:cubicBezTo>
                      <a:pt x="237" y="1410"/>
                      <a:pt x="241" y="1423"/>
                      <a:pt x="248" y="1433"/>
                    </a:cubicBezTo>
                    <a:cubicBezTo>
                      <a:pt x="263" y="1457"/>
                      <a:pt x="277" y="1479"/>
                      <a:pt x="278" y="1512"/>
                    </a:cubicBezTo>
                    <a:cubicBezTo>
                      <a:pt x="279" y="1547"/>
                      <a:pt x="285" y="1547"/>
                      <a:pt x="316" y="1531"/>
                    </a:cubicBezTo>
                    <a:cubicBezTo>
                      <a:pt x="318" y="1530"/>
                      <a:pt x="319" y="1529"/>
                      <a:pt x="320" y="1530"/>
                    </a:cubicBezTo>
                    <a:cubicBezTo>
                      <a:pt x="351" y="1532"/>
                      <a:pt x="373" y="1503"/>
                      <a:pt x="402" y="1500"/>
                    </a:cubicBezTo>
                    <a:cubicBezTo>
                      <a:pt x="408" y="1500"/>
                      <a:pt x="417" y="1495"/>
                      <a:pt x="418" y="1490"/>
                    </a:cubicBezTo>
                    <a:cubicBezTo>
                      <a:pt x="424" y="1472"/>
                      <a:pt x="440" y="1472"/>
                      <a:pt x="453" y="1466"/>
                    </a:cubicBezTo>
                    <a:cubicBezTo>
                      <a:pt x="479" y="1454"/>
                      <a:pt x="508" y="1447"/>
                      <a:pt x="517" y="1412"/>
                    </a:cubicBezTo>
                    <a:cubicBezTo>
                      <a:pt x="518" y="1407"/>
                      <a:pt x="522" y="1407"/>
                      <a:pt x="525" y="1404"/>
                    </a:cubicBezTo>
                    <a:cubicBezTo>
                      <a:pt x="551" y="1387"/>
                      <a:pt x="551" y="1368"/>
                      <a:pt x="526" y="1353"/>
                    </a:cubicBezTo>
                    <a:cubicBezTo>
                      <a:pt x="523" y="1352"/>
                      <a:pt x="520" y="1350"/>
                      <a:pt x="517" y="1350"/>
                    </a:cubicBezTo>
                    <a:cubicBezTo>
                      <a:pt x="500" y="1348"/>
                      <a:pt x="492" y="1338"/>
                      <a:pt x="489" y="1321"/>
                    </a:cubicBezTo>
                    <a:cubicBezTo>
                      <a:pt x="483" y="1325"/>
                      <a:pt x="476" y="1329"/>
                      <a:pt x="472" y="1334"/>
                    </a:cubicBezTo>
                    <a:cubicBezTo>
                      <a:pt x="457" y="1353"/>
                      <a:pt x="435" y="1344"/>
                      <a:pt x="417" y="1348"/>
                    </a:cubicBezTo>
                    <a:cubicBezTo>
                      <a:pt x="414" y="1349"/>
                      <a:pt x="407" y="1346"/>
                      <a:pt x="407" y="1338"/>
                    </a:cubicBezTo>
                    <a:cubicBezTo>
                      <a:pt x="407" y="1334"/>
                      <a:pt x="407" y="1329"/>
                      <a:pt x="402" y="1328"/>
                    </a:cubicBezTo>
                    <a:cubicBezTo>
                      <a:pt x="387" y="1326"/>
                      <a:pt x="385" y="1313"/>
                      <a:pt x="384" y="1301"/>
                    </a:cubicBezTo>
                    <a:cubicBezTo>
                      <a:pt x="383" y="1293"/>
                      <a:pt x="379" y="1286"/>
                      <a:pt x="373" y="1283"/>
                    </a:cubicBezTo>
                    <a:cubicBezTo>
                      <a:pt x="358" y="1273"/>
                      <a:pt x="358" y="1254"/>
                      <a:pt x="349" y="1241"/>
                    </a:cubicBezTo>
                    <a:cubicBezTo>
                      <a:pt x="346" y="1237"/>
                      <a:pt x="350" y="1227"/>
                      <a:pt x="355" y="1223"/>
                    </a:cubicBezTo>
                    <a:cubicBezTo>
                      <a:pt x="372" y="1210"/>
                      <a:pt x="402" y="1219"/>
                      <a:pt x="409" y="1241"/>
                    </a:cubicBezTo>
                    <a:cubicBezTo>
                      <a:pt x="417" y="1268"/>
                      <a:pt x="440" y="1272"/>
                      <a:pt x="458" y="1285"/>
                    </a:cubicBezTo>
                    <a:cubicBezTo>
                      <a:pt x="463" y="1288"/>
                      <a:pt x="472" y="1288"/>
                      <a:pt x="479" y="1282"/>
                    </a:cubicBezTo>
                    <a:cubicBezTo>
                      <a:pt x="493" y="1271"/>
                      <a:pt x="507" y="1277"/>
                      <a:pt x="510" y="1295"/>
                    </a:cubicBezTo>
                    <a:cubicBezTo>
                      <a:pt x="511" y="1304"/>
                      <a:pt x="516" y="1306"/>
                      <a:pt x="523" y="1307"/>
                    </a:cubicBezTo>
                    <a:cubicBezTo>
                      <a:pt x="565" y="1315"/>
                      <a:pt x="606" y="1319"/>
                      <a:pt x="649" y="1312"/>
                    </a:cubicBezTo>
                    <a:cubicBezTo>
                      <a:pt x="658" y="1310"/>
                      <a:pt x="668" y="1310"/>
                      <a:pt x="673" y="1322"/>
                    </a:cubicBezTo>
                    <a:cubicBezTo>
                      <a:pt x="680" y="1338"/>
                      <a:pt x="701" y="1340"/>
                      <a:pt x="705" y="1359"/>
                    </a:cubicBezTo>
                    <a:cubicBezTo>
                      <a:pt x="706" y="1361"/>
                      <a:pt x="710" y="1361"/>
                      <a:pt x="712" y="1362"/>
                    </a:cubicBezTo>
                    <a:cubicBezTo>
                      <a:pt x="716" y="1364"/>
                      <a:pt x="723" y="1360"/>
                      <a:pt x="724" y="1369"/>
                    </a:cubicBezTo>
                    <a:cubicBezTo>
                      <a:pt x="725" y="1379"/>
                      <a:pt x="715" y="1373"/>
                      <a:pt x="711" y="1378"/>
                    </a:cubicBezTo>
                    <a:cubicBezTo>
                      <a:pt x="718" y="1384"/>
                      <a:pt x="724" y="1393"/>
                      <a:pt x="732" y="1396"/>
                    </a:cubicBezTo>
                    <a:cubicBezTo>
                      <a:pt x="739" y="1398"/>
                      <a:pt x="751" y="1401"/>
                      <a:pt x="754" y="1389"/>
                    </a:cubicBezTo>
                    <a:cubicBezTo>
                      <a:pt x="755" y="1384"/>
                      <a:pt x="753" y="1380"/>
                      <a:pt x="759" y="1380"/>
                    </a:cubicBezTo>
                    <a:cubicBezTo>
                      <a:pt x="767" y="1379"/>
                      <a:pt x="767" y="1384"/>
                      <a:pt x="768" y="1390"/>
                    </a:cubicBezTo>
                    <a:cubicBezTo>
                      <a:pt x="773" y="1410"/>
                      <a:pt x="769" y="1431"/>
                      <a:pt x="774" y="1451"/>
                    </a:cubicBezTo>
                    <a:cubicBezTo>
                      <a:pt x="780" y="1476"/>
                      <a:pt x="793" y="1498"/>
                      <a:pt x="798" y="1522"/>
                    </a:cubicBezTo>
                    <a:cubicBezTo>
                      <a:pt x="807" y="1557"/>
                      <a:pt x="826" y="1587"/>
                      <a:pt x="835" y="1621"/>
                    </a:cubicBezTo>
                    <a:cubicBezTo>
                      <a:pt x="838" y="1632"/>
                      <a:pt x="845" y="1634"/>
                      <a:pt x="853" y="1626"/>
                    </a:cubicBezTo>
                    <a:cubicBezTo>
                      <a:pt x="877" y="1604"/>
                      <a:pt x="885" y="1573"/>
                      <a:pt x="886" y="1542"/>
                    </a:cubicBezTo>
                    <a:cubicBezTo>
                      <a:pt x="887" y="1513"/>
                      <a:pt x="882" y="1485"/>
                      <a:pt x="918" y="1480"/>
                    </a:cubicBezTo>
                    <a:cubicBezTo>
                      <a:pt x="919" y="1480"/>
                      <a:pt x="919" y="1479"/>
                      <a:pt x="920" y="1478"/>
                    </a:cubicBezTo>
                    <a:cubicBezTo>
                      <a:pt x="943" y="1455"/>
                      <a:pt x="963" y="1429"/>
                      <a:pt x="992" y="1413"/>
                    </a:cubicBezTo>
                    <a:cubicBezTo>
                      <a:pt x="995" y="1412"/>
                      <a:pt x="999" y="1408"/>
                      <a:pt x="999" y="1406"/>
                    </a:cubicBezTo>
                    <a:cubicBezTo>
                      <a:pt x="1000" y="1379"/>
                      <a:pt x="1018" y="1386"/>
                      <a:pt x="1033" y="1383"/>
                    </a:cubicBezTo>
                    <a:cubicBezTo>
                      <a:pt x="1044" y="1381"/>
                      <a:pt x="1066" y="1388"/>
                      <a:pt x="1059" y="1359"/>
                    </a:cubicBezTo>
                    <a:cubicBezTo>
                      <a:pt x="1081" y="1366"/>
                      <a:pt x="1081" y="1366"/>
                      <a:pt x="1085" y="1386"/>
                    </a:cubicBezTo>
                    <a:cubicBezTo>
                      <a:pt x="1088" y="1397"/>
                      <a:pt x="1094" y="1406"/>
                      <a:pt x="1102" y="1412"/>
                    </a:cubicBezTo>
                    <a:cubicBezTo>
                      <a:pt x="1123" y="1428"/>
                      <a:pt x="1132" y="1447"/>
                      <a:pt x="1126" y="1474"/>
                    </a:cubicBezTo>
                    <a:cubicBezTo>
                      <a:pt x="1123" y="1490"/>
                      <a:pt x="1135" y="1493"/>
                      <a:pt x="1142" y="1489"/>
                    </a:cubicBezTo>
                    <a:cubicBezTo>
                      <a:pt x="1151" y="1483"/>
                      <a:pt x="1164" y="1479"/>
                      <a:pt x="1168" y="1465"/>
                    </a:cubicBezTo>
                    <a:cubicBezTo>
                      <a:pt x="1188" y="1507"/>
                      <a:pt x="1204" y="1548"/>
                      <a:pt x="1196" y="1591"/>
                    </a:cubicBezTo>
                    <a:cubicBezTo>
                      <a:pt x="1191" y="1615"/>
                      <a:pt x="1196" y="1632"/>
                      <a:pt x="1214" y="1646"/>
                    </a:cubicBezTo>
                    <a:cubicBezTo>
                      <a:pt x="1214" y="1646"/>
                      <a:pt x="1214" y="1646"/>
                      <a:pt x="1214" y="1646"/>
                    </a:cubicBezTo>
                    <a:cubicBezTo>
                      <a:pt x="1231" y="1670"/>
                      <a:pt x="1229" y="1697"/>
                      <a:pt x="1227" y="1729"/>
                    </a:cubicBezTo>
                    <a:cubicBezTo>
                      <a:pt x="1201" y="1703"/>
                      <a:pt x="1182" y="1667"/>
                      <a:pt x="1143" y="1683"/>
                    </a:cubicBezTo>
                    <a:cubicBezTo>
                      <a:pt x="1146" y="1702"/>
                      <a:pt x="1162" y="1712"/>
                      <a:pt x="1172" y="1727"/>
                    </a:cubicBezTo>
                    <a:cubicBezTo>
                      <a:pt x="1188" y="1749"/>
                      <a:pt x="1205" y="1772"/>
                      <a:pt x="1218" y="1796"/>
                    </a:cubicBezTo>
                    <a:cubicBezTo>
                      <a:pt x="1234" y="1824"/>
                      <a:pt x="1245" y="1853"/>
                      <a:pt x="1274" y="1871"/>
                    </a:cubicBezTo>
                    <a:cubicBezTo>
                      <a:pt x="1287" y="1878"/>
                      <a:pt x="1299" y="1879"/>
                      <a:pt x="1310" y="1876"/>
                    </a:cubicBezTo>
                    <a:cubicBezTo>
                      <a:pt x="1320" y="1874"/>
                      <a:pt x="1314" y="1860"/>
                      <a:pt x="1315" y="1852"/>
                    </a:cubicBezTo>
                    <a:cubicBezTo>
                      <a:pt x="1316" y="1851"/>
                      <a:pt x="1315" y="1849"/>
                      <a:pt x="1315" y="1848"/>
                    </a:cubicBezTo>
                    <a:cubicBezTo>
                      <a:pt x="1314" y="1834"/>
                      <a:pt x="1322" y="1814"/>
                      <a:pt x="1296" y="1818"/>
                    </a:cubicBezTo>
                    <a:cubicBezTo>
                      <a:pt x="1291" y="1818"/>
                      <a:pt x="1291" y="1812"/>
                      <a:pt x="1292" y="1808"/>
                    </a:cubicBezTo>
                    <a:cubicBezTo>
                      <a:pt x="1293" y="1800"/>
                      <a:pt x="1287" y="1796"/>
                      <a:pt x="1284" y="1790"/>
                    </a:cubicBezTo>
                    <a:cubicBezTo>
                      <a:pt x="1277" y="1776"/>
                      <a:pt x="1268" y="1764"/>
                      <a:pt x="1254" y="1748"/>
                    </a:cubicBezTo>
                    <a:cubicBezTo>
                      <a:pt x="1281" y="1755"/>
                      <a:pt x="1287" y="1744"/>
                      <a:pt x="1284" y="1724"/>
                    </a:cubicBezTo>
                    <a:cubicBezTo>
                      <a:pt x="1283" y="1718"/>
                      <a:pt x="1285" y="1711"/>
                      <a:pt x="1283" y="1705"/>
                    </a:cubicBezTo>
                    <a:cubicBezTo>
                      <a:pt x="1278" y="1688"/>
                      <a:pt x="1275" y="1670"/>
                      <a:pt x="1254" y="1664"/>
                    </a:cubicBezTo>
                    <a:cubicBezTo>
                      <a:pt x="1241" y="1660"/>
                      <a:pt x="1227" y="1655"/>
                      <a:pt x="1217" y="1643"/>
                    </a:cubicBezTo>
                    <a:cubicBezTo>
                      <a:pt x="1224" y="1633"/>
                      <a:pt x="1219" y="1620"/>
                      <a:pt x="1212" y="1617"/>
                    </a:cubicBezTo>
                    <a:cubicBezTo>
                      <a:pt x="1194" y="1610"/>
                      <a:pt x="1201" y="1598"/>
                      <a:pt x="1205" y="1586"/>
                    </a:cubicBezTo>
                    <a:cubicBezTo>
                      <a:pt x="1209" y="1572"/>
                      <a:pt x="1218" y="1561"/>
                      <a:pt x="1216" y="1545"/>
                    </a:cubicBezTo>
                    <a:cubicBezTo>
                      <a:pt x="1215" y="1538"/>
                      <a:pt x="1219" y="1534"/>
                      <a:pt x="1227" y="1533"/>
                    </a:cubicBezTo>
                    <a:cubicBezTo>
                      <a:pt x="1233" y="1532"/>
                      <a:pt x="1236" y="1535"/>
                      <a:pt x="1236" y="1542"/>
                    </a:cubicBezTo>
                    <a:cubicBezTo>
                      <a:pt x="1237" y="1546"/>
                      <a:pt x="1240" y="1549"/>
                      <a:pt x="1245" y="1550"/>
                    </a:cubicBezTo>
                    <a:cubicBezTo>
                      <a:pt x="1258" y="1552"/>
                      <a:pt x="1267" y="1559"/>
                      <a:pt x="1272" y="1573"/>
                    </a:cubicBezTo>
                    <a:cubicBezTo>
                      <a:pt x="1274" y="1577"/>
                      <a:pt x="1278" y="1582"/>
                      <a:pt x="1282" y="1583"/>
                    </a:cubicBezTo>
                    <a:cubicBezTo>
                      <a:pt x="1301" y="1587"/>
                      <a:pt x="1306" y="1598"/>
                      <a:pt x="1299" y="1619"/>
                    </a:cubicBezTo>
                    <a:cubicBezTo>
                      <a:pt x="1303" y="1615"/>
                      <a:pt x="1305" y="1615"/>
                      <a:pt x="1305" y="1614"/>
                    </a:cubicBezTo>
                    <a:cubicBezTo>
                      <a:pt x="1306" y="1590"/>
                      <a:pt x="1317" y="1584"/>
                      <a:pt x="1339" y="1586"/>
                    </a:cubicBezTo>
                    <a:cubicBezTo>
                      <a:pt x="1348" y="1588"/>
                      <a:pt x="1364" y="1576"/>
                      <a:pt x="1366" y="1563"/>
                    </a:cubicBezTo>
                    <a:cubicBezTo>
                      <a:pt x="1370" y="1536"/>
                      <a:pt x="1371" y="1508"/>
                      <a:pt x="1348" y="1489"/>
                    </a:cubicBezTo>
                    <a:cubicBezTo>
                      <a:pt x="1335" y="1478"/>
                      <a:pt x="1326" y="1464"/>
                      <a:pt x="1315" y="1451"/>
                    </a:cubicBezTo>
                    <a:cubicBezTo>
                      <a:pt x="1304" y="1437"/>
                      <a:pt x="1310" y="1427"/>
                      <a:pt x="1316" y="1416"/>
                    </a:cubicBezTo>
                    <a:cubicBezTo>
                      <a:pt x="1319" y="1410"/>
                      <a:pt x="1323" y="1403"/>
                      <a:pt x="1327" y="1402"/>
                    </a:cubicBezTo>
                    <a:cubicBezTo>
                      <a:pt x="1343" y="1398"/>
                      <a:pt x="1350" y="1368"/>
                      <a:pt x="1373" y="1386"/>
                    </a:cubicBezTo>
                    <a:cubicBezTo>
                      <a:pt x="1385" y="1395"/>
                      <a:pt x="1399" y="1388"/>
                      <a:pt x="1412" y="1382"/>
                    </a:cubicBezTo>
                    <a:cubicBezTo>
                      <a:pt x="1424" y="1377"/>
                      <a:pt x="1435" y="1366"/>
                      <a:pt x="1443" y="1365"/>
                    </a:cubicBezTo>
                    <a:cubicBezTo>
                      <a:pt x="1463" y="1362"/>
                      <a:pt x="1482" y="1360"/>
                      <a:pt x="1500" y="1346"/>
                    </a:cubicBezTo>
                    <a:cubicBezTo>
                      <a:pt x="1515" y="1335"/>
                      <a:pt x="1531" y="1324"/>
                      <a:pt x="1536" y="1308"/>
                    </a:cubicBezTo>
                    <a:cubicBezTo>
                      <a:pt x="1542" y="1289"/>
                      <a:pt x="1555" y="1278"/>
                      <a:pt x="1565" y="1265"/>
                    </a:cubicBezTo>
                    <a:cubicBezTo>
                      <a:pt x="1571" y="1256"/>
                      <a:pt x="1571" y="1249"/>
                      <a:pt x="1574" y="1242"/>
                    </a:cubicBezTo>
                    <a:cubicBezTo>
                      <a:pt x="1579" y="1229"/>
                      <a:pt x="1574" y="1227"/>
                      <a:pt x="1564" y="1225"/>
                    </a:cubicBezTo>
                    <a:cubicBezTo>
                      <a:pt x="1560" y="1225"/>
                      <a:pt x="1562" y="1218"/>
                      <a:pt x="1564" y="1217"/>
                    </a:cubicBezTo>
                    <a:cubicBezTo>
                      <a:pt x="1583" y="1214"/>
                      <a:pt x="1564" y="1195"/>
                      <a:pt x="1575" y="1189"/>
                    </a:cubicBezTo>
                    <a:cubicBezTo>
                      <a:pt x="1558" y="1177"/>
                      <a:pt x="1562" y="1149"/>
                      <a:pt x="1542" y="1139"/>
                    </a:cubicBezTo>
                    <a:cubicBezTo>
                      <a:pt x="1534" y="1135"/>
                      <a:pt x="1531" y="1129"/>
                      <a:pt x="1540" y="1119"/>
                    </a:cubicBezTo>
                    <a:cubicBezTo>
                      <a:pt x="1553" y="1103"/>
                      <a:pt x="1568" y="1090"/>
                      <a:pt x="1587" y="1083"/>
                    </a:cubicBezTo>
                    <a:cubicBezTo>
                      <a:pt x="1573" y="1084"/>
                      <a:pt x="1558" y="1069"/>
                      <a:pt x="1544" y="1086"/>
                    </a:cubicBezTo>
                    <a:cubicBezTo>
                      <a:pt x="1542" y="1088"/>
                      <a:pt x="1532" y="1087"/>
                      <a:pt x="1532" y="1082"/>
                    </a:cubicBezTo>
                    <a:cubicBezTo>
                      <a:pt x="1532" y="1068"/>
                      <a:pt x="1523" y="1067"/>
                      <a:pt x="1515" y="1065"/>
                    </a:cubicBezTo>
                    <a:cubicBezTo>
                      <a:pt x="1508" y="1063"/>
                      <a:pt x="1504" y="1058"/>
                      <a:pt x="1507" y="1051"/>
                    </a:cubicBezTo>
                    <a:cubicBezTo>
                      <a:pt x="1509" y="1046"/>
                      <a:pt x="1512" y="1039"/>
                      <a:pt x="1520" y="1043"/>
                    </a:cubicBezTo>
                    <a:cubicBezTo>
                      <a:pt x="1524" y="1044"/>
                      <a:pt x="1531" y="1046"/>
                      <a:pt x="1532" y="1041"/>
                    </a:cubicBezTo>
                    <a:cubicBezTo>
                      <a:pt x="1538" y="1025"/>
                      <a:pt x="1554" y="1022"/>
                      <a:pt x="1562" y="1011"/>
                    </a:cubicBezTo>
                    <a:cubicBezTo>
                      <a:pt x="1568" y="1003"/>
                      <a:pt x="1575" y="1003"/>
                      <a:pt x="1583" y="1009"/>
                    </a:cubicBezTo>
                    <a:cubicBezTo>
                      <a:pt x="1591" y="1016"/>
                      <a:pt x="1586" y="1023"/>
                      <a:pt x="1582" y="1029"/>
                    </a:cubicBezTo>
                    <a:cubicBezTo>
                      <a:pt x="1579" y="1032"/>
                      <a:pt x="1575" y="1035"/>
                      <a:pt x="1579" y="1039"/>
                    </a:cubicBezTo>
                    <a:cubicBezTo>
                      <a:pt x="1582" y="1042"/>
                      <a:pt x="1586" y="1039"/>
                      <a:pt x="1589" y="1036"/>
                    </a:cubicBezTo>
                    <a:cubicBezTo>
                      <a:pt x="1601" y="1027"/>
                      <a:pt x="1613" y="1026"/>
                      <a:pt x="1628" y="1030"/>
                    </a:cubicBezTo>
                    <a:cubicBezTo>
                      <a:pt x="1645" y="1034"/>
                      <a:pt x="1640" y="1046"/>
                      <a:pt x="1638" y="1055"/>
                    </a:cubicBezTo>
                    <a:cubicBezTo>
                      <a:pt x="1635" y="1068"/>
                      <a:pt x="1634" y="1069"/>
                      <a:pt x="1646" y="1068"/>
                    </a:cubicBezTo>
                    <a:cubicBezTo>
                      <a:pt x="1660" y="1067"/>
                      <a:pt x="1666" y="1082"/>
                      <a:pt x="1663" y="1086"/>
                    </a:cubicBezTo>
                    <a:cubicBezTo>
                      <a:pt x="1652" y="1100"/>
                      <a:pt x="1667" y="1115"/>
                      <a:pt x="1657" y="1127"/>
                    </a:cubicBezTo>
                    <a:cubicBezTo>
                      <a:pt x="1655" y="1128"/>
                      <a:pt x="1657" y="1132"/>
                      <a:pt x="1660" y="1133"/>
                    </a:cubicBezTo>
                    <a:cubicBezTo>
                      <a:pt x="1674" y="1135"/>
                      <a:pt x="1685" y="1128"/>
                      <a:pt x="1697" y="1123"/>
                    </a:cubicBezTo>
                    <a:cubicBezTo>
                      <a:pt x="1705" y="1120"/>
                      <a:pt x="1705" y="1108"/>
                      <a:pt x="1703" y="1099"/>
                    </a:cubicBezTo>
                    <a:cubicBezTo>
                      <a:pt x="1700" y="1080"/>
                      <a:pt x="1691" y="1065"/>
                      <a:pt x="1680" y="1051"/>
                    </a:cubicBezTo>
                    <a:cubicBezTo>
                      <a:pt x="1669" y="1040"/>
                      <a:pt x="1666" y="1033"/>
                      <a:pt x="1683" y="1024"/>
                    </a:cubicBezTo>
                    <a:cubicBezTo>
                      <a:pt x="1695" y="1019"/>
                      <a:pt x="1707" y="1012"/>
                      <a:pt x="1709" y="992"/>
                    </a:cubicBezTo>
                    <a:cubicBezTo>
                      <a:pt x="1711" y="972"/>
                      <a:pt x="1734" y="969"/>
                      <a:pt x="1745" y="955"/>
                    </a:cubicBezTo>
                    <a:cubicBezTo>
                      <a:pt x="1746" y="953"/>
                      <a:pt x="1753" y="954"/>
                      <a:pt x="1754" y="956"/>
                    </a:cubicBezTo>
                    <a:cubicBezTo>
                      <a:pt x="1765" y="973"/>
                      <a:pt x="1776" y="965"/>
                      <a:pt x="1786" y="957"/>
                    </a:cubicBezTo>
                    <a:cubicBezTo>
                      <a:pt x="1811" y="938"/>
                      <a:pt x="1828" y="910"/>
                      <a:pt x="1850" y="887"/>
                    </a:cubicBezTo>
                    <a:cubicBezTo>
                      <a:pt x="1851" y="886"/>
                      <a:pt x="1850" y="882"/>
                      <a:pt x="1851" y="881"/>
                    </a:cubicBezTo>
                    <a:cubicBezTo>
                      <a:pt x="1877" y="852"/>
                      <a:pt x="1890" y="817"/>
                      <a:pt x="1890" y="777"/>
                    </a:cubicBezTo>
                    <a:cubicBezTo>
                      <a:pt x="1890" y="775"/>
                      <a:pt x="1891" y="773"/>
                      <a:pt x="1892" y="771"/>
                    </a:cubicBezTo>
                    <a:cubicBezTo>
                      <a:pt x="1904" y="761"/>
                      <a:pt x="1899" y="745"/>
                      <a:pt x="1898" y="733"/>
                    </a:cubicBezTo>
                    <a:cubicBezTo>
                      <a:pt x="1898" y="725"/>
                      <a:pt x="1885" y="715"/>
                      <a:pt x="1877" y="709"/>
                    </a:cubicBezTo>
                    <a:cubicBezTo>
                      <a:pt x="1869" y="704"/>
                      <a:pt x="1864" y="709"/>
                      <a:pt x="1858" y="717"/>
                    </a:cubicBezTo>
                    <a:cubicBezTo>
                      <a:pt x="1849" y="728"/>
                      <a:pt x="1836" y="722"/>
                      <a:pt x="1826" y="718"/>
                    </a:cubicBezTo>
                    <a:cubicBezTo>
                      <a:pt x="1817" y="715"/>
                      <a:pt x="1829" y="706"/>
                      <a:pt x="1825" y="700"/>
                    </a:cubicBezTo>
                    <a:cubicBezTo>
                      <a:pt x="1823" y="699"/>
                      <a:pt x="1820" y="699"/>
                      <a:pt x="1818" y="699"/>
                    </a:cubicBezTo>
                    <a:cubicBezTo>
                      <a:pt x="1812" y="697"/>
                      <a:pt x="1803" y="703"/>
                      <a:pt x="1800" y="695"/>
                    </a:cubicBezTo>
                    <a:cubicBezTo>
                      <a:pt x="1796" y="684"/>
                      <a:pt x="1806" y="682"/>
                      <a:pt x="1812" y="679"/>
                    </a:cubicBezTo>
                    <a:cubicBezTo>
                      <a:pt x="1842" y="661"/>
                      <a:pt x="1864" y="633"/>
                      <a:pt x="1888" y="608"/>
                    </a:cubicBezTo>
                    <a:cubicBezTo>
                      <a:pt x="1914" y="579"/>
                      <a:pt x="1941" y="567"/>
                      <a:pt x="1977" y="573"/>
                    </a:cubicBezTo>
                    <a:cubicBezTo>
                      <a:pt x="1992" y="575"/>
                      <a:pt x="2010" y="579"/>
                      <a:pt x="2023" y="570"/>
                    </a:cubicBezTo>
                    <a:cubicBezTo>
                      <a:pt x="2036" y="561"/>
                      <a:pt x="2045" y="566"/>
                      <a:pt x="2058" y="568"/>
                    </a:cubicBezTo>
                    <a:cubicBezTo>
                      <a:pt x="2072" y="569"/>
                      <a:pt x="2079" y="587"/>
                      <a:pt x="2092" y="583"/>
                    </a:cubicBezTo>
                    <a:cubicBezTo>
                      <a:pt x="2103" y="579"/>
                      <a:pt x="2114" y="581"/>
                      <a:pt x="2127" y="578"/>
                    </a:cubicBezTo>
                    <a:cubicBezTo>
                      <a:pt x="2110" y="575"/>
                      <a:pt x="2109" y="567"/>
                      <a:pt x="2120" y="557"/>
                    </a:cubicBezTo>
                    <a:cubicBezTo>
                      <a:pt x="2130" y="547"/>
                      <a:pt x="2143" y="539"/>
                      <a:pt x="2149" y="527"/>
                    </a:cubicBezTo>
                    <a:cubicBezTo>
                      <a:pt x="2159" y="509"/>
                      <a:pt x="2174" y="509"/>
                      <a:pt x="2189" y="508"/>
                    </a:cubicBezTo>
                    <a:cubicBezTo>
                      <a:pt x="2199" y="507"/>
                      <a:pt x="2209" y="511"/>
                      <a:pt x="2218" y="508"/>
                    </a:cubicBezTo>
                    <a:cubicBezTo>
                      <a:pt x="2220" y="516"/>
                      <a:pt x="2213" y="518"/>
                      <a:pt x="2212" y="524"/>
                    </a:cubicBezTo>
                    <a:cubicBezTo>
                      <a:pt x="2211" y="530"/>
                      <a:pt x="2213" y="535"/>
                      <a:pt x="2219" y="537"/>
                    </a:cubicBezTo>
                    <a:cubicBezTo>
                      <a:pt x="2222" y="538"/>
                      <a:pt x="2262" y="507"/>
                      <a:pt x="2263" y="503"/>
                    </a:cubicBezTo>
                    <a:cubicBezTo>
                      <a:pt x="2264" y="475"/>
                      <a:pt x="2281" y="488"/>
                      <a:pt x="2294" y="490"/>
                    </a:cubicBezTo>
                    <a:cubicBezTo>
                      <a:pt x="2283" y="498"/>
                      <a:pt x="2278" y="507"/>
                      <a:pt x="2278" y="521"/>
                    </a:cubicBezTo>
                    <a:cubicBezTo>
                      <a:pt x="2279" y="531"/>
                      <a:pt x="2273" y="539"/>
                      <a:pt x="2262" y="542"/>
                    </a:cubicBezTo>
                    <a:cubicBezTo>
                      <a:pt x="2256" y="543"/>
                      <a:pt x="2250" y="545"/>
                      <a:pt x="2246" y="550"/>
                    </a:cubicBezTo>
                    <a:cubicBezTo>
                      <a:pt x="2220" y="583"/>
                      <a:pt x="2186" y="607"/>
                      <a:pt x="2157" y="637"/>
                    </a:cubicBezTo>
                    <a:cubicBezTo>
                      <a:pt x="2142" y="652"/>
                      <a:pt x="2139" y="670"/>
                      <a:pt x="2141" y="688"/>
                    </a:cubicBezTo>
                    <a:cubicBezTo>
                      <a:pt x="2145" y="718"/>
                      <a:pt x="2152" y="748"/>
                      <a:pt x="2159" y="778"/>
                    </a:cubicBezTo>
                    <a:cubicBezTo>
                      <a:pt x="2184" y="767"/>
                      <a:pt x="2184" y="735"/>
                      <a:pt x="2204" y="718"/>
                    </a:cubicBezTo>
                    <a:cubicBezTo>
                      <a:pt x="2213" y="711"/>
                      <a:pt x="2217" y="696"/>
                      <a:pt x="2232" y="695"/>
                    </a:cubicBezTo>
                    <a:cubicBezTo>
                      <a:pt x="2240" y="694"/>
                      <a:pt x="2243" y="694"/>
                      <a:pt x="2240" y="683"/>
                    </a:cubicBezTo>
                    <a:cubicBezTo>
                      <a:pt x="2234" y="665"/>
                      <a:pt x="2245" y="653"/>
                      <a:pt x="2262" y="652"/>
                    </a:cubicBezTo>
                    <a:cubicBezTo>
                      <a:pt x="2253" y="632"/>
                      <a:pt x="2253" y="632"/>
                      <a:pt x="2260" y="616"/>
                    </a:cubicBezTo>
                    <a:cubicBezTo>
                      <a:pt x="2254" y="615"/>
                      <a:pt x="2246" y="623"/>
                      <a:pt x="2243" y="613"/>
                    </a:cubicBezTo>
                    <a:cubicBezTo>
                      <a:pt x="2240" y="605"/>
                      <a:pt x="2245" y="599"/>
                      <a:pt x="2249" y="593"/>
                    </a:cubicBezTo>
                    <a:cubicBezTo>
                      <a:pt x="2253" y="586"/>
                      <a:pt x="2263" y="582"/>
                      <a:pt x="2263" y="572"/>
                    </a:cubicBezTo>
                    <a:cubicBezTo>
                      <a:pt x="2263" y="560"/>
                      <a:pt x="2270" y="557"/>
                      <a:pt x="2279" y="558"/>
                    </a:cubicBezTo>
                    <a:cubicBezTo>
                      <a:pt x="2289" y="560"/>
                      <a:pt x="2298" y="556"/>
                      <a:pt x="2306" y="550"/>
                    </a:cubicBezTo>
                    <a:cubicBezTo>
                      <a:pt x="2317" y="541"/>
                      <a:pt x="2316" y="551"/>
                      <a:pt x="2317" y="558"/>
                    </a:cubicBezTo>
                    <a:cubicBezTo>
                      <a:pt x="2349" y="535"/>
                      <a:pt x="2361" y="535"/>
                      <a:pt x="2382" y="557"/>
                    </a:cubicBezTo>
                    <a:cubicBezTo>
                      <a:pt x="2388" y="539"/>
                      <a:pt x="2406" y="534"/>
                      <a:pt x="2419" y="526"/>
                    </a:cubicBezTo>
                    <a:cubicBezTo>
                      <a:pt x="2450" y="507"/>
                      <a:pt x="2479" y="476"/>
                      <a:pt x="2520" y="492"/>
                    </a:cubicBezTo>
                    <a:cubicBezTo>
                      <a:pt x="2527" y="494"/>
                      <a:pt x="2534" y="489"/>
                      <a:pt x="2532" y="486"/>
                    </a:cubicBezTo>
                    <a:cubicBezTo>
                      <a:pt x="2523" y="473"/>
                      <a:pt x="2523" y="452"/>
                      <a:pt x="2510" y="445"/>
                    </a:cubicBezTo>
                    <a:cubicBezTo>
                      <a:pt x="2501" y="439"/>
                      <a:pt x="2498" y="432"/>
                      <a:pt x="2492" y="424"/>
                    </a:cubicBezTo>
                    <a:cubicBezTo>
                      <a:pt x="2531" y="429"/>
                      <a:pt x="2532" y="428"/>
                      <a:pt x="2545" y="391"/>
                    </a:cubicBezTo>
                    <a:cubicBezTo>
                      <a:pt x="2548" y="382"/>
                      <a:pt x="2556" y="381"/>
                      <a:pt x="2563" y="381"/>
                    </a:cubicBezTo>
                    <a:cubicBezTo>
                      <a:pt x="2572" y="381"/>
                      <a:pt x="2565" y="387"/>
                      <a:pt x="2565" y="391"/>
                    </a:cubicBezTo>
                    <a:cubicBezTo>
                      <a:pt x="2565" y="401"/>
                      <a:pt x="2573" y="401"/>
                      <a:pt x="2579" y="401"/>
                    </a:cubicBezTo>
                    <a:cubicBezTo>
                      <a:pt x="2594" y="401"/>
                      <a:pt x="2606" y="403"/>
                      <a:pt x="2617" y="419"/>
                    </a:cubicBezTo>
                    <a:cubicBezTo>
                      <a:pt x="2623" y="429"/>
                      <a:pt x="2639" y="432"/>
                      <a:pt x="2651" y="437"/>
                    </a:cubicBezTo>
                    <a:cubicBezTo>
                      <a:pt x="2654" y="439"/>
                      <a:pt x="2656" y="439"/>
                      <a:pt x="2658" y="433"/>
                    </a:cubicBezTo>
                    <a:cubicBezTo>
                      <a:pt x="2663" y="418"/>
                      <a:pt x="2668" y="402"/>
                      <a:pt x="2688" y="402"/>
                    </a:cubicBezTo>
                    <a:cubicBezTo>
                      <a:pt x="2696" y="402"/>
                      <a:pt x="2705" y="399"/>
                      <a:pt x="2710" y="391"/>
                    </a:cubicBezTo>
                    <a:cubicBezTo>
                      <a:pt x="2701" y="383"/>
                      <a:pt x="2692" y="374"/>
                      <a:pt x="2682" y="368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80" name="Freeform 12">
                <a:extLst>
                  <a:ext uri="{FF2B5EF4-FFF2-40B4-BE49-F238E27FC236}">
                    <a16:creationId xmlns:a16="http://schemas.microsoft.com/office/drawing/2014/main" id="{B953FFFC-EC8C-47B0-8DB0-88CFC30B0C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03130" y="3877309"/>
                <a:ext cx="257175" cy="304800"/>
              </a:xfrm>
              <a:custGeom>
                <a:avLst/>
                <a:gdLst>
                  <a:gd name="T0" fmla="*/ 154 w 164"/>
                  <a:gd name="T1" fmla="*/ 51 h 193"/>
                  <a:gd name="T2" fmla="*/ 148 w 164"/>
                  <a:gd name="T3" fmla="*/ 10 h 193"/>
                  <a:gd name="T4" fmla="*/ 118 w 164"/>
                  <a:gd name="T5" fmla="*/ 10 h 193"/>
                  <a:gd name="T6" fmla="*/ 31 w 164"/>
                  <a:gd name="T7" fmla="*/ 92 h 193"/>
                  <a:gd name="T8" fmla="*/ 20 w 164"/>
                  <a:gd name="T9" fmla="*/ 98 h 193"/>
                  <a:gd name="T10" fmla="*/ 4 w 164"/>
                  <a:gd name="T11" fmla="*/ 119 h 193"/>
                  <a:gd name="T12" fmla="*/ 6 w 164"/>
                  <a:gd name="T13" fmla="*/ 134 h 193"/>
                  <a:gd name="T14" fmla="*/ 29 w 164"/>
                  <a:gd name="T15" fmla="*/ 174 h 193"/>
                  <a:gd name="T16" fmla="*/ 97 w 164"/>
                  <a:gd name="T17" fmla="*/ 190 h 193"/>
                  <a:gd name="T18" fmla="*/ 125 w 164"/>
                  <a:gd name="T19" fmla="*/ 173 h 193"/>
                  <a:gd name="T20" fmla="*/ 128 w 164"/>
                  <a:gd name="T21" fmla="*/ 165 h 193"/>
                  <a:gd name="T22" fmla="*/ 159 w 164"/>
                  <a:gd name="T23" fmla="*/ 108 h 193"/>
                  <a:gd name="T24" fmla="*/ 157 w 164"/>
                  <a:gd name="T25" fmla="*/ 87 h 193"/>
                  <a:gd name="T26" fmla="*/ 154 w 164"/>
                  <a:gd name="T27" fmla="*/ 51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4" h="193">
                    <a:moveTo>
                      <a:pt x="154" y="51"/>
                    </a:moveTo>
                    <a:cubicBezTo>
                      <a:pt x="162" y="38"/>
                      <a:pt x="164" y="22"/>
                      <a:pt x="148" y="10"/>
                    </a:cubicBezTo>
                    <a:cubicBezTo>
                      <a:pt x="138" y="2"/>
                      <a:pt x="126" y="0"/>
                      <a:pt x="118" y="10"/>
                    </a:cubicBezTo>
                    <a:cubicBezTo>
                      <a:pt x="93" y="42"/>
                      <a:pt x="55" y="58"/>
                      <a:pt x="31" y="92"/>
                    </a:cubicBezTo>
                    <a:cubicBezTo>
                      <a:pt x="28" y="97"/>
                      <a:pt x="25" y="99"/>
                      <a:pt x="20" y="98"/>
                    </a:cubicBezTo>
                    <a:cubicBezTo>
                      <a:pt x="0" y="93"/>
                      <a:pt x="3" y="107"/>
                      <a:pt x="4" y="119"/>
                    </a:cubicBezTo>
                    <a:cubicBezTo>
                      <a:pt x="5" y="124"/>
                      <a:pt x="5" y="129"/>
                      <a:pt x="6" y="134"/>
                    </a:cubicBezTo>
                    <a:cubicBezTo>
                      <a:pt x="8" y="150"/>
                      <a:pt x="18" y="165"/>
                      <a:pt x="29" y="174"/>
                    </a:cubicBezTo>
                    <a:cubicBezTo>
                      <a:pt x="50" y="191"/>
                      <a:pt x="81" y="177"/>
                      <a:pt x="97" y="190"/>
                    </a:cubicBezTo>
                    <a:cubicBezTo>
                      <a:pt x="118" y="193"/>
                      <a:pt x="126" y="190"/>
                      <a:pt x="125" y="173"/>
                    </a:cubicBezTo>
                    <a:cubicBezTo>
                      <a:pt x="125" y="170"/>
                      <a:pt x="126" y="167"/>
                      <a:pt x="128" y="165"/>
                    </a:cubicBezTo>
                    <a:cubicBezTo>
                      <a:pt x="146" y="151"/>
                      <a:pt x="149" y="128"/>
                      <a:pt x="159" y="108"/>
                    </a:cubicBezTo>
                    <a:cubicBezTo>
                      <a:pt x="163" y="98"/>
                      <a:pt x="164" y="94"/>
                      <a:pt x="157" y="87"/>
                    </a:cubicBezTo>
                    <a:cubicBezTo>
                      <a:pt x="147" y="76"/>
                      <a:pt x="144" y="66"/>
                      <a:pt x="154" y="51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81" name="Freeform 13">
                <a:extLst>
                  <a:ext uri="{FF2B5EF4-FFF2-40B4-BE49-F238E27FC236}">
                    <a16:creationId xmlns:a16="http://schemas.microsoft.com/office/drawing/2014/main" id="{0CF3AAB7-89A1-4BA9-BAAB-14FC613834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96855" y="4086859"/>
                <a:ext cx="242888" cy="233362"/>
              </a:xfrm>
              <a:custGeom>
                <a:avLst/>
                <a:gdLst>
                  <a:gd name="T0" fmla="*/ 120 w 154"/>
                  <a:gd name="T1" fmla="*/ 28 h 148"/>
                  <a:gd name="T2" fmla="*/ 75 w 154"/>
                  <a:gd name="T3" fmla="*/ 40 h 148"/>
                  <a:gd name="T4" fmla="*/ 44 w 154"/>
                  <a:gd name="T5" fmla="*/ 41 h 148"/>
                  <a:gd name="T6" fmla="*/ 37 w 154"/>
                  <a:gd name="T7" fmla="*/ 20 h 148"/>
                  <a:gd name="T8" fmla="*/ 28 w 154"/>
                  <a:gd name="T9" fmla="*/ 7 h 148"/>
                  <a:gd name="T10" fmla="*/ 0 w 154"/>
                  <a:gd name="T11" fmla="*/ 9 h 148"/>
                  <a:gd name="T12" fmla="*/ 33 w 154"/>
                  <a:gd name="T13" fmla="*/ 34 h 148"/>
                  <a:gd name="T14" fmla="*/ 25 w 154"/>
                  <a:gd name="T15" fmla="*/ 40 h 148"/>
                  <a:gd name="T16" fmla="*/ 19 w 154"/>
                  <a:gd name="T17" fmla="*/ 49 h 148"/>
                  <a:gd name="T18" fmla="*/ 30 w 154"/>
                  <a:gd name="T19" fmla="*/ 52 h 148"/>
                  <a:gd name="T20" fmla="*/ 39 w 154"/>
                  <a:gd name="T21" fmla="*/ 55 h 148"/>
                  <a:gd name="T22" fmla="*/ 73 w 154"/>
                  <a:gd name="T23" fmla="*/ 72 h 148"/>
                  <a:gd name="T24" fmla="*/ 119 w 154"/>
                  <a:gd name="T25" fmla="*/ 124 h 148"/>
                  <a:gd name="T26" fmla="*/ 125 w 154"/>
                  <a:gd name="T27" fmla="*/ 135 h 148"/>
                  <a:gd name="T28" fmla="*/ 150 w 154"/>
                  <a:gd name="T29" fmla="*/ 148 h 148"/>
                  <a:gd name="T30" fmla="*/ 153 w 154"/>
                  <a:gd name="T31" fmla="*/ 39 h 148"/>
                  <a:gd name="T32" fmla="*/ 120 w 154"/>
                  <a:gd name="T33" fmla="*/ 2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4" h="148">
                    <a:moveTo>
                      <a:pt x="120" y="28"/>
                    </a:moveTo>
                    <a:cubicBezTo>
                      <a:pt x="100" y="14"/>
                      <a:pt x="87" y="29"/>
                      <a:pt x="75" y="40"/>
                    </a:cubicBezTo>
                    <a:cubicBezTo>
                      <a:pt x="64" y="51"/>
                      <a:pt x="57" y="62"/>
                      <a:pt x="44" y="41"/>
                    </a:cubicBezTo>
                    <a:cubicBezTo>
                      <a:pt x="39" y="34"/>
                      <a:pt x="35" y="29"/>
                      <a:pt x="37" y="20"/>
                    </a:cubicBezTo>
                    <a:cubicBezTo>
                      <a:pt x="38" y="12"/>
                      <a:pt x="35" y="9"/>
                      <a:pt x="28" y="7"/>
                    </a:cubicBezTo>
                    <a:cubicBezTo>
                      <a:pt x="17" y="5"/>
                      <a:pt x="7" y="0"/>
                      <a:pt x="0" y="9"/>
                    </a:cubicBezTo>
                    <a:cubicBezTo>
                      <a:pt x="3" y="29"/>
                      <a:pt x="20" y="27"/>
                      <a:pt x="33" y="34"/>
                    </a:cubicBezTo>
                    <a:cubicBezTo>
                      <a:pt x="29" y="37"/>
                      <a:pt x="26" y="38"/>
                      <a:pt x="25" y="40"/>
                    </a:cubicBezTo>
                    <a:cubicBezTo>
                      <a:pt x="24" y="43"/>
                      <a:pt x="13" y="37"/>
                      <a:pt x="19" y="49"/>
                    </a:cubicBezTo>
                    <a:cubicBezTo>
                      <a:pt x="23" y="57"/>
                      <a:pt x="24" y="57"/>
                      <a:pt x="30" y="52"/>
                    </a:cubicBezTo>
                    <a:cubicBezTo>
                      <a:pt x="34" y="48"/>
                      <a:pt x="36" y="53"/>
                      <a:pt x="39" y="55"/>
                    </a:cubicBezTo>
                    <a:cubicBezTo>
                      <a:pt x="50" y="62"/>
                      <a:pt x="60" y="69"/>
                      <a:pt x="73" y="72"/>
                    </a:cubicBezTo>
                    <a:cubicBezTo>
                      <a:pt x="99" y="78"/>
                      <a:pt x="113" y="97"/>
                      <a:pt x="119" y="124"/>
                    </a:cubicBezTo>
                    <a:cubicBezTo>
                      <a:pt x="120" y="129"/>
                      <a:pt x="119" y="137"/>
                      <a:pt x="125" y="135"/>
                    </a:cubicBezTo>
                    <a:cubicBezTo>
                      <a:pt x="138" y="132"/>
                      <a:pt x="141" y="145"/>
                      <a:pt x="150" y="148"/>
                    </a:cubicBezTo>
                    <a:cubicBezTo>
                      <a:pt x="154" y="112"/>
                      <a:pt x="148" y="75"/>
                      <a:pt x="153" y="39"/>
                    </a:cubicBezTo>
                    <a:cubicBezTo>
                      <a:pt x="142" y="36"/>
                      <a:pt x="129" y="35"/>
                      <a:pt x="120" y="28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82" name="Freeform 14">
                <a:extLst>
                  <a:ext uri="{FF2B5EF4-FFF2-40B4-BE49-F238E27FC236}">
                    <a16:creationId xmlns:a16="http://schemas.microsoft.com/office/drawing/2014/main" id="{924CC4CB-1FDE-464F-A6E3-D50866F936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80980" y="2851785"/>
                <a:ext cx="292100" cy="268287"/>
              </a:xfrm>
              <a:custGeom>
                <a:avLst/>
                <a:gdLst>
                  <a:gd name="T0" fmla="*/ 170 w 186"/>
                  <a:gd name="T1" fmla="*/ 0 h 171"/>
                  <a:gd name="T2" fmla="*/ 167 w 186"/>
                  <a:gd name="T3" fmla="*/ 1 h 171"/>
                  <a:gd name="T4" fmla="*/ 150 w 186"/>
                  <a:gd name="T5" fmla="*/ 26 h 171"/>
                  <a:gd name="T6" fmla="*/ 104 w 186"/>
                  <a:gd name="T7" fmla="*/ 93 h 171"/>
                  <a:gd name="T8" fmla="*/ 87 w 186"/>
                  <a:gd name="T9" fmla="*/ 108 h 171"/>
                  <a:gd name="T10" fmla="*/ 66 w 186"/>
                  <a:gd name="T11" fmla="*/ 120 h 171"/>
                  <a:gd name="T12" fmla="*/ 0 w 186"/>
                  <a:gd name="T13" fmla="*/ 149 h 171"/>
                  <a:gd name="T14" fmla="*/ 9 w 186"/>
                  <a:gd name="T15" fmla="*/ 146 h 171"/>
                  <a:gd name="T16" fmla="*/ 27 w 186"/>
                  <a:gd name="T17" fmla="*/ 142 h 171"/>
                  <a:gd name="T18" fmla="*/ 24 w 186"/>
                  <a:gd name="T19" fmla="*/ 160 h 171"/>
                  <a:gd name="T20" fmla="*/ 27 w 186"/>
                  <a:gd name="T21" fmla="*/ 168 h 171"/>
                  <a:gd name="T22" fmla="*/ 31 w 186"/>
                  <a:gd name="T23" fmla="*/ 168 h 171"/>
                  <a:gd name="T24" fmla="*/ 53 w 186"/>
                  <a:gd name="T25" fmla="*/ 157 h 171"/>
                  <a:gd name="T26" fmla="*/ 53 w 186"/>
                  <a:gd name="T27" fmla="*/ 146 h 171"/>
                  <a:gd name="T28" fmla="*/ 48 w 186"/>
                  <a:gd name="T29" fmla="*/ 137 h 171"/>
                  <a:gd name="T30" fmla="*/ 62 w 186"/>
                  <a:gd name="T31" fmla="*/ 133 h 171"/>
                  <a:gd name="T32" fmla="*/ 71 w 186"/>
                  <a:gd name="T33" fmla="*/ 140 h 171"/>
                  <a:gd name="T34" fmla="*/ 77 w 186"/>
                  <a:gd name="T35" fmla="*/ 155 h 171"/>
                  <a:gd name="T36" fmla="*/ 89 w 186"/>
                  <a:gd name="T37" fmla="*/ 138 h 171"/>
                  <a:gd name="T38" fmla="*/ 98 w 186"/>
                  <a:gd name="T39" fmla="*/ 129 h 171"/>
                  <a:gd name="T40" fmla="*/ 153 w 186"/>
                  <a:gd name="T41" fmla="*/ 121 h 171"/>
                  <a:gd name="T42" fmla="*/ 156 w 186"/>
                  <a:gd name="T43" fmla="*/ 114 h 171"/>
                  <a:gd name="T44" fmla="*/ 176 w 186"/>
                  <a:gd name="T45" fmla="*/ 42 h 171"/>
                  <a:gd name="T46" fmla="*/ 170 w 186"/>
                  <a:gd name="T4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6" h="171">
                    <a:moveTo>
                      <a:pt x="170" y="0"/>
                    </a:moveTo>
                    <a:cubicBezTo>
                      <a:pt x="169" y="0"/>
                      <a:pt x="167" y="0"/>
                      <a:pt x="167" y="1"/>
                    </a:cubicBezTo>
                    <a:cubicBezTo>
                      <a:pt x="160" y="9"/>
                      <a:pt x="147" y="9"/>
                      <a:pt x="150" y="26"/>
                    </a:cubicBezTo>
                    <a:cubicBezTo>
                      <a:pt x="155" y="59"/>
                      <a:pt x="130" y="84"/>
                      <a:pt x="104" y="93"/>
                    </a:cubicBezTo>
                    <a:cubicBezTo>
                      <a:pt x="96" y="96"/>
                      <a:pt x="89" y="100"/>
                      <a:pt x="87" y="108"/>
                    </a:cubicBezTo>
                    <a:cubicBezTo>
                      <a:pt x="84" y="120"/>
                      <a:pt x="77" y="121"/>
                      <a:pt x="66" y="120"/>
                    </a:cubicBezTo>
                    <a:cubicBezTo>
                      <a:pt x="39" y="116"/>
                      <a:pt x="17" y="126"/>
                      <a:pt x="0" y="149"/>
                    </a:cubicBezTo>
                    <a:cubicBezTo>
                      <a:pt x="3" y="148"/>
                      <a:pt x="6" y="146"/>
                      <a:pt x="9" y="146"/>
                    </a:cubicBezTo>
                    <a:cubicBezTo>
                      <a:pt x="15" y="146"/>
                      <a:pt x="21" y="138"/>
                      <a:pt x="27" y="142"/>
                    </a:cubicBezTo>
                    <a:cubicBezTo>
                      <a:pt x="38" y="150"/>
                      <a:pt x="26" y="154"/>
                      <a:pt x="24" y="160"/>
                    </a:cubicBezTo>
                    <a:cubicBezTo>
                      <a:pt x="24" y="162"/>
                      <a:pt x="25" y="166"/>
                      <a:pt x="27" y="168"/>
                    </a:cubicBezTo>
                    <a:cubicBezTo>
                      <a:pt x="27" y="169"/>
                      <a:pt x="29" y="171"/>
                      <a:pt x="31" y="168"/>
                    </a:cubicBezTo>
                    <a:cubicBezTo>
                      <a:pt x="36" y="159"/>
                      <a:pt x="45" y="160"/>
                      <a:pt x="53" y="157"/>
                    </a:cubicBezTo>
                    <a:cubicBezTo>
                      <a:pt x="58" y="156"/>
                      <a:pt x="62" y="150"/>
                      <a:pt x="53" y="146"/>
                    </a:cubicBezTo>
                    <a:cubicBezTo>
                      <a:pt x="49" y="144"/>
                      <a:pt x="46" y="142"/>
                      <a:pt x="48" y="137"/>
                    </a:cubicBezTo>
                    <a:cubicBezTo>
                      <a:pt x="51" y="130"/>
                      <a:pt x="57" y="134"/>
                      <a:pt x="62" y="133"/>
                    </a:cubicBezTo>
                    <a:cubicBezTo>
                      <a:pt x="66" y="132"/>
                      <a:pt x="72" y="133"/>
                      <a:pt x="71" y="140"/>
                    </a:cubicBezTo>
                    <a:cubicBezTo>
                      <a:pt x="70" y="147"/>
                      <a:pt x="69" y="155"/>
                      <a:pt x="77" y="155"/>
                    </a:cubicBezTo>
                    <a:cubicBezTo>
                      <a:pt x="83" y="154"/>
                      <a:pt x="90" y="144"/>
                      <a:pt x="89" y="138"/>
                    </a:cubicBezTo>
                    <a:cubicBezTo>
                      <a:pt x="86" y="126"/>
                      <a:pt x="94" y="127"/>
                      <a:pt x="98" y="129"/>
                    </a:cubicBezTo>
                    <a:cubicBezTo>
                      <a:pt x="118" y="142"/>
                      <a:pt x="133" y="113"/>
                      <a:pt x="153" y="121"/>
                    </a:cubicBezTo>
                    <a:cubicBezTo>
                      <a:pt x="153" y="121"/>
                      <a:pt x="155" y="117"/>
                      <a:pt x="156" y="114"/>
                    </a:cubicBezTo>
                    <a:cubicBezTo>
                      <a:pt x="159" y="89"/>
                      <a:pt x="160" y="64"/>
                      <a:pt x="176" y="42"/>
                    </a:cubicBezTo>
                    <a:cubicBezTo>
                      <a:pt x="186" y="28"/>
                      <a:pt x="166" y="15"/>
                      <a:pt x="170" y="0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83" name="Freeform 15">
                <a:extLst>
                  <a:ext uri="{FF2B5EF4-FFF2-40B4-BE49-F238E27FC236}">
                    <a16:creationId xmlns:a16="http://schemas.microsoft.com/office/drawing/2014/main" id="{1089D6C5-2636-46BE-817B-5CEC8F2B4C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63393" y="1056322"/>
                <a:ext cx="203200" cy="163512"/>
              </a:xfrm>
              <a:custGeom>
                <a:avLst/>
                <a:gdLst>
                  <a:gd name="T0" fmla="*/ 33 w 129"/>
                  <a:gd name="T1" fmla="*/ 70 h 104"/>
                  <a:gd name="T2" fmla="*/ 34 w 129"/>
                  <a:gd name="T3" fmla="*/ 72 h 104"/>
                  <a:gd name="T4" fmla="*/ 61 w 129"/>
                  <a:gd name="T5" fmla="*/ 90 h 104"/>
                  <a:gd name="T6" fmla="*/ 89 w 129"/>
                  <a:gd name="T7" fmla="*/ 96 h 104"/>
                  <a:gd name="T8" fmla="*/ 119 w 129"/>
                  <a:gd name="T9" fmla="*/ 82 h 104"/>
                  <a:gd name="T10" fmla="*/ 121 w 129"/>
                  <a:gd name="T11" fmla="*/ 78 h 104"/>
                  <a:gd name="T12" fmla="*/ 124 w 129"/>
                  <a:gd name="T13" fmla="*/ 60 h 104"/>
                  <a:gd name="T14" fmla="*/ 106 w 129"/>
                  <a:gd name="T15" fmla="*/ 57 h 104"/>
                  <a:gd name="T16" fmla="*/ 82 w 129"/>
                  <a:gd name="T17" fmla="*/ 31 h 104"/>
                  <a:gd name="T18" fmla="*/ 77 w 129"/>
                  <a:gd name="T19" fmla="*/ 13 h 104"/>
                  <a:gd name="T20" fmla="*/ 57 w 129"/>
                  <a:gd name="T21" fmla="*/ 3 h 104"/>
                  <a:gd name="T22" fmla="*/ 12 w 129"/>
                  <a:gd name="T23" fmla="*/ 33 h 104"/>
                  <a:gd name="T24" fmla="*/ 0 w 129"/>
                  <a:gd name="T25" fmla="*/ 37 h 104"/>
                  <a:gd name="T26" fmla="*/ 10 w 129"/>
                  <a:gd name="T27" fmla="*/ 42 h 104"/>
                  <a:gd name="T28" fmla="*/ 33 w 129"/>
                  <a:gd name="T29" fmla="*/ 7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9" h="104">
                    <a:moveTo>
                      <a:pt x="33" y="70"/>
                    </a:moveTo>
                    <a:cubicBezTo>
                      <a:pt x="33" y="71"/>
                      <a:pt x="34" y="71"/>
                      <a:pt x="34" y="72"/>
                    </a:cubicBezTo>
                    <a:cubicBezTo>
                      <a:pt x="43" y="77"/>
                      <a:pt x="46" y="92"/>
                      <a:pt x="61" y="90"/>
                    </a:cubicBezTo>
                    <a:cubicBezTo>
                      <a:pt x="70" y="88"/>
                      <a:pt x="79" y="92"/>
                      <a:pt x="89" y="96"/>
                    </a:cubicBezTo>
                    <a:cubicBezTo>
                      <a:pt x="105" y="104"/>
                      <a:pt x="116" y="97"/>
                      <a:pt x="119" y="82"/>
                    </a:cubicBezTo>
                    <a:cubicBezTo>
                      <a:pt x="119" y="80"/>
                      <a:pt x="121" y="79"/>
                      <a:pt x="121" y="78"/>
                    </a:cubicBezTo>
                    <a:cubicBezTo>
                      <a:pt x="125" y="73"/>
                      <a:pt x="129" y="66"/>
                      <a:pt x="124" y="60"/>
                    </a:cubicBezTo>
                    <a:cubicBezTo>
                      <a:pt x="119" y="53"/>
                      <a:pt x="112" y="55"/>
                      <a:pt x="106" y="57"/>
                    </a:cubicBezTo>
                    <a:cubicBezTo>
                      <a:pt x="91" y="60"/>
                      <a:pt x="77" y="47"/>
                      <a:pt x="82" y="31"/>
                    </a:cubicBezTo>
                    <a:cubicBezTo>
                      <a:pt x="84" y="23"/>
                      <a:pt x="86" y="18"/>
                      <a:pt x="77" y="13"/>
                    </a:cubicBezTo>
                    <a:cubicBezTo>
                      <a:pt x="70" y="9"/>
                      <a:pt x="60" y="0"/>
                      <a:pt x="57" y="3"/>
                    </a:cubicBezTo>
                    <a:cubicBezTo>
                      <a:pt x="44" y="18"/>
                      <a:pt x="13" y="0"/>
                      <a:pt x="12" y="33"/>
                    </a:cubicBezTo>
                    <a:cubicBezTo>
                      <a:pt x="12" y="34"/>
                      <a:pt x="7" y="35"/>
                      <a:pt x="0" y="37"/>
                    </a:cubicBezTo>
                    <a:cubicBezTo>
                      <a:pt x="6" y="40"/>
                      <a:pt x="8" y="41"/>
                      <a:pt x="10" y="42"/>
                    </a:cubicBezTo>
                    <a:cubicBezTo>
                      <a:pt x="27" y="49"/>
                      <a:pt x="30" y="53"/>
                      <a:pt x="33" y="70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84" name="Freeform 16">
                <a:extLst>
                  <a:ext uri="{FF2B5EF4-FFF2-40B4-BE49-F238E27FC236}">
                    <a16:creationId xmlns:a16="http://schemas.microsoft.com/office/drawing/2014/main" id="{53E14E61-A85A-4997-8D8F-004983A7E6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38143" y="1373822"/>
                <a:ext cx="203200" cy="82550"/>
              </a:xfrm>
              <a:custGeom>
                <a:avLst/>
                <a:gdLst>
                  <a:gd name="T0" fmla="*/ 19 w 129"/>
                  <a:gd name="T1" fmla="*/ 46 h 53"/>
                  <a:gd name="T2" fmla="*/ 50 w 129"/>
                  <a:gd name="T3" fmla="*/ 44 h 53"/>
                  <a:gd name="T4" fmla="*/ 118 w 129"/>
                  <a:gd name="T5" fmla="*/ 37 h 53"/>
                  <a:gd name="T6" fmla="*/ 127 w 129"/>
                  <a:gd name="T7" fmla="*/ 24 h 53"/>
                  <a:gd name="T8" fmla="*/ 119 w 129"/>
                  <a:gd name="T9" fmla="*/ 16 h 53"/>
                  <a:gd name="T10" fmla="*/ 81 w 129"/>
                  <a:gd name="T11" fmla="*/ 5 h 53"/>
                  <a:gd name="T12" fmla="*/ 67 w 129"/>
                  <a:gd name="T13" fmla="*/ 12 h 53"/>
                  <a:gd name="T14" fmla="*/ 53 w 129"/>
                  <a:gd name="T15" fmla="*/ 17 h 53"/>
                  <a:gd name="T16" fmla="*/ 36 w 129"/>
                  <a:gd name="T17" fmla="*/ 6 h 53"/>
                  <a:gd name="T18" fmla="*/ 4 w 129"/>
                  <a:gd name="T19" fmla="*/ 17 h 53"/>
                  <a:gd name="T20" fmla="*/ 19 w 129"/>
                  <a:gd name="T21" fmla="*/ 4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9" h="53">
                    <a:moveTo>
                      <a:pt x="19" y="46"/>
                    </a:moveTo>
                    <a:cubicBezTo>
                      <a:pt x="31" y="53"/>
                      <a:pt x="39" y="42"/>
                      <a:pt x="50" y="44"/>
                    </a:cubicBezTo>
                    <a:cubicBezTo>
                      <a:pt x="72" y="40"/>
                      <a:pt x="96" y="44"/>
                      <a:pt x="118" y="37"/>
                    </a:cubicBezTo>
                    <a:cubicBezTo>
                      <a:pt x="124" y="35"/>
                      <a:pt x="126" y="30"/>
                      <a:pt x="127" y="24"/>
                    </a:cubicBezTo>
                    <a:cubicBezTo>
                      <a:pt x="129" y="18"/>
                      <a:pt x="123" y="18"/>
                      <a:pt x="119" y="16"/>
                    </a:cubicBezTo>
                    <a:cubicBezTo>
                      <a:pt x="106" y="13"/>
                      <a:pt x="94" y="9"/>
                      <a:pt x="81" y="5"/>
                    </a:cubicBezTo>
                    <a:cubicBezTo>
                      <a:pt x="75" y="3"/>
                      <a:pt x="68" y="5"/>
                      <a:pt x="67" y="12"/>
                    </a:cubicBezTo>
                    <a:cubicBezTo>
                      <a:pt x="64" y="25"/>
                      <a:pt x="58" y="18"/>
                      <a:pt x="53" y="17"/>
                    </a:cubicBezTo>
                    <a:cubicBezTo>
                      <a:pt x="45" y="16"/>
                      <a:pt x="42" y="9"/>
                      <a:pt x="36" y="6"/>
                    </a:cubicBezTo>
                    <a:cubicBezTo>
                      <a:pt x="24" y="0"/>
                      <a:pt x="8" y="5"/>
                      <a:pt x="4" y="17"/>
                    </a:cubicBezTo>
                    <a:cubicBezTo>
                      <a:pt x="0" y="32"/>
                      <a:pt x="6" y="40"/>
                      <a:pt x="19" y="46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85" name="Freeform 17">
                <a:extLst>
                  <a:ext uri="{FF2B5EF4-FFF2-40B4-BE49-F238E27FC236}">
                    <a16:creationId xmlns:a16="http://schemas.microsoft.com/office/drawing/2014/main" id="{C3157773-2F4A-44CA-8EB3-42BDBB8486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3418" y="1186497"/>
                <a:ext cx="144463" cy="80962"/>
              </a:xfrm>
              <a:custGeom>
                <a:avLst/>
                <a:gdLst>
                  <a:gd name="T0" fmla="*/ 84 w 92"/>
                  <a:gd name="T1" fmla="*/ 33 h 52"/>
                  <a:gd name="T2" fmla="*/ 92 w 92"/>
                  <a:gd name="T3" fmla="*/ 27 h 52"/>
                  <a:gd name="T4" fmla="*/ 86 w 92"/>
                  <a:gd name="T5" fmla="*/ 20 h 52"/>
                  <a:gd name="T6" fmla="*/ 50 w 92"/>
                  <a:gd name="T7" fmla="*/ 7 h 52"/>
                  <a:gd name="T8" fmla="*/ 28 w 92"/>
                  <a:gd name="T9" fmla="*/ 7 h 52"/>
                  <a:gd name="T10" fmla="*/ 0 w 92"/>
                  <a:gd name="T11" fmla="*/ 52 h 52"/>
                  <a:gd name="T12" fmla="*/ 45 w 92"/>
                  <a:gd name="T13" fmla="*/ 40 h 52"/>
                  <a:gd name="T14" fmla="*/ 84 w 92"/>
                  <a:gd name="T15" fmla="*/ 33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52">
                    <a:moveTo>
                      <a:pt x="84" y="33"/>
                    </a:moveTo>
                    <a:cubicBezTo>
                      <a:pt x="88" y="33"/>
                      <a:pt x="92" y="31"/>
                      <a:pt x="92" y="27"/>
                    </a:cubicBezTo>
                    <a:cubicBezTo>
                      <a:pt x="92" y="23"/>
                      <a:pt x="88" y="22"/>
                      <a:pt x="86" y="20"/>
                    </a:cubicBezTo>
                    <a:cubicBezTo>
                      <a:pt x="74" y="12"/>
                      <a:pt x="63" y="8"/>
                      <a:pt x="50" y="7"/>
                    </a:cubicBezTo>
                    <a:cubicBezTo>
                      <a:pt x="41" y="6"/>
                      <a:pt x="31" y="0"/>
                      <a:pt x="28" y="7"/>
                    </a:cubicBezTo>
                    <a:cubicBezTo>
                      <a:pt x="21" y="22"/>
                      <a:pt x="5" y="30"/>
                      <a:pt x="0" y="52"/>
                    </a:cubicBezTo>
                    <a:cubicBezTo>
                      <a:pt x="15" y="41"/>
                      <a:pt x="30" y="41"/>
                      <a:pt x="45" y="40"/>
                    </a:cubicBezTo>
                    <a:cubicBezTo>
                      <a:pt x="58" y="38"/>
                      <a:pt x="71" y="35"/>
                      <a:pt x="84" y="33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86" name="Freeform 18">
                <a:extLst>
                  <a:ext uri="{FF2B5EF4-FFF2-40B4-BE49-F238E27FC236}">
                    <a16:creationId xmlns:a16="http://schemas.microsoft.com/office/drawing/2014/main" id="{C8BB27D1-01C1-4850-9045-820005127E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54030" y="2413635"/>
                <a:ext cx="73025" cy="261937"/>
              </a:xfrm>
              <a:custGeom>
                <a:avLst/>
                <a:gdLst>
                  <a:gd name="T0" fmla="*/ 7 w 46"/>
                  <a:gd name="T1" fmla="*/ 21 h 166"/>
                  <a:gd name="T2" fmla="*/ 13 w 46"/>
                  <a:gd name="T3" fmla="*/ 81 h 166"/>
                  <a:gd name="T4" fmla="*/ 13 w 46"/>
                  <a:gd name="T5" fmla="*/ 126 h 166"/>
                  <a:gd name="T6" fmla="*/ 9 w 46"/>
                  <a:gd name="T7" fmla="*/ 166 h 166"/>
                  <a:gd name="T8" fmla="*/ 16 w 46"/>
                  <a:gd name="T9" fmla="*/ 140 h 166"/>
                  <a:gd name="T10" fmla="*/ 15 w 46"/>
                  <a:gd name="T11" fmla="*/ 126 h 166"/>
                  <a:gd name="T12" fmla="*/ 15 w 46"/>
                  <a:gd name="T13" fmla="*/ 126 h 166"/>
                  <a:gd name="T14" fmla="*/ 33 w 46"/>
                  <a:gd name="T15" fmla="*/ 98 h 166"/>
                  <a:gd name="T16" fmla="*/ 39 w 46"/>
                  <a:gd name="T17" fmla="*/ 89 h 166"/>
                  <a:gd name="T18" fmla="*/ 25 w 46"/>
                  <a:gd name="T19" fmla="*/ 0 h 166"/>
                  <a:gd name="T20" fmla="*/ 7 w 46"/>
                  <a:gd name="T21" fmla="*/ 2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6" h="166">
                    <a:moveTo>
                      <a:pt x="7" y="21"/>
                    </a:moveTo>
                    <a:cubicBezTo>
                      <a:pt x="0" y="43"/>
                      <a:pt x="16" y="60"/>
                      <a:pt x="13" y="81"/>
                    </a:cubicBezTo>
                    <a:cubicBezTo>
                      <a:pt x="11" y="95"/>
                      <a:pt x="1" y="111"/>
                      <a:pt x="13" y="126"/>
                    </a:cubicBezTo>
                    <a:cubicBezTo>
                      <a:pt x="9" y="139"/>
                      <a:pt x="8" y="152"/>
                      <a:pt x="9" y="166"/>
                    </a:cubicBezTo>
                    <a:cubicBezTo>
                      <a:pt x="19" y="159"/>
                      <a:pt x="25" y="153"/>
                      <a:pt x="16" y="140"/>
                    </a:cubicBezTo>
                    <a:cubicBezTo>
                      <a:pt x="14" y="137"/>
                      <a:pt x="15" y="130"/>
                      <a:pt x="15" y="126"/>
                    </a:cubicBezTo>
                    <a:cubicBezTo>
                      <a:pt x="15" y="126"/>
                      <a:pt x="15" y="126"/>
                      <a:pt x="15" y="126"/>
                    </a:cubicBezTo>
                    <a:cubicBezTo>
                      <a:pt x="23" y="117"/>
                      <a:pt x="17" y="95"/>
                      <a:pt x="33" y="98"/>
                    </a:cubicBezTo>
                    <a:cubicBezTo>
                      <a:pt x="46" y="100"/>
                      <a:pt x="41" y="93"/>
                      <a:pt x="39" y="89"/>
                    </a:cubicBezTo>
                    <a:cubicBezTo>
                      <a:pt x="31" y="60"/>
                      <a:pt x="19" y="32"/>
                      <a:pt x="25" y="0"/>
                    </a:cubicBezTo>
                    <a:cubicBezTo>
                      <a:pt x="14" y="4"/>
                      <a:pt x="10" y="10"/>
                      <a:pt x="7" y="21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87" name="Freeform 19">
                <a:extLst>
                  <a:ext uri="{FF2B5EF4-FFF2-40B4-BE49-F238E27FC236}">
                    <a16:creationId xmlns:a16="http://schemas.microsoft.com/office/drawing/2014/main" id="{E0FA1B45-959E-4BD0-8CC0-A386C310C8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50855" y="2713672"/>
                <a:ext cx="96838" cy="107950"/>
              </a:xfrm>
              <a:custGeom>
                <a:avLst/>
                <a:gdLst>
                  <a:gd name="T0" fmla="*/ 54 w 61"/>
                  <a:gd name="T1" fmla="*/ 33 h 68"/>
                  <a:gd name="T2" fmla="*/ 7 w 61"/>
                  <a:gd name="T3" fmla="*/ 0 h 68"/>
                  <a:gd name="T4" fmla="*/ 4 w 61"/>
                  <a:gd name="T5" fmla="*/ 32 h 68"/>
                  <a:gd name="T6" fmla="*/ 21 w 61"/>
                  <a:gd name="T7" fmla="*/ 64 h 68"/>
                  <a:gd name="T8" fmla="*/ 29 w 61"/>
                  <a:gd name="T9" fmla="*/ 64 h 68"/>
                  <a:gd name="T10" fmla="*/ 53 w 61"/>
                  <a:gd name="T11" fmla="*/ 49 h 68"/>
                  <a:gd name="T12" fmla="*/ 61 w 61"/>
                  <a:gd name="T13" fmla="*/ 41 h 68"/>
                  <a:gd name="T14" fmla="*/ 54 w 61"/>
                  <a:gd name="T15" fmla="*/ 33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68">
                    <a:moveTo>
                      <a:pt x="54" y="33"/>
                    </a:moveTo>
                    <a:cubicBezTo>
                      <a:pt x="33" y="30"/>
                      <a:pt x="20" y="16"/>
                      <a:pt x="7" y="0"/>
                    </a:cubicBezTo>
                    <a:cubicBezTo>
                      <a:pt x="13" y="12"/>
                      <a:pt x="7" y="22"/>
                      <a:pt x="4" y="32"/>
                    </a:cubicBezTo>
                    <a:cubicBezTo>
                      <a:pt x="0" y="47"/>
                      <a:pt x="6" y="57"/>
                      <a:pt x="21" y="64"/>
                    </a:cubicBezTo>
                    <a:cubicBezTo>
                      <a:pt x="24" y="65"/>
                      <a:pt x="28" y="68"/>
                      <a:pt x="29" y="64"/>
                    </a:cubicBezTo>
                    <a:cubicBezTo>
                      <a:pt x="33" y="51"/>
                      <a:pt x="43" y="50"/>
                      <a:pt x="53" y="49"/>
                    </a:cubicBezTo>
                    <a:cubicBezTo>
                      <a:pt x="56" y="48"/>
                      <a:pt x="61" y="46"/>
                      <a:pt x="61" y="41"/>
                    </a:cubicBezTo>
                    <a:cubicBezTo>
                      <a:pt x="61" y="37"/>
                      <a:pt x="58" y="33"/>
                      <a:pt x="54" y="33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88" name="Freeform 20">
                <a:extLst>
                  <a:ext uri="{FF2B5EF4-FFF2-40B4-BE49-F238E27FC236}">
                    <a16:creationId xmlns:a16="http://schemas.microsoft.com/office/drawing/2014/main" id="{4717A320-463E-4CD0-9998-E2F92969D1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14230" y="4231322"/>
                <a:ext cx="212725" cy="76200"/>
              </a:xfrm>
              <a:custGeom>
                <a:avLst/>
                <a:gdLst>
                  <a:gd name="T0" fmla="*/ 69 w 135"/>
                  <a:gd name="T1" fmla="*/ 25 h 48"/>
                  <a:gd name="T2" fmla="*/ 0 w 135"/>
                  <a:gd name="T3" fmla="*/ 15 h 48"/>
                  <a:gd name="T4" fmla="*/ 135 w 135"/>
                  <a:gd name="T5" fmla="*/ 48 h 48"/>
                  <a:gd name="T6" fmla="*/ 69 w 135"/>
                  <a:gd name="T7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5" h="48">
                    <a:moveTo>
                      <a:pt x="69" y="25"/>
                    </a:moveTo>
                    <a:cubicBezTo>
                      <a:pt x="48" y="28"/>
                      <a:pt x="29" y="0"/>
                      <a:pt x="0" y="15"/>
                    </a:cubicBezTo>
                    <a:cubicBezTo>
                      <a:pt x="44" y="40"/>
                      <a:pt x="88" y="39"/>
                      <a:pt x="135" y="48"/>
                    </a:cubicBezTo>
                    <a:cubicBezTo>
                      <a:pt x="113" y="24"/>
                      <a:pt x="94" y="20"/>
                      <a:pt x="69" y="25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89" name="Freeform 21">
                <a:extLst>
                  <a:ext uri="{FF2B5EF4-FFF2-40B4-BE49-F238E27FC236}">
                    <a16:creationId xmlns:a16="http://schemas.microsoft.com/office/drawing/2014/main" id="{562592B7-97C6-425C-8218-AF1B4CFDA1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66655" y="4099559"/>
                <a:ext cx="93663" cy="127000"/>
              </a:xfrm>
              <a:custGeom>
                <a:avLst/>
                <a:gdLst>
                  <a:gd name="T0" fmla="*/ 39 w 59"/>
                  <a:gd name="T1" fmla="*/ 19 h 81"/>
                  <a:gd name="T2" fmla="*/ 12 w 59"/>
                  <a:gd name="T3" fmla="*/ 1 h 81"/>
                  <a:gd name="T4" fmla="*/ 3 w 59"/>
                  <a:gd name="T5" fmla="*/ 41 h 81"/>
                  <a:gd name="T6" fmla="*/ 12 w 59"/>
                  <a:gd name="T7" fmla="*/ 68 h 81"/>
                  <a:gd name="T8" fmla="*/ 14 w 59"/>
                  <a:gd name="T9" fmla="*/ 80 h 81"/>
                  <a:gd name="T10" fmla="*/ 20 w 59"/>
                  <a:gd name="T11" fmla="*/ 68 h 81"/>
                  <a:gd name="T12" fmla="*/ 20 w 59"/>
                  <a:gd name="T13" fmla="*/ 38 h 81"/>
                  <a:gd name="T14" fmla="*/ 27 w 59"/>
                  <a:gd name="T15" fmla="*/ 30 h 81"/>
                  <a:gd name="T16" fmla="*/ 35 w 59"/>
                  <a:gd name="T17" fmla="*/ 34 h 81"/>
                  <a:gd name="T18" fmla="*/ 43 w 59"/>
                  <a:gd name="T19" fmla="*/ 69 h 81"/>
                  <a:gd name="T20" fmla="*/ 54 w 59"/>
                  <a:gd name="T21" fmla="*/ 47 h 81"/>
                  <a:gd name="T22" fmla="*/ 39 w 59"/>
                  <a:gd name="T23" fmla="*/ 19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" h="81">
                    <a:moveTo>
                      <a:pt x="39" y="19"/>
                    </a:moveTo>
                    <a:cubicBezTo>
                      <a:pt x="34" y="10"/>
                      <a:pt x="21" y="6"/>
                      <a:pt x="12" y="1"/>
                    </a:cubicBezTo>
                    <a:cubicBezTo>
                      <a:pt x="10" y="0"/>
                      <a:pt x="0" y="40"/>
                      <a:pt x="3" y="41"/>
                    </a:cubicBezTo>
                    <a:cubicBezTo>
                      <a:pt x="19" y="45"/>
                      <a:pt x="9" y="59"/>
                      <a:pt x="12" y="68"/>
                    </a:cubicBezTo>
                    <a:cubicBezTo>
                      <a:pt x="14" y="72"/>
                      <a:pt x="6" y="78"/>
                      <a:pt x="14" y="80"/>
                    </a:cubicBezTo>
                    <a:cubicBezTo>
                      <a:pt x="23" y="81"/>
                      <a:pt x="20" y="73"/>
                      <a:pt x="20" y="68"/>
                    </a:cubicBezTo>
                    <a:cubicBezTo>
                      <a:pt x="21" y="58"/>
                      <a:pt x="20" y="48"/>
                      <a:pt x="20" y="38"/>
                    </a:cubicBezTo>
                    <a:cubicBezTo>
                      <a:pt x="20" y="33"/>
                      <a:pt x="21" y="29"/>
                      <a:pt x="27" y="30"/>
                    </a:cubicBezTo>
                    <a:cubicBezTo>
                      <a:pt x="30" y="30"/>
                      <a:pt x="37" y="29"/>
                      <a:pt x="35" y="34"/>
                    </a:cubicBezTo>
                    <a:cubicBezTo>
                      <a:pt x="32" y="48"/>
                      <a:pt x="48" y="53"/>
                      <a:pt x="43" y="69"/>
                    </a:cubicBezTo>
                    <a:cubicBezTo>
                      <a:pt x="51" y="61"/>
                      <a:pt x="59" y="61"/>
                      <a:pt x="54" y="47"/>
                    </a:cubicBezTo>
                    <a:cubicBezTo>
                      <a:pt x="49" y="37"/>
                      <a:pt x="45" y="27"/>
                      <a:pt x="39" y="19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90" name="Freeform 22">
                <a:extLst>
                  <a:ext uri="{FF2B5EF4-FFF2-40B4-BE49-F238E27FC236}">
                    <a16:creationId xmlns:a16="http://schemas.microsoft.com/office/drawing/2014/main" id="{7B259A86-EB8F-402C-BCCE-554732DE2B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84118" y="3558222"/>
                <a:ext cx="65088" cy="127000"/>
              </a:xfrm>
              <a:custGeom>
                <a:avLst/>
                <a:gdLst>
                  <a:gd name="T0" fmla="*/ 16 w 41"/>
                  <a:gd name="T1" fmla="*/ 62 h 81"/>
                  <a:gd name="T2" fmla="*/ 21 w 41"/>
                  <a:gd name="T3" fmla="*/ 69 h 81"/>
                  <a:gd name="T4" fmla="*/ 27 w 41"/>
                  <a:gd name="T5" fmla="*/ 78 h 81"/>
                  <a:gd name="T6" fmla="*/ 29 w 41"/>
                  <a:gd name="T7" fmla="*/ 65 h 81"/>
                  <a:gd name="T8" fmla="*/ 36 w 41"/>
                  <a:gd name="T9" fmla="*/ 35 h 81"/>
                  <a:gd name="T10" fmla="*/ 41 w 41"/>
                  <a:gd name="T11" fmla="*/ 24 h 81"/>
                  <a:gd name="T12" fmla="*/ 26 w 41"/>
                  <a:gd name="T13" fmla="*/ 1 h 81"/>
                  <a:gd name="T14" fmla="*/ 17 w 41"/>
                  <a:gd name="T15" fmla="*/ 17 h 81"/>
                  <a:gd name="T16" fmla="*/ 12 w 41"/>
                  <a:gd name="T17" fmla="*/ 39 h 81"/>
                  <a:gd name="T18" fmla="*/ 16 w 41"/>
                  <a:gd name="T19" fmla="*/ 6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81">
                    <a:moveTo>
                      <a:pt x="16" y="62"/>
                    </a:moveTo>
                    <a:cubicBezTo>
                      <a:pt x="18" y="64"/>
                      <a:pt x="21" y="65"/>
                      <a:pt x="21" y="69"/>
                    </a:cubicBezTo>
                    <a:cubicBezTo>
                      <a:pt x="22" y="73"/>
                      <a:pt x="19" y="81"/>
                      <a:pt x="27" y="78"/>
                    </a:cubicBezTo>
                    <a:cubicBezTo>
                      <a:pt x="35" y="76"/>
                      <a:pt x="31" y="69"/>
                      <a:pt x="29" y="65"/>
                    </a:cubicBezTo>
                    <a:cubicBezTo>
                      <a:pt x="23" y="52"/>
                      <a:pt x="25" y="42"/>
                      <a:pt x="36" y="35"/>
                    </a:cubicBezTo>
                    <a:cubicBezTo>
                      <a:pt x="40" y="32"/>
                      <a:pt x="41" y="29"/>
                      <a:pt x="41" y="24"/>
                    </a:cubicBezTo>
                    <a:cubicBezTo>
                      <a:pt x="39" y="14"/>
                      <a:pt x="41" y="2"/>
                      <a:pt x="26" y="1"/>
                    </a:cubicBezTo>
                    <a:cubicBezTo>
                      <a:pt x="10" y="0"/>
                      <a:pt x="20" y="12"/>
                      <a:pt x="17" y="17"/>
                    </a:cubicBezTo>
                    <a:cubicBezTo>
                      <a:pt x="11" y="23"/>
                      <a:pt x="16" y="34"/>
                      <a:pt x="12" y="39"/>
                    </a:cubicBezTo>
                    <a:cubicBezTo>
                      <a:pt x="0" y="50"/>
                      <a:pt x="9" y="56"/>
                      <a:pt x="16" y="62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91" name="Freeform 23">
                <a:extLst>
                  <a:ext uri="{FF2B5EF4-FFF2-40B4-BE49-F238E27FC236}">
                    <a16:creationId xmlns:a16="http://schemas.microsoft.com/office/drawing/2014/main" id="{48D0547B-223C-4652-A29E-A1E28AC66C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00005" y="3813809"/>
                <a:ext cx="57150" cy="92075"/>
              </a:xfrm>
              <a:custGeom>
                <a:avLst/>
                <a:gdLst>
                  <a:gd name="T0" fmla="*/ 1 w 37"/>
                  <a:gd name="T1" fmla="*/ 42 h 59"/>
                  <a:gd name="T2" fmla="*/ 16 w 37"/>
                  <a:gd name="T3" fmla="*/ 57 h 59"/>
                  <a:gd name="T4" fmla="*/ 20 w 37"/>
                  <a:gd name="T5" fmla="*/ 46 h 59"/>
                  <a:gd name="T6" fmla="*/ 37 w 37"/>
                  <a:gd name="T7" fmla="*/ 36 h 59"/>
                  <a:gd name="T8" fmla="*/ 31 w 37"/>
                  <a:gd name="T9" fmla="*/ 0 h 59"/>
                  <a:gd name="T10" fmla="*/ 1 w 37"/>
                  <a:gd name="T11" fmla="*/ 4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59">
                    <a:moveTo>
                      <a:pt x="1" y="42"/>
                    </a:moveTo>
                    <a:cubicBezTo>
                      <a:pt x="0" y="54"/>
                      <a:pt x="9" y="56"/>
                      <a:pt x="16" y="57"/>
                    </a:cubicBezTo>
                    <a:cubicBezTo>
                      <a:pt x="28" y="59"/>
                      <a:pt x="20" y="50"/>
                      <a:pt x="20" y="46"/>
                    </a:cubicBezTo>
                    <a:cubicBezTo>
                      <a:pt x="19" y="28"/>
                      <a:pt x="30" y="36"/>
                      <a:pt x="37" y="36"/>
                    </a:cubicBezTo>
                    <a:cubicBezTo>
                      <a:pt x="35" y="24"/>
                      <a:pt x="33" y="12"/>
                      <a:pt x="31" y="0"/>
                    </a:cubicBezTo>
                    <a:cubicBezTo>
                      <a:pt x="2" y="21"/>
                      <a:pt x="3" y="21"/>
                      <a:pt x="1" y="42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92" name="Freeform 24">
                <a:extLst>
                  <a:ext uri="{FF2B5EF4-FFF2-40B4-BE49-F238E27FC236}">
                    <a16:creationId xmlns:a16="http://schemas.microsoft.com/office/drawing/2014/main" id="{ED0D111B-A88E-4DBB-B455-8BB9ABBD6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79393" y="3085147"/>
                <a:ext cx="1588" cy="1587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1 w 1"/>
                  <a:gd name="T9" fmla="*/ 1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93" name="Freeform 25">
                <a:extLst>
                  <a:ext uri="{FF2B5EF4-FFF2-40B4-BE49-F238E27FC236}">
                    <a16:creationId xmlns:a16="http://schemas.microsoft.com/office/drawing/2014/main" id="{5A1BC7FD-7A8E-405A-8BAA-6F73A58EA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44468" y="3086735"/>
                <a:ext cx="68263" cy="84137"/>
              </a:xfrm>
              <a:custGeom>
                <a:avLst/>
                <a:gdLst>
                  <a:gd name="T0" fmla="*/ 6 w 44"/>
                  <a:gd name="T1" fmla="*/ 19 h 53"/>
                  <a:gd name="T2" fmla="*/ 12 w 44"/>
                  <a:gd name="T3" fmla="*/ 35 h 53"/>
                  <a:gd name="T4" fmla="*/ 15 w 44"/>
                  <a:gd name="T5" fmla="*/ 50 h 53"/>
                  <a:gd name="T6" fmla="*/ 28 w 44"/>
                  <a:gd name="T7" fmla="*/ 44 h 53"/>
                  <a:gd name="T8" fmla="*/ 22 w 44"/>
                  <a:gd name="T9" fmla="*/ 6 h 53"/>
                  <a:gd name="T10" fmla="*/ 22 w 44"/>
                  <a:gd name="T11" fmla="*/ 0 h 53"/>
                  <a:gd name="T12" fmla="*/ 6 w 44"/>
                  <a:gd name="T13" fmla="*/ 10 h 53"/>
                  <a:gd name="T14" fmla="*/ 6 w 44"/>
                  <a:gd name="T15" fmla="*/ 1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53">
                    <a:moveTo>
                      <a:pt x="6" y="19"/>
                    </a:moveTo>
                    <a:cubicBezTo>
                      <a:pt x="16" y="23"/>
                      <a:pt x="16" y="23"/>
                      <a:pt x="12" y="35"/>
                    </a:cubicBezTo>
                    <a:cubicBezTo>
                      <a:pt x="10" y="41"/>
                      <a:pt x="9" y="47"/>
                      <a:pt x="15" y="50"/>
                    </a:cubicBezTo>
                    <a:cubicBezTo>
                      <a:pt x="21" y="53"/>
                      <a:pt x="25" y="50"/>
                      <a:pt x="28" y="44"/>
                    </a:cubicBezTo>
                    <a:cubicBezTo>
                      <a:pt x="32" y="30"/>
                      <a:pt x="44" y="15"/>
                      <a:pt x="22" y="6"/>
                    </a:cubicBezTo>
                    <a:cubicBezTo>
                      <a:pt x="19" y="5"/>
                      <a:pt x="20" y="2"/>
                      <a:pt x="22" y="0"/>
                    </a:cubicBezTo>
                    <a:cubicBezTo>
                      <a:pt x="16" y="4"/>
                      <a:pt x="11" y="6"/>
                      <a:pt x="6" y="10"/>
                    </a:cubicBezTo>
                    <a:cubicBezTo>
                      <a:pt x="3" y="12"/>
                      <a:pt x="0" y="17"/>
                      <a:pt x="6" y="19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94" name="Freeform 26">
                <a:extLst>
                  <a:ext uri="{FF2B5EF4-FFF2-40B4-BE49-F238E27FC236}">
                    <a16:creationId xmlns:a16="http://schemas.microsoft.com/office/drawing/2014/main" id="{6A6399E1-BDCC-4F46-AD3A-9458F95D5E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73093" y="1416685"/>
                <a:ext cx="112713" cy="34925"/>
              </a:xfrm>
              <a:custGeom>
                <a:avLst/>
                <a:gdLst>
                  <a:gd name="T0" fmla="*/ 71 w 71"/>
                  <a:gd name="T1" fmla="*/ 13 h 22"/>
                  <a:gd name="T2" fmla="*/ 0 w 71"/>
                  <a:gd name="T3" fmla="*/ 0 h 22"/>
                  <a:gd name="T4" fmla="*/ 71 w 71"/>
                  <a:gd name="T5" fmla="*/ 1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1" h="22">
                    <a:moveTo>
                      <a:pt x="71" y="13"/>
                    </a:moveTo>
                    <a:cubicBezTo>
                      <a:pt x="49" y="5"/>
                      <a:pt x="27" y="1"/>
                      <a:pt x="0" y="0"/>
                    </a:cubicBezTo>
                    <a:cubicBezTo>
                      <a:pt x="24" y="18"/>
                      <a:pt x="46" y="22"/>
                      <a:pt x="71" y="13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95" name="Freeform 27">
                <a:extLst>
                  <a:ext uri="{FF2B5EF4-FFF2-40B4-BE49-F238E27FC236}">
                    <a16:creationId xmlns:a16="http://schemas.microsoft.com/office/drawing/2014/main" id="{5775C40C-2ABB-4FDA-94DA-8CEEF22ABE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36568" y="1500822"/>
                <a:ext cx="63500" cy="33337"/>
              </a:xfrm>
              <a:custGeom>
                <a:avLst/>
                <a:gdLst>
                  <a:gd name="T0" fmla="*/ 1 w 40"/>
                  <a:gd name="T1" fmla="*/ 9 h 21"/>
                  <a:gd name="T2" fmla="*/ 13 w 40"/>
                  <a:gd name="T3" fmla="*/ 16 h 21"/>
                  <a:gd name="T4" fmla="*/ 40 w 40"/>
                  <a:gd name="T5" fmla="*/ 21 h 21"/>
                  <a:gd name="T6" fmla="*/ 14 w 40"/>
                  <a:gd name="T7" fmla="*/ 0 h 21"/>
                  <a:gd name="T8" fmla="*/ 1 w 40"/>
                  <a:gd name="T9" fmla="*/ 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1">
                    <a:moveTo>
                      <a:pt x="1" y="9"/>
                    </a:moveTo>
                    <a:cubicBezTo>
                      <a:pt x="1" y="15"/>
                      <a:pt x="8" y="16"/>
                      <a:pt x="13" y="16"/>
                    </a:cubicBezTo>
                    <a:cubicBezTo>
                      <a:pt x="21" y="17"/>
                      <a:pt x="29" y="19"/>
                      <a:pt x="40" y="21"/>
                    </a:cubicBezTo>
                    <a:cubicBezTo>
                      <a:pt x="35" y="4"/>
                      <a:pt x="25" y="1"/>
                      <a:pt x="14" y="0"/>
                    </a:cubicBezTo>
                    <a:cubicBezTo>
                      <a:pt x="9" y="0"/>
                      <a:pt x="0" y="1"/>
                      <a:pt x="1" y="9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96" name="Freeform 28">
                <a:extLst>
                  <a:ext uri="{FF2B5EF4-FFF2-40B4-BE49-F238E27FC236}">
                    <a16:creationId xmlns:a16="http://schemas.microsoft.com/office/drawing/2014/main" id="{AA6ED2CC-9D01-4304-A945-292CFAE061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93643" y="3361372"/>
                <a:ext cx="41275" cy="74612"/>
              </a:xfrm>
              <a:custGeom>
                <a:avLst/>
                <a:gdLst>
                  <a:gd name="T0" fmla="*/ 26 w 26"/>
                  <a:gd name="T1" fmla="*/ 0 h 47"/>
                  <a:gd name="T2" fmla="*/ 14 w 26"/>
                  <a:gd name="T3" fmla="*/ 47 h 47"/>
                  <a:gd name="T4" fmla="*/ 26 w 26"/>
                  <a:gd name="T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47">
                    <a:moveTo>
                      <a:pt x="26" y="0"/>
                    </a:moveTo>
                    <a:cubicBezTo>
                      <a:pt x="3" y="18"/>
                      <a:pt x="0" y="31"/>
                      <a:pt x="14" y="47"/>
                    </a:cubicBezTo>
                    <a:cubicBezTo>
                      <a:pt x="20" y="32"/>
                      <a:pt x="24" y="17"/>
                      <a:pt x="26" y="0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97" name="Freeform 29">
                <a:extLst>
                  <a:ext uri="{FF2B5EF4-FFF2-40B4-BE49-F238E27FC236}">
                    <a16:creationId xmlns:a16="http://schemas.microsoft.com/office/drawing/2014/main" id="{399816C3-A2BB-42B7-9018-9902A3365D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98368" y="3505834"/>
                <a:ext cx="57150" cy="47625"/>
              </a:xfrm>
              <a:custGeom>
                <a:avLst/>
                <a:gdLst>
                  <a:gd name="T0" fmla="*/ 36 w 36"/>
                  <a:gd name="T1" fmla="*/ 0 h 30"/>
                  <a:gd name="T2" fmla="*/ 2 w 36"/>
                  <a:gd name="T3" fmla="*/ 19 h 30"/>
                  <a:gd name="T4" fmla="*/ 9 w 36"/>
                  <a:gd name="T5" fmla="*/ 28 h 30"/>
                  <a:gd name="T6" fmla="*/ 36 w 36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30">
                    <a:moveTo>
                      <a:pt x="36" y="0"/>
                    </a:moveTo>
                    <a:cubicBezTo>
                      <a:pt x="20" y="7"/>
                      <a:pt x="7" y="6"/>
                      <a:pt x="2" y="19"/>
                    </a:cubicBezTo>
                    <a:cubicBezTo>
                      <a:pt x="0" y="24"/>
                      <a:pt x="4" y="27"/>
                      <a:pt x="9" y="28"/>
                    </a:cubicBezTo>
                    <a:cubicBezTo>
                      <a:pt x="25" y="30"/>
                      <a:pt x="27" y="16"/>
                      <a:pt x="36" y="0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</p:grpSp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58970EE7-1C78-40A7-A568-76DA00C02D4C}"/>
                </a:ext>
              </a:extLst>
            </p:cNvPr>
            <p:cNvGrpSpPr/>
            <p:nvPr/>
          </p:nvGrpSpPr>
          <p:grpSpPr>
            <a:xfrm>
              <a:off x="2618105" y="886460"/>
              <a:ext cx="4076701" cy="3014662"/>
              <a:chOff x="2618105" y="886460"/>
              <a:chExt cx="4076701" cy="3014662"/>
            </a:xfrm>
            <a:grpFill/>
          </p:grpSpPr>
          <p:sp>
            <p:nvSpPr>
              <p:cNvPr id="99" name="Freeform 30">
                <a:extLst>
                  <a:ext uri="{FF2B5EF4-FFF2-40B4-BE49-F238E27FC236}">
                    <a16:creationId xmlns:a16="http://schemas.microsoft.com/office/drawing/2014/main" id="{FAD80C14-B3DE-41A5-B42A-46D75CB983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18105" y="1462722"/>
                <a:ext cx="3011488" cy="2438400"/>
              </a:xfrm>
              <a:custGeom>
                <a:avLst/>
                <a:gdLst>
                  <a:gd name="T0" fmla="*/ 1866 w 1914"/>
                  <a:gd name="T1" fmla="*/ 600 h 1549"/>
                  <a:gd name="T2" fmla="*/ 1736 w 1914"/>
                  <a:gd name="T3" fmla="*/ 439 h 1549"/>
                  <a:gd name="T4" fmla="*/ 1632 w 1914"/>
                  <a:gd name="T5" fmla="*/ 406 h 1549"/>
                  <a:gd name="T6" fmla="*/ 1480 w 1914"/>
                  <a:gd name="T7" fmla="*/ 459 h 1549"/>
                  <a:gd name="T8" fmla="*/ 1468 w 1914"/>
                  <a:gd name="T9" fmla="*/ 644 h 1549"/>
                  <a:gd name="T10" fmla="*/ 1258 w 1914"/>
                  <a:gd name="T11" fmla="*/ 476 h 1549"/>
                  <a:gd name="T12" fmla="*/ 1305 w 1914"/>
                  <a:gd name="T13" fmla="*/ 330 h 1549"/>
                  <a:gd name="T14" fmla="*/ 1364 w 1914"/>
                  <a:gd name="T15" fmla="*/ 352 h 1549"/>
                  <a:gd name="T16" fmla="*/ 1453 w 1914"/>
                  <a:gd name="T17" fmla="*/ 334 h 1549"/>
                  <a:gd name="T18" fmla="*/ 1450 w 1914"/>
                  <a:gd name="T19" fmla="*/ 233 h 1549"/>
                  <a:gd name="T20" fmla="*/ 1537 w 1914"/>
                  <a:gd name="T21" fmla="*/ 196 h 1549"/>
                  <a:gd name="T22" fmla="*/ 1520 w 1914"/>
                  <a:gd name="T23" fmla="*/ 289 h 1549"/>
                  <a:gd name="T24" fmla="*/ 1576 w 1914"/>
                  <a:gd name="T25" fmla="*/ 337 h 1549"/>
                  <a:gd name="T26" fmla="*/ 1691 w 1914"/>
                  <a:gd name="T27" fmla="*/ 369 h 1549"/>
                  <a:gd name="T28" fmla="*/ 1697 w 1914"/>
                  <a:gd name="T29" fmla="*/ 278 h 1549"/>
                  <a:gd name="T30" fmla="*/ 1750 w 1914"/>
                  <a:gd name="T31" fmla="*/ 244 h 1549"/>
                  <a:gd name="T32" fmla="*/ 1639 w 1914"/>
                  <a:gd name="T33" fmla="*/ 125 h 1549"/>
                  <a:gd name="T34" fmla="*/ 1498 w 1914"/>
                  <a:gd name="T35" fmla="*/ 34 h 1549"/>
                  <a:gd name="T36" fmla="*/ 1302 w 1914"/>
                  <a:gd name="T37" fmla="*/ 122 h 1549"/>
                  <a:gd name="T38" fmla="*/ 1298 w 1914"/>
                  <a:gd name="T39" fmla="*/ 166 h 1549"/>
                  <a:gd name="T40" fmla="*/ 1289 w 1914"/>
                  <a:gd name="T41" fmla="*/ 36 h 1549"/>
                  <a:gd name="T42" fmla="*/ 1198 w 1914"/>
                  <a:gd name="T43" fmla="*/ 110 h 1549"/>
                  <a:gd name="T44" fmla="*/ 1171 w 1914"/>
                  <a:gd name="T45" fmla="*/ 157 h 1549"/>
                  <a:gd name="T46" fmla="*/ 1132 w 1914"/>
                  <a:gd name="T47" fmla="*/ 211 h 1549"/>
                  <a:gd name="T48" fmla="*/ 1096 w 1914"/>
                  <a:gd name="T49" fmla="*/ 170 h 1549"/>
                  <a:gd name="T50" fmla="*/ 1005 w 1914"/>
                  <a:gd name="T51" fmla="*/ 44 h 1549"/>
                  <a:gd name="T52" fmla="*/ 957 w 1914"/>
                  <a:gd name="T53" fmla="*/ 62 h 1549"/>
                  <a:gd name="T54" fmla="*/ 872 w 1914"/>
                  <a:gd name="T55" fmla="*/ 34 h 1549"/>
                  <a:gd name="T56" fmla="*/ 733 w 1914"/>
                  <a:gd name="T57" fmla="*/ 38 h 1549"/>
                  <a:gd name="T58" fmla="*/ 827 w 1914"/>
                  <a:gd name="T59" fmla="*/ 62 h 1549"/>
                  <a:gd name="T60" fmla="*/ 913 w 1914"/>
                  <a:gd name="T61" fmla="*/ 138 h 1549"/>
                  <a:gd name="T62" fmla="*/ 841 w 1914"/>
                  <a:gd name="T63" fmla="*/ 175 h 1549"/>
                  <a:gd name="T64" fmla="*/ 655 w 1914"/>
                  <a:gd name="T65" fmla="*/ 143 h 1549"/>
                  <a:gd name="T66" fmla="*/ 434 w 1914"/>
                  <a:gd name="T67" fmla="*/ 147 h 1549"/>
                  <a:gd name="T68" fmla="*/ 105 w 1914"/>
                  <a:gd name="T69" fmla="*/ 137 h 1549"/>
                  <a:gd name="T70" fmla="*/ 65 w 1914"/>
                  <a:gd name="T71" fmla="*/ 247 h 1549"/>
                  <a:gd name="T72" fmla="*/ 104 w 1914"/>
                  <a:gd name="T73" fmla="*/ 336 h 1549"/>
                  <a:gd name="T74" fmla="*/ 98 w 1914"/>
                  <a:gd name="T75" fmla="*/ 478 h 1549"/>
                  <a:gd name="T76" fmla="*/ 85 w 1914"/>
                  <a:gd name="T77" fmla="*/ 575 h 1549"/>
                  <a:gd name="T78" fmla="*/ 226 w 1914"/>
                  <a:gd name="T79" fmla="*/ 525 h 1549"/>
                  <a:gd name="T80" fmla="*/ 323 w 1914"/>
                  <a:gd name="T81" fmla="*/ 459 h 1549"/>
                  <a:gd name="T82" fmla="*/ 563 w 1914"/>
                  <a:gd name="T83" fmla="*/ 509 h 1549"/>
                  <a:gd name="T84" fmla="*/ 670 w 1914"/>
                  <a:gd name="T85" fmla="*/ 698 h 1549"/>
                  <a:gd name="T86" fmla="*/ 763 w 1914"/>
                  <a:gd name="T87" fmla="*/ 1000 h 1549"/>
                  <a:gd name="T88" fmla="*/ 900 w 1914"/>
                  <a:gd name="T89" fmla="*/ 1181 h 1549"/>
                  <a:gd name="T90" fmla="*/ 976 w 1914"/>
                  <a:gd name="T91" fmla="*/ 1231 h 1549"/>
                  <a:gd name="T92" fmla="*/ 1031 w 1914"/>
                  <a:gd name="T93" fmla="*/ 1298 h 1549"/>
                  <a:gd name="T94" fmla="*/ 1317 w 1914"/>
                  <a:gd name="T95" fmla="*/ 1436 h 1549"/>
                  <a:gd name="T96" fmla="*/ 1436 w 1914"/>
                  <a:gd name="T97" fmla="*/ 1537 h 1549"/>
                  <a:gd name="T98" fmla="*/ 1425 w 1914"/>
                  <a:gd name="T99" fmla="*/ 1479 h 1549"/>
                  <a:gd name="T100" fmla="*/ 1324 w 1914"/>
                  <a:gd name="T101" fmla="*/ 1361 h 1549"/>
                  <a:gd name="T102" fmla="*/ 1294 w 1914"/>
                  <a:gd name="T103" fmla="*/ 1266 h 1549"/>
                  <a:gd name="T104" fmla="*/ 1183 w 1914"/>
                  <a:gd name="T105" fmla="*/ 1212 h 1549"/>
                  <a:gd name="T106" fmla="*/ 1317 w 1914"/>
                  <a:gd name="T107" fmla="*/ 1119 h 1549"/>
                  <a:gd name="T108" fmla="*/ 1431 w 1914"/>
                  <a:gd name="T109" fmla="*/ 1208 h 1549"/>
                  <a:gd name="T110" fmla="*/ 1517 w 1914"/>
                  <a:gd name="T111" fmla="*/ 1033 h 1549"/>
                  <a:gd name="T112" fmla="*/ 1628 w 1914"/>
                  <a:gd name="T113" fmla="*/ 858 h 1549"/>
                  <a:gd name="T114" fmla="*/ 1773 w 1914"/>
                  <a:gd name="T115" fmla="*/ 814 h 1549"/>
                  <a:gd name="T116" fmla="*/ 1715 w 1914"/>
                  <a:gd name="T117" fmla="*/ 696 h 1549"/>
                  <a:gd name="T118" fmla="*/ 1887 w 1914"/>
                  <a:gd name="T119" fmla="*/ 756 h 1549"/>
                  <a:gd name="T120" fmla="*/ 955 w 1914"/>
                  <a:gd name="T121" fmla="*/ 1182 h 1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914" h="1549">
                    <a:moveTo>
                      <a:pt x="1906" y="722"/>
                    </a:moveTo>
                    <a:cubicBezTo>
                      <a:pt x="1904" y="704"/>
                      <a:pt x="1897" y="696"/>
                      <a:pt x="1879" y="700"/>
                    </a:cubicBezTo>
                    <a:cubicBezTo>
                      <a:pt x="1867" y="702"/>
                      <a:pt x="1863" y="694"/>
                      <a:pt x="1866" y="682"/>
                    </a:cubicBezTo>
                    <a:cubicBezTo>
                      <a:pt x="1868" y="674"/>
                      <a:pt x="1866" y="665"/>
                      <a:pt x="1873" y="657"/>
                    </a:cubicBezTo>
                    <a:cubicBezTo>
                      <a:pt x="1881" y="645"/>
                      <a:pt x="1876" y="604"/>
                      <a:pt x="1866" y="600"/>
                    </a:cubicBezTo>
                    <a:cubicBezTo>
                      <a:pt x="1847" y="592"/>
                      <a:pt x="1842" y="566"/>
                      <a:pt x="1820" y="562"/>
                    </a:cubicBezTo>
                    <a:cubicBezTo>
                      <a:pt x="1815" y="561"/>
                      <a:pt x="1811" y="558"/>
                      <a:pt x="1806" y="555"/>
                    </a:cubicBezTo>
                    <a:cubicBezTo>
                      <a:pt x="1796" y="548"/>
                      <a:pt x="1782" y="542"/>
                      <a:pt x="1781" y="530"/>
                    </a:cubicBezTo>
                    <a:cubicBezTo>
                      <a:pt x="1778" y="499"/>
                      <a:pt x="1757" y="479"/>
                      <a:pt x="1746" y="454"/>
                    </a:cubicBezTo>
                    <a:cubicBezTo>
                      <a:pt x="1744" y="448"/>
                      <a:pt x="1739" y="445"/>
                      <a:pt x="1736" y="439"/>
                    </a:cubicBezTo>
                    <a:cubicBezTo>
                      <a:pt x="1730" y="429"/>
                      <a:pt x="1720" y="426"/>
                      <a:pt x="1710" y="428"/>
                    </a:cubicBezTo>
                    <a:cubicBezTo>
                      <a:pt x="1701" y="430"/>
                      <a:pt x="1693" y="434"/>
                      <a:pt x="1692" y="448"/>
                    </a:cubicBezTo>
                    <a:cubicBezTo>
                      <a:pt x="1692" y="461"/>
                      <a:pt x="1682" y="470"/>
                      <a:pt x="1670" y="468"/>
                    </a:cubicBezTo>
                    <a:cubicBezTo>
                      <a:pt x="1649" y="465"/>
                      <a:pt x="1644" y="453"/>
                      <a:pt x="1649" y="429"/>
                    </a:cubicBezTo>
                    <a:cubicBezTo>
                      <a:pt x="1651" y="415"/>
                      <a:pt x="1649" y="404"/>
                      <a:pt x="1632" y="406"/>
                    </a:cubicBezTo>
                    <a:cubicBezTo>
                      <a:pt x="1621" y="408"/>
                      <a:pt x="1615" y="402"/>
                      <a:pt x="1609" y="393"/>
                    </a:cubicBezTo>
                    <a:cubicBezTo>
                      <a:pt x="1598" y="377"/>
                      <a:pt x="1584" y="364"/>
                      <a:pt x="1563" y="368"/>
                    </a:cubicBezTo>
                    <a:cubicBezTo>
                      <a:pt x="1549" y="370"/>
                      <a:pt x="1536" y="368"/>
                      <a:pt x="1522" y="365"/>
                    </a:cubicBezTo>
                    <a:cubicBezTo>
                      <a:pt x="1489" y="355"/>
                      <a:pt x="1480" y="368"/>
                      <a:pt x="1485" y="404"/>
                    </a:cubicBezTo>
                    <a:cubicBezTo>
                      <a:pt x="1487" y="421"/>
                      <a:pt x="1496" y="441"/>
                      <a:pt x="1480" y="459"/>
                    </a:cubicBezTo>
                    <a:cubicBezTo>
                      <a:pt x="1471" y="470"/>
                      <a:pt x="1480" y="495"/>
                      <a:pt x="1492" y="504"/>
                    </a:cubicBezTo>
                    <a:cubicBezTo>
                      <a:pt x="1515" y="520"/>
                      <a:pt x="1509" y="540"/>
                      <a:pt x="1491" y="551"/>
                    </a:cubicBezTo>
                    <a:cubicBezTo>
                      <a:pt x="1487" y="553"/>
                      <a:pt x="1484" y="557"/>
                      <a:pt x="1480" y="559"/>
                    </a:cubicBezTo>
                    <a:cubicBezTo>
                      <a:pt x="1456" y="571"/>
                      <a:pt x="1454" y="578"/>
                      <a:pt x="1463" y="604"/>
                    </a:cubicBezTo>
                    <a:cubicBezTo>
                      <a:pt x="1468" y="617"/>
                      <a:pt x="1475" y="630"/>
                      <a:pt x="1468" y="644"/>
                    </a:cubicBezTo>
                    <a:cubicBezTo>
                      <a:pt x="1443" y="628"/>
                      <a:pt x="1435" y="603"/>
                      <a:pt x="1435" y="576"/>
                    </a:cubicBezTo>
                    <a:cubicBezTo>
                      <a:pt x="1436" y="558"/>
                      <a:pt x="1429" y="553"/>
                      <a:pt x="1414" y="555"/>
                    </a:cubicBezTo>
                    <a:cubicBezTo>
                      <a:pt x="1389" y="559"/>
                      <a:pt x="1367" y="546"/>
                      <a:pt x="1349" y="531"/>
                    </a:cubicBezTo>
                    <a:cubicBezTo>
                      <a:pt x="1331" y="517"/>
                      <a:pt x="1310" y="509"/>
                      <a:pt x="1293" y="507"/>
                    </a:cubicBezTo>
                    <a:cubicBezTo>
                      <a:pt x="1271" y="503"/>
                      <a:pt x="1263" y="494"/>
                      <a:pt x="1258" y="476"/>
                    </a:cubicBezTo>
                    <a:cubicBezTo>
                      <a:pt x="1255" y="468"/>
                      <a:pt x="1253" y="466"/>
                      <a:pt x="1245" y="465"/>
                    </a:cubicBezTo>
                    <a:cubicBezTo>
                      <a:pt x="1227" y="465"/>
                      <a:pt x="1224" y="457"/>
                      <a:pt x="1233" y="440"/>
                    </a:cubicBezTo>
                    <a:cubicBezTo>
                      <a:pt x="1235" y="434"/>
                      <a:pt x="1239" y="429"/>
                      <a:pt x="1241" y="424"/>
                    </a:cubicBezTo>
                    <a:cubicBezTo>
                      <a:pt x="1250" y="407"/>
                      <a:pt x="1258" y="390"/>
                      <a:pt x="1274" y="382"/>
                    </a:cubicBezTo>
                    <a:cubicBezTo>
                      <a:pt x="1296" y="370"/>
                      <a:pt x="1305" y="355"/>
                      <a:pt x="1305" y="330"/>
                    </a:cubicBezTo>
                    <a:cubicBezTo>
                      <a:pt x="1305" y="321"/>
                      <a:pt x="1305" y="311"/>
                      <a:pt x="1305" y="300"/>
                    </a:cubicBezTo>
                    <a:cubicBezTo>
                      <a:pt x="1317" y="314"/>
                      <a:pt x="1337" y="306"/>
                      <a:pt x="1353" y="309"/>
                    </a:cubicBezTo>
                    <a:cubicBezTo>
                      <a:pt x="1348" y="316"/>
                      <a:pt x="1352" y="325"/>
                      <a:pt x="1347" y="333"/>
                    </a:cubicBezTo>
                    <a:cubicBezTo>
                      <a:pt x="1339" y="344"/>
                      <a:pt x="1340" y="353"/>
                      <a:pt x="1357" y="350"/>
                    </a:cubicBezTo>
                    <a:cubicBezTo>
                      <a:pt x="1360" y="350"/>
                      <a:pt x="1361" y="347"/>
                      <a:pt x="1364" y="352"/>
                    </a:cubicBezTo>
                    <a:cubicBezTo>
                      <a:pt x="1372" y="371"/>
                      <a:pt x="1382" y="365"/>
                      <a:pt x="1394" y="355"/>
                    </a:cubicBezTo>
                    <a:cubicBezTo>
                      <a:pt x="1403" y="347"/>
                      <a:pt x="1412" y="333"/>
                      <a:pt x="1426" y="350"/>
                    </a:cubicBezTo>
                    <a:cubicBezTo>
                      <a:pt x="1430" y="354"/>
                      <a:pt x="1441" y="351"/>
                      <a:pt x="1449" y="351"/>
                    </a:cubicBezTo>
                    <a:cubicBezTo>
                      <a:pt x="1454" y="351"/>
                      <a:pt x="1457" y="348"/>
                      <a:pt x="1458" y="344"/>
                    </a:cubicBezTo>
                    <a:cubicBezTo>
                      <a:pt x="1460" y="339"/>
                      <a:pt x="1454" y="337"/>
                      <a:pt x="1453" y="334"/>
                    </a:cubicBezTo>
                    <a:cubicBezTo>
                      <a:pt x="1450" y="327"/>
                      <a:pt x="1441" y="333"/>
                      <a:pt x="1439" y="325"/>
                    </a:cubicBezTo>
                    <a:cubicBezTo>
                      <a:pt x="1435" y="305"/>
                      <a:pt x="1418" y="304"/>
                      <a:pt x="1406" y="296"/>
                    </a:cubicBezTo>
                    <a:cubicBezTo>
                      <a:pt x="1399" y="292"/>
                      <a:pt x="1384" y="293"/>
                      <a:pt x="1385" y="285"/>
                    </a:cubicBezTo>
                    <a:cubicBezTo>
                      <a:pt x="1387" y="271"/>
                      <a:pt x="1401" y="280"/>
                      <a:pt x="1409" y="279"/>
                    </a:cubicBezTo>
                    <a:cubicBezTo>
                      <a:pt x="1434" y="277"/>
                      <a:pt x="1453" y="258"/>
                      <a:pt x="1450" y="233"/>
                    </a:cubicBezTo>
                    <a:cubicBezTo>
                      <a:pt x="1449" y="216"/>
                      <a:pt x="1452" y="199"/>
                      <a:pt x="1451" y="182"/>
                    </a:cubicBezTo>
                    <a:cubicBezTo>
                      <a:pt x="1450" y="169"/>
                      <a:pt x="1446" y="153"/>
                      <a:pt x="1468" y="163"/>
                    </a:cubicBezTo>
                    <a:cubicBezTo>
                      <a:pt x="1473" y="165"/>
                      <a:pt x="1480" y="164"/>
                      <a:pt x="1485" y="162"/>
                    </a:cubicBezTo>
                    <a:cubicBezTo>
                      <a:pt x="1497" y="158"/>
                      <a:pt x="1520" y="170"/>
                      <a:pt x="1517" y="180"/>
                    </a:cubicBezTo>
                    <a:cubicBezTo>
                      <a:pt x="1509" y="210"/>
                      <a:pt x="1529" y="198"/>
                      <a:pt x="1537" y="196"/>
                    </a:cubicBezTo>
                    <a:cubicBezTo>
                      <a:pt x="1550" y="191"/>
                      <a:pt x="1546" y="200"/>
                      <a:pt x="1546" y="206"/>
                    </a:cubicBezTo>
                    <a:cubicBezTo>
                      <a:pt x="1552" y="203"/>
                      <a:pt x="1557" y="206"/>
                      <a:pt x="1561" y="209"/>
                    </a:cubicBezTo>
                    <a:cubicBezTo>
                      <a:pt x="1585" y="225"/>
                      <a:pt x="1585" y="237"/>
                      <a:pt x="1564" y="258"/>
                    </a:cubicBezTo>
                    <a:cubicBezTo>
                      <a:pt x="1560" y="261"/>
                      <a:pt x="1555" y="265"/>
                      <a:pt x="1554" y="271"/>
                    </a:cubicBezTo>
                    <a:cubicBezTo>
                      <a:pt x="1548" y="291"/>
                      <a:pt x="1540" y="298"/>
                      <a:pt x="1520" y="289"/>
                    </a:cubicBezTo>
                    <a:cubicBezTo>
                      <a:pt x="1503" y="283"/>
                      <a:pt x="1499" y="296"/>
                      <a:pt x="1490" y="303"/>
                    </a:cubicBezTo>
                    <a:cubicBezTo>
                      <a:pt x="1484" y="308"/>
                      <a:pt x="1485" y="317"/>
                      <a:pt x="1488" y="323"/>
                    </a:cubicBezTo>
                    <a:cubicBezTo>
                      <a:pt x="1493" y="334"/>
                      <a:pt x="1504" y="334"/>
                      <a:pt x="1515" y="334"/>
                    </a:cubicBezTo>
                    <a:cubicBezTo>
                      <a:pt x="1521" y="334"/>
                      <a:pt x="1526" y="330"/>
                      <a:pt x="1532" y="329"/>
                    </a:cubicBezTo>
                    <a:cubicBezTo>
                      <a:pt x="1547" y="329"/>
                      <a:pt x="1563" y="320"/>
                      <a:pt x="1576" y="337"/>
                    </a:cubicBezTo>
                    <a:cubicBezTo>
                      <a:pt x="1583" y="346"/>
                      <a:pt x="1588" y="360"/>
                      <a:pt x="1596" y="362"/>
                    </a:cubicBezTo>
                    <a:cubicBezTo>
                      <a:pt x="1622" y="370"/>
                      <a:pt x="1643" y="391"/>
                      <a:pt x="1670" y="394"/>
                    </a:cubicBezTo>
                    <a:cubicBezTo>
                      <a:pt x="1678" y="395"/>
                      <a:pt x="1687" y="401"/>
                      <a:pt x="1694" y="394"/>
                    </a:cubicBezTo>
                    <a:cubicBezTo>
                      <a:pt x="1701" y="386"/>
                      <a:pt x="1689" y="380"/>
                      <a:pt x="1689" y="372"/>
                    </a:cubicBezTo>
                    <a:cubicBezTo>
                      <a:pt x="1689" y="371"/>
                      <a:pt x="1690" y="370"/>
                      <a:pt x="1691" y="369"/>
                    </a:cubicBezTo>
                    <a:cubicBezTo>
                      <a:pt x="1712" y="380"/>
                      <a:pt x="1727" y="373"/>
                      <a:pt x="1724" y="351"/>
                    </a:cubicBezTo>
                    <a:cubicBezTo>
                      <a:pt x="1721" y="334"/>
                      <a:pt x="1714" y="316"/>
                      <a:pt x="1697" y="308"/>
                    </a:cubicBezTo>
                    <a:cubicBezTo>
                      <a:pt x="1685" y="303"/>
                      <a:pt x="1677" y="296"/>
                      <a:pt x="1677" y="281"/>
                    </a:cubicBezTo>
                    <a:cubicBezTo>
                      <a:pt x="1677" y="275"/>
                      <a:pt x="1676" y="269"/>
                      <a:pt x="1684" y="270"/>
                    </a:cubicBezTo>
                    <a:cubicBezTo>
                      <a:pt x="1690" y="271"/>
                      <a:pt x="1697" y="267"/>
                      <a:pt x="1697" y="278"/>
                    </a:cubicBezTo>
                    <a:cubicBezTo>
                      <a:pt x="1696" y="298"/>
                      <a:pt x="1710" y="305"/>
                      <a:pt x="1724" y="311"/>
                    </a:cubicBezTo>
                    <a:cubicBezTo>
                      <a:pt x="1734" y="315"/>
                      <a:pt x="1742" y="315"/>
                      <a:pt x="1740" y="300"/>
                    </a:cubicBezTo>
                    <a:cubicBezTo>
                      <a:pt x="1740" y="292"/>
                      <a:pt x="1744" y="293"/>
                      <a:pt x="1750" y="291"/>
                    </a:cubicBezTo>
                    <a:cubicBezTo>
                      <a:pt x="1763" y="287"/>
                      <a:pt x="1763" y="274"/>
                      <a:pt x="1764" y="262"/>
                    </a:cubicBezTo>
                    <a:cubicBezTo>
                      <a:pt x="1765" y="250"/>
                      <a:pt x="1764" y="243"/>
                      <a:pt x="1750" y="244"/>
                    </a:cubicBezTo>
                    <a:cubicBezTo>
                      <a:pt x="1744" y="244"/>
                      <a:pt x="1735" y="237"/>
                      <a:pt x="1734" y="234"/>
                    </a:cubicBezTo>
                    <a:cubicBezTo>
                      <a:pt x="1728" y="216"/>
                      <a:pt x="1715" y="217"/>
                      <a:pt x="1701" y="214"/>
                    </a:cubicBezTo>
                    <a:cubicBezTo>
                      <a:pt x="1667" y="208"/>
                      <a:pt x="1668" y="207"/>
                      <a:pt x="1664" y="174"/>
                    </a:cubicBezTo>
                    <a:cubicBezTo>
                      <a:pt x="1663" y="169"/>
                      <a:pt x="1665" y="166"/>
                      <a:pt x="1665" y="162"/>
                    </a:cubicBezTo>
                    <a:cubicBezTo>
                      <a:pt x="1666" y="150"/>
                      <a:pt x="1650" y="129"/>
                      <a:pt x="1639" y="125"/>
                    </a:cubicBezTo>
                    <a:cubicBezTo>
                      <a:pt x="1628" y="121"/>
                      <a:pt x="1615" y="123"/>
                      <a:pt x="1608" y="106"/>
                    </a:cubicBezTo>
                    <a:cubicBezTo>
                      <a:pt x="1605" y="97"/>
                      <a:pt x="1590" y="91"/>
                      <a:pt x="1582" y="99"/>
                    </a:cubicBezTo>
                    <a:cubicBezTo>
                      <a:pt x="1571" y="110"/>
                      <a:pt x="1566" y="97"/>
                      <a:pt x="1565" y="95"/>
                    </a:cubicBezTo>
                    <a:cubicBezTo>
                      <a:pt x="1553" y="69"/>
                      <a:pt x="1522" y="67"/>
                      <a:pt x="1511" y="42"/>
                    </a:cubicBezTo>
                    <a:cubicBezTo>
                      <a:pt x="1509" y="37"/>
                      <a:pt x="1502" y="34"/>
                      <a:pt x="1498" y="34"/>
                    </a:cubicBezTo>
                    <a:cubicBezTo>
                      <a:pt x="1469" y="31"/>
                      <a:pt x="1439" y="28"/>
                      <a:pt x="1410" y="29"/>
                    </a:cubicBezTo>
                    <a:cubicBezTo>
                      <a:pt x="1399" y="29"/>
                      <a:pt x="1391" y="32"/>
                      <a:pt x="1378" y="26"/>
                    </a:cubicBezTo>
                    <a:cubicBezTo>
                      <a:pt x="1360" y="17"/>
                      <a:pt x="1334" y="20"/>
                      <a:pt x="1316" y="38"/>
                    </a:cubicBezTo>
                    <a:cubicBezTo>
                      <a:pt x="1302" y="52"/>
                      <a:pt x="1296" y="69"/>
                      <a:pt x="1293" y="87"/>
                    </a:cubicBezTo>
                    <a:cubicBezTo>
                      <a:pt x="1290" y="99"/>
                      <a:pt x="1295" y="110"/>
                      <a:pt x="1302" y="122"/>
                    </a:cubicBezTo>
                    <a:cubicBezTo>
                      <a:pt x="1312" y="140"/>
                      <a:pt x="1320" y="151"/>
                      <a:pt x="1339" y="151"/>
                    </a:cubicBezTo>
                    <a:cubicBezTo>
                      <a:pt x="1351" y="151"/>
                      <a:pt x="1358" y="155"/>
                      <a:pt x="1360" y="168"/>
                    </a:cubicBezTo>
                    <a:cubicBezTo>
                      <a:pt x="1361" y="184"/>
                      <a:pt x="1354" y="204"/>
                      <a:pt x="1344" y="207"/>
                    </a:cubicBezTo>
                    <a:cubicBezTo>
                      <a:pt x="1343" y="176"/>
                      <a:pt x="1338" y="170"/>
                      <a:pt x="1307" y="168"/>
                    </a:cubicBezTo>
                    <a:cubicBezTo>
                      <a:pt x="1304" y="168"/>
                      <a:pt x="1299" y="168"/>
                      <a:pt x="1298" y="166"/>
                    </a:cubicBezTo>
                    <a:cubicBezTo>
                      <a:pt x="1287" y="152"/>
                      <a:pt x="1268" y="151"/>
                      <a:pt x="1258" y="134"/>
                    </a:cubicBezTo>
                    <a:cubicBezTo>
                      <a:pt x="1252" y="125"/>
                      <a:pt x="1251" y="109"/>
                      <a:pt x="1247" y="108"/>
                    </a:cubicBezTo>
                    <a:cubicBezTo>
                      <a:pt x="1224" y="99"/>
                      <a:pt x="1235" y="86"/>
                      <a:pt x="1239" y="72"/>
                    </a:cubicBezTo>
                    <a:cubicBezTo>
                      <a:pt x="1240" y="67"/>
                      <a:pt x="1240" y="65"/>
                      <a:pt x="1244" y="66"/>
                    </a:cubicBezTo>
                    <a:cubicBezTo>
                      <a:pt x="1270" y="75"/>
                      <a:pt x="1275" y="48"/>
                      <a:pt x="1289" y="36"/>
                    </a:cubicBezTo>
                    <a:cubicBezTo>
                      <a:pt x="1295" y="31"/>
                      <a:pt x="1294" y="25"/>
                      <a:pt x="1284" y="23"/>
                    </a:cubicBezTo>
                    <a:cubicBezTo>
                      <a:pt x="1261" y="18"/>
                      <a:pt x="1238" y="19"/>
                      <a:pt x="1215" y="19"/>
                    </a:cubicBezTo>
                    <a:cubicBezTo>
                      <a:pt x="1213" y="19"/>
                      <a:pt x="1210" y="20"/>
                      <a:pt x="1210" y="22"/>
                    </a:cubicBezTo>
                    <a:cubicBezTo>
                      <a:pt x="1205" y="39"/>
                      <a:pt x="1192" y="55"/>
                      <a:pt x="1207" y="75"/>
                    </a:cubicBezTo>
                    <a:cubicBezTo>
                      <a:pt x="1213" y="84"/>
                      <a:pt x="1207" y="103"/>
                      <a:pt x="1198" y="110"/>
                    </a:cubicBezTo>
                    <a:cubicBezTo>
                      <a:pt x="1183" y="122"/>
                      <a:pt x="1183" y="157"/>
                      <a:pt x="1200" y="162"/>
                    </a:cubicBezTo>
                    <a:cubicBezTo>
                      <a:pt x="1219" y="169"/>
                      <a:pt x="1212" y="181"/>
                      <a:pt x="1213" y="193"/>
                    </a:cubicBezTo>
                    <a:cubicBezTo>
                      <a:pt x="1213" y="199"/>
                      <a:pt x="1212" y="202"/>
                      <a:pt x="1205" y="202"/>
                    </a:cubicBezTo>
                    <a:cubicBezTo>
                      <a:pt x="1197" y="203"/>
                      <a:pt x="1193" y="194"/>
                      <a:pt x="1195" y="191"/>
                    </a:cubicBezTo>
                    <a:cubicBezTo>
                      <a:pt x="1205" y="165"/>
                      <a:pt x="1183" y="163"/>
                      <a:pt x="1171" y="157"/>
                    </a:cubicBezTo>
                    <a:cubicBezTo>
                      <a:pt x="1157" y="149"/>
                      <a:pt x="1155" y="163"/>
                      <a:pt x="1150" y="173"/>
                    </a:cubicBezTo>
                    <a:cubicBezTo>
                      <a:pt x="1149" y="176"/>
                      <a:pt x="1146" y="179"/>
                      <a:pt x="1143" y="180"/>
                    </a:cubicBezTo>
                    <a:cubicBezTo>
                      <a:pt x="1136" y="182"/>
                      <a:pt x="1137" y="185"/>
                      <a:pt x="1141" y="190"/>
                    </a:cubicBezTo>
                    <a:cubicBezTo>
                      <a:pt x="1143" y="194"/>
                      <a:pt x="1152" y="193"/>
                      <a:pt x="1146" y="202"/>
                    </a:cubicBezTo>
                    <a:cubicBezTo>
                      <a:pt x="1142" y="208"/>
                      <a:pt x="1138" y="211"/>
                      <a:pt x="1132" y="211"/>
                    </a:cubicBezTo>
                    <a:cubicBezTo>
                      <a:pt x="1123" y="211"/>
                      <a:pt x="1114" y="214"/>
                      <a:pt x="1106" y="212"/>
                    </a:cubicBezTo>
                    <a:cubicBezTo>
                      <a:pt x="1091" y="206"/>
                      <a:pt x="1072" y="210"/>
                      <a:pt x="1057" y="193"/>
                    </a:cubicBezTo>
                    <a:cubicBezTo>
                      <a:pt x="1064" y="194"/>
                      <a:pt x="1069" y="193"/>
                      <a:pt x="1073" y="195"/>
                    </a:cubicBezTo>
                    <a:cubicBezTo>
                      <a:pt x="1083" y="202"/>
                      <a:pt x="1093" y="196"/>
                      <a:pt x="1100" y="191"/>
                    </a:cubicBezTo>
                    <a:cubicBezTo>
                      <a:pt x="1104" y="188"/>
                      <a:pt x="1105" y="176"/>
                      <a:pt x="1096" y="170"/>
                    </a:cubicBezTo>
                    <a:cubicBezTo>
                      <a:pt x="1093" y="169"/>
                      <a:pt x="1096" y="166"/>
                      <a:pt x="1097" y="164"/>
                    </a:cubicBezTo>
                    <a:cubicBezTo>
                      <a:pt x="1106" y="146"/>
                      <a:pt x="1103" y="138"/>
                      <a:pt x="1084" y="134"/>
                    </a:cubicBezTo>
                    <a:cubicBezTo>
                      <a:pt x="1073" y="132"/>
                      <a:pt x="1063" y="126"/>
                      <a:pt x="1063" y="116"/>
                    </a:cubicBezTo>
                    <a:cubicBezTo>
                      <a:pt x="1063" y="99"/>
                      <a:pt x="1055" y="87"/>
                      <a:pt x="1050" y="73"/>
                    </a:cubicBezTo>
                    <a:cubicBezTo>
                      <a:pt x="1042" y="50"/>
                      <a:pt x="1028" y="43"/>
                      <a:pt x="1005" y="44"/>
                    </a:cubicBezTo>
                    <a:cubicBezTo>
                      <a:pt x="994" y="45"/>
                      <a:pt x="989" y="49"/>
                      <a:pt x="991" y="61"/>
                    </a:cubicBezTo>
                    <a:cubicBezTo>
                      <a:pt x="995" y="63"/>
                      <a:pt x="995" y="65"/>
                      <a:pt x="994" y="69"/>
                    </a:cubicBezTo>
                    <a:cubicBezTo>
                      <a:pt x="992" y="67"/>
                      <a:pt x="990" y="66"/>
                      <a:pt x="988" y="65"/>
                    </a:cubicBezTo>
                    <a:cubicBezTo>
                      <a:pt x="982" y="60"/>
                      <a:pt x="975" y="56"/>
                      <a:pt x="967" y="57"/>
                    </a:cubicBezTo>
                    <a:cubicBezTo>
                      <a:pt x="963" y="58"/>
                      <a:pt x="959" y="53"/>
                      <a:pt x="957" y="62"/>
                    </a:cubicBezTo>
                    <a:cubicBezTo>
                      <a:pt x="956" y="72"/>
                      <a:pt x="950" y="72"/>
                      <a:pt x="942" y="67"/>
                    </a:cubicBezTo>
                    <a:cubicBezTo>
                      <a:pt x="931" y="61"/>
                      <a:pt x="923" y="45"/>
                      <a:pt x="908" y="59"/>
                    </a:cubicBezTo>
                    <a:cubicBezTo>
                      <a:pt x="905" y="62"/>
                      <a:pt x="904" y="59"/>
                      <a:pt x="904" y="56"/>
                    </a:cubicBezTo>
                    <a:cubicBezTo>
                      <a:pt x="898" y="35"/>
                      <a:pt x="886" y="44"/>
                      <a:pt x="874" y="49"/>
                    </a:cubicBezTo>
                    <a:cubicBezTo>
                      <a:pt x="874" y="43"/>
                      <a:pt x="877" y="38"/>
                      <a:pt x="872" y="34"/>
                    </a:cubicBezTo>
                    <a:cubicBezTo>
                      <a:pt x="858" y="23"/>
                      <a:pt x="845" y="10"/>
                      <a:pt x="826" y="15"/>
                    </a:cubicBezTo>
                    <a:cubicBezTo>
                      <a:pt x="816" y="17"/>
                      <a:pt x="806" y="16"/>
                      <a:pt x="797" y="11"/>
                    </a:cubicBezTo>
                    <a:cubicBezTo>
                      <a:pt x="778" y="0"/>
                      <a:pt x="758" y="6"/>
                      <a:pt x="738" y="7"/>
                    </a:cubicBezTo>
                    <a:cubicBezTo>
                      <a:pt x="728" y="7"/>
                      <a:pt x="719" y="12"/>
                      <a:pt x="731" y="25"/>
                    </a:cubicBezTo>
                    <a:cubicBezTo>
                      <a:pt x="736" y="29"/>
                      <a:pt x="738" y="31"/>
                      <a:pt x="733" y="38"/>
                    </a:cubicBezTo>
                    <a:cubicBezTo>
                      <a:pt x="723" y="54"/>
                      <a:pt x="714" y="72"/>
                      <a:pt x="705" y="88"/>
                    </a:cubicBezTo>
                    <a:cubicBezTo>
                      <a:pt x="712" y="92"/>
                      <a:pt x="720" y="93"/>
                      <a:pt x="725" y="98"/>
                    </a:cubicBezTo>
                    <a:cubicBezTo>
                      <a:pt x="742" y="116"/>
                      <a:pt x="760" y="123"/>
                      <a:pt x="782" y="109"/>
                    </a:cubicBezTo>
                    <a:cubicBezTo>
                      <a:pt x="786" y="106"/>
                      <a:pt x="792" y="109"/>
                      <a:pt x="793" y="101"/>
                    </a:cubicBezTo>
                    <a:cubicBezTo>
                      <a:pt x="797" y="82"/>
                      <a:pt x="814" y="77"/>
                      <a:pt x="827" y="62"/>
                    </a:cubicBezTo>
                    <a:cubicBezTo>
                      <a:pt x="824" y="76"/>
                      <a:pt x="824" y="84"/>
                      <a:pt x="816" y="90"/>
                    </a:cubicBezTo>
                    <a:cubicBezTo>
                      <a:pt x="810" y="95"/>
                      <a:pt x="808" y="103"/>
                      <a:pt x="820" y="104"/>
                    </a:cubicBezTo>
                    <a:cubicBezTo>
                      <a:pt x="828" y="105"/>
                      <a:pt x="834" y="113"/>
                      <a:pt x="833" y="117"/>
                    </a:cubicBezTo>
                    <a:cubicBezTo>
                      <a:pt x="828" y="138"/>
                      <a:pt x="839" y="138"/>
                      <a:pt x="852" y="138"/>
                    </a:cubicBezTo>
                    <a:cubicBezTo>
                      <a:pt x="872" y="138"/>
                      <a:pt x="892" y="138"/>
                      <a:pt x="913" y="138"/>
                    </a:cubicBezTo>
                    <a:cubicBezTo>
                      <a:pt x="896" y="143"/>
                      <a:pt x="879" y="141"/>
                      <a:pt x="862" y="146"/>
                    </a:cubicBezTo>
                    <a:cubicBezTo>
                      <a:pt x="856" y="148"/>
                      <a:pt x="847" y="148"/>
                      <a:pt x="845" y="155"/>
                    </a:cubicBezTo>
                    <a:cubicBezTo>
                      <a:pt x="841" y="164"/>
                      <a:pt x="850" y="167"/>
                      <a:pt x="854" y="173"/>
                    </a:cubicBezTo>
                    <a:cubicBezTo>
                      <a:pt x="855" y="174"/>
                      <a:pt x="855" y="176"/>
                      <a:pt x="856" y="178"/>
                    </a:cubicBezTo>
                    <a:cubicBezTo>
                      <a:pt x="851" y="174"/>
                      <a:pt x="845" y="177"/>
                      <a:pt x="841" y="175"/>
                    </a:cubicBezTo>
                    <a:cubicBezTo>
                      <a:pt x="808" y="164"/>
                      <a:pt x="778" y="143"/>
                      <a:pt x="742" y="152"/>
                    </a:cubicBezTo>
                    <a:cubicBezTo>
                      <a:pt x="740" y="152"/>
                      <a:pt x="739" y="155"/>
                      <a:pt x="738" y="152"/>
                    </a:cubicBezTo>
                    <a:cubicBezTo>
                      <a:pt x="733" y="133"/>
                      <a:pt x="717" y="140"/>
                      <a:pt x="711" y="144"/>
                    </a:cubicBezTo>
                    <a:cubicBezTo>
                      <a:pt x="702" y="151"/>
                      <a:pt x="699" y="146"/>
                      <a:pt x="694" y="141"/>
                    </a:cubicBezTo>
                    <a:cubicBezTo>
                      <a:pt x="677" y="125"/>
                      <a:pt x="671" y="126"/>
                      <a:pt x="655" y="143"/>
                    </a:cubicBezTo>
                    <a:cubicBezTo>
                      <a:pt x="653" y="145"/>
                      <a:pt x="650" y="146"/>
                      <a:pt x="648" y="146"/>
                    </a:cubicBezTo>
                    <a:cubicBezTo>
                      <a:pt x="628" y="145"/>
                      <a:pt x="609" y="154"/>
                      <a:pt x="588" y="155"/>
                    </a:cubicBezTo>
                    <a:cubicBezTo>
                      <a:pt x="577" y="156"/>
                      <a:pt x="567" y="161"/>
                      <a:pt x="560" y="170"/>
                    </a:cubicBezTo>
                    <a:cubicBezTo>
                      <a:pt x="551" y="180"/>
                      <a:pt x="544" y="183"/>
                      <a:pt x="532" y="177"/>
                    </a:cubicBezTo>
                    <a:cubicBezTo>
                      <a:pt x="501" y="162"/>
                      <a:pt x="467" y="153"/>
                      <a:pt x="434" y="147"/>
                    </a:cubicBezTo>
                    <a:cubicBezTo>
                      <a:pt x="400" y="141"/>
                      <a:pt x="366" y="136"/>
                      <a:pt x="332" y="134"/>
                    </a:cubicBezTo>
                    <a:cubicBezTo>
                      <a:pt x="301" y="133"/>
                      <a:pt x="273" y="114"/>
                      <a:pt x="241" y="116"/>
                    </a:cubicBezTo>
                    <a:cubicBezTo>
                      <a:pt x="239" y="116"/>
                      <a:pt x="237" y="112"/>
                      <a:pt x="235" y="112"/>
                    </a:cubicBezTo>
                    <a:cubicBezTo>
                      <a:pt x="218" y="108"/>
                      <a:pt x="201" y="91"/>
                      <a:pt x="187" y="102"/>
                    </a:cubicBezTo>
                    <a:cubicBezTo>
                      <a:pt x="162" y="123"/>
                      <a:pt x="130" y="116"/>
                      <a:pt x="105" y="137"/>
                    </a:cubicBezTo>
                    <a:cubicBezTo>
                      <a:pt x="97" y="144"/>
                      <a:pt x="85" y="148"/>
                      <a:pt x="79" y="159"/>
                    </a:cubicBezTo>
                    <a:cubicBezTo>
                      <a:pt x="70" y="174"/>
                      <a:pt x="58" y="182"/>
                      <a:pt x="42" y="180"/>
                    </a:cubicBezTo>
                    <a:cubicBezTo>
                      <a:pt x="28" y="178"/>
                      <a:pt x="25" y="188"/>
                      <a:pt x="24" y="197"/>
                    </a:cubicBezTo>
                    <a:cubicBezTo>
                      <a:pt x="22" y="208"/>
                      <a:pt x="20" y="219"/>
                      <a:pt x="34" y="225"/>
                    </a:cubicBezTo>
                    <a:cubicBezTo>
                      <a:pt x="45" y="231"/>
                      <a:pt x="59" y="233"/>
                      <a:pt x="65" y="247"/>
                    </a:cubicBezTo>
                    <a:cubicBezTo>
                      <a:pt x="50" y="252"/>
                      <a:pt x="36" y="256"/>
                      <a:pt x="22" y="262"/>
                    </a:cubicBezTo>
                    <a:cubicBezTo>
                      <a:pt x="8" y="268"/>
                      <a:pt x="0" y="279"/>
                      <a:pt x="3" y="297"/>
                    </a:cubicBezTo>
                    <a:cubicBezTo>
                      <a:pt x="5" y="307"/>
                      <a:pt x="16" y="304"/>
                      <a:pt x="18" y="311"/>
                    </a:cubicBezTo>
                    <a:cubicBezTo>
                      <a:pt x="24" y="336"/>
                      <a:pt x="43" y="335"/>
                      <a:pt x="60" y="333"/>
                    </a:cubicBezTo>
                    <a:cubicBezTo>
                      <a:pt x="75" y="332"/>
                      <a:pt x="89" y="334"/>
                      <a:pt x="104" y="336"/>
                    </a:cubicBezTo>
                    <a:cubicBezTo>
                      <a:pt x="93" y="336"/>
                      <a:pt x="86" y="346"/>
                      <a:pt x="76" y="347"/>
                    </a:cubicBezTo>
                    <a:cubicBezTo>
                      <a:pt x="55" y="348"/>
                      <a:pt x="33" y="373"/>
                      <a:pt x="31" y="396"/>
                    </a:cubicBezTo>
                    <a:cubicBezTo>
                      <a:pt x="30" y="410"/>
                      <a:pt x="39" y="418"/>
                      <a:pt x="42" y="429"/>
                    </a:cubicBezTo>
                    <a:cubicBezTo>
                      <a:pt x="50" y="451"/>
                      <a:pt x="61" y="464"/>
                      <a:pt x="83" y="462"/>
                    </a:cubicBezTo>
                    <a:cubicBezTo>
                      <a:pt x="94" y="460"/>
                      <a:pt x="100" y="466"/>
                      <a:pt x="98" y="478"/>
                    </a:cubicBezTo>
                    <a:cubicBezTo>
                      <a:pt x="97" y="489"/>
                      <a:pt x="102" y="493"/>
                      <a:pt x="112" y="491"/>
                    </a:cubicBezTo>
                    <a:cubicBezTo>
                      <a:pt x="130" y="488"/>
                      <a:pt x="147" y="488"/>
                      <a:pt x="164" y="498"/>
                    </a:cubicBezTo>
                    <a:cubicBezTo>
                      <a:pt x="155" y="507"/>
                      <a:pt x="147" y="516"/>
                      <a:pt x="136" y="524"/>
                    </a:cubicBezTo>
                    <a:cubicBezTo>
                      <a:pt x="123" y="533"/>
                      <a:pt x="109" y="540"/>
                      <a:pt x="96" y="548"/>
                    </a:cubicBezTo>
                    <a:cubicBezTo>
                      <a:pt x="87" y="554"/>
                      <a:pt x="81" y="565"/>
                      <a:pt x="85" y="575"/>
                    </a:cubicBezTo>
                    <a:cubicBezTo>
                      <a:pt x="90" y="586"/>
                      <a:pt x="100" y="581"/>
                      <a:pt x="109" y="577"/>
                    </a:cubicBezTo>
                    <a:cubicBezTo>
                      <a:pt x="119" y="573"/>
                      <a:pt x="129" y="571"/>
                      <a:pt x="139" y="568"/>
                    </a:cubicBezTo>
                    <a:cubicBezTo>
                      <a:pt x="149" y="565"/>
                      <a:pt x="162" y="565"/>
                      <a:pt x="167" y="558"/>
                    </a:cubicBezTo>
                    <a:cubicBezTo>
                      <a:pt x="180" y="542"/>
                      <a:pt x="199" y="539"/>
                      <a:pt x="212" y="525"/>
                    </a:cubicBezTo>
                    <a:cubicBezTo>
                      <a:pt x="216" y="520"/>
                      <a:pt x="220" y="515"/>
                      <a:pt x="226" y="525"/>
                    </a:cubicBezTo>
                    <a:cubicBezTo>
                      <a:pt x="232" y="535"/>
                      <a:pt x="270" y="524"/>
                      <a:pt x="273" y="512"/>
                    </a:cubicBezTo>
                    <a:cubicBezTo>
                      <a:pt x="274" y="507"/>
                      <a:pt x="275" y="498"/>
                      <a:pt x="270" y="497"/>
                    </a:cubicBezTo>
                    <a:cubicBezTo>
                      <a:pt x="247" y="491"/>
                      <a:pt x="260" y="474"/>
                      <a:pt x="259" y="461"/>
                    </a:cubicBezTo>
                    <a:cubicBezTo>
                      <a:pt x="268" y="481"/>
                      <a:pt x="283" y="475"/>
                      <a:pt x="295" y="473"/>
                    </a:cubicBezTo>
                    <a:cubicBezTo>
                      <a:pt x="305" y="471"/>
                      <a:pt x="314" y="459"/>
                      <a:pt x="323" y="459"/>
                    </a:cubicBezTo>
                    <a:cubicBezTo>
                      <a:pt x="341" y="459"/>
                      <a:pt x="347" y="449"/>
                      <a:pt x="345" y="430"/>
                    </a:cubicBezTo>
                    <a:cubicBezTo>
                      <a:pt x="372" y="446"/>
                      <a:pt x="398" y="453"/>
                      <a:pt x="427" y="455"/>
                    </a:cubicBezTo>
                    <a:cubicBezTo>
                      <a:pt x="444" y="455"/>
                      <a:pt x="465" y="460"/>
                      <a:pt x="481" y="475"/>
                    </a:cubicBezTo>
                    <a:cubicBezTo>
                      <a:pt x="500" y="494"/>
                      <a:pt x="522" y="505"/>
                      <a:pt x="550" y="500"/>
                    </a:cubicBezTo>
                    <a:cubicBezTo>
                      <a:pt x="556" y="499"/>
                      <a:pt x="560" y="502"/>
                      <a:pt x="563" y="509"/>
                    </a:cubicBezTo>
                    <a:cubicBezTo>
                      <a:pt x="569" y="529"/>
                      <a:pt x="591" y="539"/>
                      <a:pt x="591" y="562"/>
                    </a:cubicBezTo>
                    <a:cubicBezTo>
                      <a:pt x="618" y="560"/>
                      <a:pt x="609" y="592"/>
                      <a:pt x="624" y="602"/>
                    </a:cubicBezTo>
                    <a:cubicBezTo>
                      <a:pt x="628" y="605"/>
                      <a:pt x="625" y="613"/>
                      <a:pt x="632" y="616"/>
                    </a:cubicBezTo>
                    <a:cubicBezTo>
                      <a:pt x="656" y="629"/>
                      <a:pt x="662" y="643"/>
                      <a:pt x="658" y="671"/>
                    </a:cubicBezTo>
                    <a:cubicBezTo>
                      <a:pt x="656" y="684"/>
                      <a:pt x="662" y="693"/>
                      <a:pt x="670" y="698"/>
                    </a:cubicBezTo>
                    <a:cubicBezTo>
                      <a:pt x="694" y="712"/>
                      <a:pt x="713" y="726"/>
                      <a:pt x="720" y="758"/>
                    </a:cubicBezTo>
                    <a:cubicBezTo>
                      <a:pt x="723" y="774"/>
                      <a:pt x="729" y="791"/>
                      <a:pt x="724" y="805"/>
                    </a:cubicBezTo>
                    <a:cubicBezTo>
                      <a:pt x="712" y="842"/>
                      <a:pt x="720" y="877"/>
                      <a:pt x="722" y="913"/>
                    </a:cubicBezTo>
                    <a:cubicBezTo>
                      <a:pt x="723" y="925"/>
                      <a:pt x="726" y="942"/>
                      <a:pt x="734" y="951"/>
                    </a:cubicBezTo>
                    <a:cubicBezTo>
                      <a:pt x="747" y="966"/>
                      <a:pt x="754" y="983"/>
                      <a:pt x="763" y="1000"/>
                    </a:cubicBezTo>
                    <a:cubicBezTo>
                      <a:pt x="771" y="1015"/>
                      <a:pt x="778" y="1036"/>
                      <a:pt x="801" y="1040"/>
                    </a:cubicBezTo>
                    <a:cubicBezTo>
                      <a:pt x="821" y="1043"/>
                      <a:pt x="835" y="1058"/>
                      <a:pt x="843" y="1079"/>
                    </a:cubicBezTo>
                    <a:cubicBezTo>
                      <a:pt x="851" y="1102"/>
                      <a:pt x="857" y="1125"/>
                      <a:pt x="878" y="1139"/>
                    </a:cubicBezTo>
                    <a:cubicBezTo>
                      <a:pt x="881" y="1141"/>
                      <a:pt x="882" y="1143"/>
                      <a:pt x="881" y="1149"/>
                    </a:cubicBezTo>
                    <a:cubicBezTo>
                      <a:pt x="876" y="1166"/>
                      <a:pt x="885" y="1176"/>
                      <a:pt x="900" y="1181"/>
                    </a:cubicBezTo>
                    <a:cubicBezTo>
                      <a:pt x="912" y="1186"/>
                      <a:pt x="925" y="1193"/>
                      <a:pt x="923" y="1211"/>
                    </a:cubicBezTo>
                    <a:cubicBezTo>
                      <a:pt x="923" y="1219"/>
                      <a:pt x="928" y="1222"/>
                      <a:pt x="932" y="1226"/>
                    </a:cubicBezTo>
                    <a:cubicBezTo>
                      <a:pt x="942" y="1234"/>
                      <a:pt x="952" y="1241"/>
                      <a:pt x="964" y="1244"/>
                    </a:cubicBezTo>
                    <a:cubicBezTo>
                      <a:pt x="968" y="1245"/>
                      <a:pt x="971" y="1251"/>
                      <a:pt x="976" y="1246"/>
                    </a:cubicBezTo>
                    <a:cubicBezTo>
                      <a:pt x="980" y="1241"/>
                      <a:pt x="979" y="1236"/>
                      <a:pt x="976" y="1231"/>
                    </a:cubicBezTo>
                    <a:cubicBezTo>
                      <a:pt x="967" y="1217"/>
                      <a:pt x="961" y="1201"/>
                      <a:pt x="955" y="1185"/>
                    </a:cubicBezTo>
                    <a:cubicBezTo>
                      <a:pt x="963" y="1183"/>
                      <a:pt x="968" y="1186"/>
                      <a:pt x="967" y="1195"/>
                    </a:cubicBezTo>
                    <a:cubicBezTo>
                      <a:pt x="967" y="1200"/>
                      <a:pt x="966" y="1206"/>
                      <a:pt x="971" y="1208"/>
                    </a:cubicBezTo>
                    <a:cubicBezTo>
                      <a:pt x="989" y="1215"/>
                      <a:pt x="996" y="1234"/>
                      <a:pt x="1009" y="1245"/>
                    </a:cubicBezTo>
                    <a:cubicBezTo>
                      <a:pt x="1026" y="1259"/>
                      <a:pt x="1034" y="1276"/>
                      <a:pt x="1031" y="1298"/>
                    </a:cubicBezTo>
                    <a:cubicBezTo>
                      <a:pt x="1029" y="1309"/>
                      <a:pt x="1032" y="1319"/>
                      <a:pt x="1042" y="1325"/>
                    </a:cubicBezTo>
                    <a:cubicBezTo>
                      <a:pt x="1080" y="1352"/>
                      <a:pt x="1122" y="1372"/>
                      <a:pt x="1165" y="1387"/>
                    </a:cubicBezTo>
                    <a:cubicBezTo>
                      <a:pt x="1180" y="1393"/>
                      <a:pt x="1195" y="1397"/>
                      <a:pt x="1210" y="1389"/>
                    </a:cubicBezTo>
                    <a:cubicBezTo>
                      <a:pt x="1222" y="1383"/>
                      <a:pt x="1231" y="1388"/>
                      <a:pt x="1239" y="1398"/>
                    </a:cubicBezTo>
                    <a:cubicBezTo>
                      <a:pt x="1259" y="1425"/>
                      <a:pt x="1289" y="1429"/>
                      <a:pt x="1317" y="1436"/>
                    </a:cubicBezTo>
                    <a:cubicBezTo>
                      <a:pt x="1321" y="1437"/>
                      <a:pt x="1325" y="1438"/>
                      <a:pt x="1329" y="1441"/>
                    </a:cubicBezTo>
                    <a:cubicBezTo>
                      <a:pt x="1353" y="1459"/>
                      <a:pt x="1352" y="1503"/>
                      <a:pt x="1388" y="1507"/>
                    </a:cubicBezTo>
                    <a:cubicBezTo>
                      <a:pt x="1389" y="1507"/>
                      <a:pt x="1390" y="1509"/>
                      <a:pt x="1390" y="1510"/>
                    </a:cubicBezTo>
                    <a:cubicBezTo>
                      <a:pt x="1390" y="1524"/>
                      <a:pt x="1402" y="1524"/>
                      <a:pt x="1408" y="1524"/>
                    </a:cubicBezTo>
                    <a:cubicBezTo>
                      <a:pt x="1420" y="1524"/>
                      <a:pt x="1428" y="1530"/>
                      <a:pt x="1436" y="1537"/>
                    </a:cubicBezTo>
                    <a:cubicBezTo>
                      <a:pt x="1451" y="1549"/>
                      <a:pt x="1466" y="1543"/>
                      <a:pt x="1473" y="1525"/>
                    </a:cubicBezTo>
                    <a:cubicBezTo>
                      <a:pt x="1474" y="1521"/>
                      <a:pt x="1472" y="1510"/>
                      <a:pt x="1482" y="1514"/>
                    </a:cubicBezTo>
                    <a:cubicBezTo>
                      <a:pt x="1484" y="1511"/>
                      <a:pt x="1485" y="1507"/>
                      <a:pt x="1487" y="1504"/>
                    </a:cubicBezTo>
                    <a:cubicBezTo>
                      <a:pt x="1482" y="1492"/>
                      <a:pt x="1471" y="1485"/>
                      <a:pt x="1462" y="1489"/>
                    </a:cubicBezTo>
                    <a:cubicBezTo>
                      <a:pt x="1446" y="1495"/>
                      <a:pt x="1435" y="1492"/>
                      <a:pt x="1425" y="1479"/>
                    </a:cubicBezTo>
                    <a:cubicBezTo>
                      <a:pt x="1415" y="1467"/>
                      <a:pt x="1409" y="1455"/>
                      <a:pt x="1415" y="1438"/>
                    </a:cubicBezTo>
                    <a:cubicBezTo>
                      <a:pt x="1417" y="1432"/>
                      <a:pt x="1417" y="1426"/>
                      <a:pt x="1418" y="1420"/>
                    </a:cubicBezTo>
                    <a:cubicBezTo>
                      <a:pt x="1426" y="1386"/>
                      <a:pt x="1409" y="1364"/>
                      <a:pt x="1376" y="1364"/>
                    </a:cubicBezTo>
                    <a:cubicBezTo>
                      <a:pt x="1362" y="1364"/>
                      <a:pt x="1347" y="1367"/>
                      <a:pt x="1333" y="1368"/>
                    </a:cubicBezTo>
                    <a:cubicBezTo>
                      <a:pt x="1328" y="1368"/>
                      <a:pt x="1324" y="1369"/>
                      <a:pt x="1324" y="1361"/>
                    </a:cubicBezTo>
                    <a:cubicBezTo>
                      <a:pt x="1323" y="1355"/>
                      <a:pt x="1322" y="1351"/>
                      <a:pt x="1328" y="1349"/>
                    </a:cubicBezTo>
                    <a:cubicBezTo>
                      <a:pt x="1340" y="1344"/>
                      <a:pt x="1345" y="1333"/>
                      <a:pt x="1347" y="1320"/>
                    </a:cubicBezTo>
                    <a:cubicBezTo>
                      <a:pt x="1348" y="1313"/>
                      <a:pt x="1351" y="1307"/>
                      <a:pt x="1355" y="1302"/>
                    </a:cubicBezTo>
                    <a:cubicBezTo>
                      <a:pt x="1363" y="1293"/>
                      <a:pt x="1362" y="1266"/>
                      <a:pt x="1354" y="1263"/>
                    </a:cubicBezTo>
                    <a:cubicBezTo>
                      <a:pt x="1334" y="1257"/>
                      <a:pt x="1314" y="1264"/>
                      <a:pt x="1294" y="1266"/>
                    </a:cubicBezTo>
                    <a:cubicBezTo>
                      <a:pt x="1284" y="1267"/>
                      <a:pt x="1284" y="1280"/>
                      <a:pt x="1281" y="1287"/>
                    </a:cubicBezTo>
                    <a:cubicBezTo>
                      <a:pt x="1266" y="1318"/>
                      <a:pt x="1256" y="1322"/>
                      <a:pt x="1225" y="1318"/>
                    </a:cubicBezTo>
                    <a:cubicBezTo>
                      <a:pt x="1211" y="1316"/>
                      <a:pt x="1204" y="1310"/>
                      <a:pt x="1201" y="1297"/>
                    </a:cubicBezTo>
                    <a:cubicBezTo>
                      <a:pt x="1200" y="1291"/>
                      <a:pt x="1195" y="1288"/>
                      <a:pt x="1192" y="1284"/>
                    </a:cubicBezTo>
                    <a:cubicBezTo>
                      <a:pt x="1177" y="1266"/>
                      <a:pt x="1171" y="1232"/>
                      <a:pt x="1183" y="1212"/>
                    </a:cubicBezTo>
                    <a:cubicBezTo>
                      <a:pt x="1190" y="1200"/>
                      <a:pt x="1192" y="1188"/>
                      <a:pt x="1187" y="1178"/>
                    </a:cubicBezTo>
                    <a:cubicBezTo>
                      <a:pt x="1182" y="1166"/>
                      <a:pt x="1189" y="1158"/>
                      <a:pt x="1195" y="1156"/>
                    </a:cubicBezTo>
                    <a:cubicBezTo>
                      <a:pt x="1209" y="1152"/>
                      <a:pt x="1220" y="1142"/>
                      <a:pt x="1232" y="1134"/>
                    </a:cubicBezTo>
                    <a:cubicBezTo>
                      <a:pt x="1244" y="1126"/>
                      <a:pt x="1255" y="1133"/>
                      <a:pt x="1266" y="1135"/>
                    </a:cubicBezTo>
                    <a:cubicBezTo>
                      <a:pt x="1297" y="1141"/>
                      <a:pt x="1298" y="1142"/>
                      <a:pt x="1317" y="1119"/>
                    </a:cubicBezTo>
                    <a:cubicBezTo>
                      <a:pt x="1319" y="1118"/>
                      <a:pt x="1321" y="1117"/>
                      <a:pt x="1323" y="1117"/>
                    </a:cubicBezTo>
                    <a:cubicBezTo>
                      <a:pt x="1336" y="1118"/>
                      <a:pt x="1351" y="1113"/>
                      <a:pt x="1362" y="1123"/>
                    </a:cubicBezTo>
                    <a:cubicBezTo>
                      <a:pt x="1370" y="1130"/>
                      <a:pt x="1378" y="1131"/>
                      <a:pt x="1386" y="1129"/>
                    </a:cubicBezTo>
                    <a:cubicBezTo>
                      <a:pt x="1401" y="1126"/>
                      <a:pt x="1407" y="1135"/>
                      <a:pt x="1407" y="1148"/>
                    </a:cubicBezTo>
                    <a:cubicBezTo>
                      <a:pt x="1406" y="1173"/>
                      <a:pt x="1420" y="1190"/>
                      <a:pt x="1431" y="1208"/>
                    </a:cubicBezTo>
                    <a:cubicBezTo>
                      <a:pt x="1439" y="1221"/>
                      <a:pt x="1452" y="1216"/>
                      <a:pt x="1462" y="1214"/>
                    </a:cubicBezTo>
                    <a:cubicBezTo>
                      <a:pt x="1471" y="1213"/>
                      <a:pt x="1470" y="1202"/>
                      <a:pt x="1471" y="1193"/>
                    </a:cubicBezTo>
                    <a:cubicBezTo>
                      <a:pt x="1473" y="1165"/>
                      <a:pt x="1467" y="1140"/>
                      <a:pt x="1454" y="1115"/>
                    </a:cubicBezTo>
                    <a:cubicBezTo>
                      <a:pt x="1448" y="1104"/>
                      <a:pt x="1449" y="1092"/>
                      <a:pt x="1457" y="1085"/>
                    </a:cubicBezTo>
                    <a:cubicBezTo>
                      <a:pt x="1476" y="1066"/>
                      <a:pt x="1495" y="1048"/>
                      <a:pt x="1517" y="1033"/>
                    </a:cubicBezTo>
                    <a:cubicBezTo>
                      <a:pt x="1539" y="1017"/>
                      <a:pt x="1547" y="1006"/>
                      <a:pt x="1540" y="981"/>
                    </a:cubicBezTo>
                    <a:cubicBezTo>
                      <a:pt x="1538" y="973"/>
                      <a:pt x="1540" y="970"/>
                      <a:pt x="1545" y="964"/>
                    </a:cubicBezTo>
                    <a:cubicBezTo>
                      <a:pt x="1554" y="951"/>
                      <a:pt x="1567" y="937"/>
                      <a:pt x="1568" y="923"/>
                    </a:cubicBezTo>
                    <a:cubicBezTo>
                      <a:pt x="1570" y="900"/>
                      <a:pt x="1583" y="898"/>
                      <a:pt x="1598" y="896"/>
                    </a:cubicBezTo>
                    <a:cubicBezTo>
                      <a:pt x="1624" y="893"/>
                      <a:pt x="1629" y="887"/>
                      <a:pt x="1628" y="858"/>
                    </a:cubicBezTo>
                    <a:cubicBezTo>
                      <a:pt x="1627" y="851"/>
                      <a:pt x="1631" y="849"/>
                      <a:pt x="1634" y="847"/>
                    </a:cubicBezTo>
                    <a:cubicBezTo>
                      <a:pt x="1646" y="835"/>
                      <a:pt x="1661" y="828"/>
                      <a:pt x="1676" y="824"/>
                    </a:cubicBezTo>
                    <a:cubicBezTo>
                      <a:pt x="1679" y="823"/>
                      <a:pt x="1684" y="822"/>
                      <a:pt x="1685" y="829"/>
                    </a:cubicBezTo>
                    <a:cubicBezTo>
                      <a:pt x="1686" y="853"/>
                      <a:pt x="1703" y="847"/>
                      <a:pt x="1713" y="841"/>
                    </a:cubicBezTo>
                    <a:cubicBezTo>
                      <a:pt x="1732" y="829"/>
                      <a:pt x="1752" y="820"/>
                      <a:pt x="1773" y="814"/>
                    </a:cubicBezTo>
                    <a:cubicBezTo>
                      <a:pt x="1781" y="812"/>
                      <a:pt x="1786" y="803"/>
                      <a:pt x="1784" y="794"/>
                    </a:cubicBezTo>
                    <a:cubicBezTo>
                      <a:pt x="1782" y="785"/>
                      <a:pt x="1777" y="778"/>
                      <a:pt x="1767" y="781"/>
                    </a:cubicBezTo>
                    <a:cubicBezTo>
                      <a:pt x="1761" y="782"/>
                      <a:pt x="1756" y="778"/>
                      <a:pt x="1750" y="776"/>
                    </a:cubicBezTo>
                    <a:cubicBezTo>
                      <a:pt x="1724" y="769"/>
                      <a:pt x="1721" y="763"/>
                      <a:pt x="1731" y="737"/>
                    </a:cubicBezTo>
                    <a:cubicBezTo>
                      <a:pt x="1737" y="721"/>
                      <a:pt x="1731" y="705"/>
                      <a:pt x="1715" y="696"/>
                    </a:cubicBezTo>
                    <a:cubicBezTo>
                      <a:pt x="1752" y="690"/>
                      <a:pt x="1793" y="720"/>
                      <a:pt x="1825" y="678"/>
                    </a:cubicBezTo>
                    <a:cubicBezTo>
                      <a:pt x="1821" y="699"/>
                      <a:pt x="1815" y="716"/>
                      <a:pt x="1805" y="732"/>
                    </a:cubicBezTo>
                    <a:cubicBezTo>
                      <a:pt x="1801" y="737"/>
                      <a:pt x="1798" y="743"/>
                      <a:pt x="1803" y="751"/>
                    </a:cubicBezTo>
                    <a:cubicBezTo>
                      <a:pt x="1808" y="758"/>
                      <a:pt x="1816" y="757"/>
                      <a:pt x="1819" y="755"/>
                    </a:cubicBezTo>
                    <a:cubicBezTo>
                      <a:pt x="1842" y="739"/>
                      <a:pt x="1864" y="770"/>
                      <a:pt x="1887" y="756"/>
                    </a:cubicBezTo>
                    <a:cubicBezTo>
                      <a:pt x="1888" y="755"/>
                      <a:pt x="1892" y="762"/>
                      <a:pt x="1895" y="763"/>
                    </a:cubicBezTo>
                    <a:cubicBezTo>
                      <a:pt x="1899" y="765"/>
                      <a:pt x="1903" y="771"/>
                      <a:pt x="1907" y="766"/>
                    </a:cubicBezTo>
                    <a:cubicBezTo>
                      <a:pt x="1911" y="762"/>
                      <a:pt x="1914" y="751"/>
                      <a:pt x="1914" y="750"/>
                    </a:cubicBezTo>
                    <a:cubicBezTo>
                      <a:pt x="1902" y="744"/>
                      <a:pt x="1907" y="731"/>
                      <a:pt x="1906" y="722"/>
                    </a:cubicBezTo>
                    <a:close/>
                    <a:moveTo>
                      <a:pt x="955" y="1182"/>
                    </a:moveTo>
                    <a:cubicBezTo>
                      <a:pt x="955" y="1183"/>
                      <a:pt x="955" y="1184"/>
                      <a:pt x="955" y="1185"/>
                    </a:cubicBezTo>
                    <a:cubicBezTo>
                      <a:pt x="954" y="1184"/>
                      <a:pt x="953" y="1184"/>
                      <a:pt x="953" y="1183"/>
                    </a:cubicBezTo>
                    <a:cubicBezTo>
                      <a:pt x="953" y="1183"/>
                      <a:pt x="954" y="1183"/>
                      <a:pt x="955" y="1182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00" name="Freeform 31">
                <a:extLst>
                  <a:ext uri="{FF2B5EF4-FFF2-40B4-BE49-F238E27FC236}">
                    <a16:creationId xmlns:a16="http://schemas.microsoft.com/office/drawing/2014/main" id="{01903F19-87D4-4EFB-9E67-E170CFB0A34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99368" y="886460"/>
                <a:ext cx="1595438" cy="1279525"/>
              </a:xfrm>
              <a:custGeom>
                <a:avLst/>
                <a:gdLst>
                  <a:gd name="T0" fmla="*/ 832 w 1014"/>
                  <a:gd name="T1" fmla="*/ 510 h 813"/>
                  <a:gd name="T2" fmla="*/ 845 w 1014"/>
                  <a:gd name="T3" fmla="*/ 469 h 813"/>
                  <a:gd name="T4" fmla="*/ 789 w 1014"/>
                  <a:gd name="T5" fmla="*/ 412 h 813"/>
                  <a:gd name="T6" fmla="*/ 865 w 1014"/>
                  <a:gd name="T7" fmla="*/ 410 h 813"/>
                  <a:gd name="T8" fmla="*/ 865 w 1014"/>
                  <a:gd name="T9" fmla="*/ 389 h 813"/>
                  <a:gd name="T10" fmla="*/ 877 w 1014"/>
                  <a:gd name="T11" fmla="*/ 378 h 813"/>
                  <a:gd name="T12" fmla="*/ 892 w 1014"/>
                  <a:gd name="T13" fmla="*/ 371 h 813"/>
                  <a:gd name="T14" fmla="*/ 869 w 1014"/>
                  <a:gd name="T15" fmla="*/ 357 h 813"/>
                  <a:gd name="T16" fmla="*/ 889 w 1014"/>
                  <a:gd name="T17" fmla="*/ 332 h 813"/>
                  <a:gd name="T18" fmla="*/ 851 w 1014"/>
                  <a:gd name="T19" fmla="*/ 299 h 813"/>
                  <a:gd name="T20" fmla="*/ 912 w 1014"/>
                  <a:gd name="T21" fmla="*/ 280 h 813"/>
                  <a:gd name="T22" fmla="*/ 874 w 1014"/>
                  <a:gd name="T23" fmla="*/ 258 h 813"/>
                  <a:gd name="T24" fmla="*/ 860 w 1014"/>
                  <a:gd name="T25" fmla="*/ 243 h 813"/>
                  <a:gd name="T26" fmla="*/ 857 w 1014"/>
                  <a:gd name="T27" fmla="*/ 240 h 813"/>
                  <a:gd name="T28" fmla="*/ 889 w 1014"/>
                  <a:gd name="T29" fmla="*/ 194 h 813"/>
                  <a:gd name="T30" fmla="*/ 915 w 1014"/>
                  <a:gd name="T31" fmla="*/ 163 h 813"/>
                  <a:gd name="T32" fmla="*/ 915 w 1014"/>
                  <a:gd name="T33" fmla="*/ 154 h 813"/>
                  <a:gd name="T34" fmla="*/ 951 w 1014"/>
                  <a:gd name="T35" fmla="*/ 133 h 813"/>
                  <a:gd name="T36" fmla="*/ 943 w 1014"/>
                  <a:gd name="T37" fmla="*/ 82 h 813"/>
                  <a:gd name="T38" fmla="*/ 841 w 1014"/>
                  <a:gd name="T39" fmla="*/ 108 h 813"/>
                  <a:gd name="T40" fmla="*/ 845 w 1014"/>
                  <a:gd name="T41" fmla="*/ 80 h 813"/>
                  <a:gd name="T42" fmla="*/ 800 w 1014"/>
                  <a:gd name="T43" fmla="*/ 92 h 813"/>
                  <a:gd name="T44" fmla="*/ 786 w 1014"/>
                  <a:gd name="T45" fmla="*/ 80 h 813"/>
                  <a:gd name="T46" fmla="*/ 835 w 1014"/>
                  <a:gd name="T47" fmla="*/ 69 h 813"/>
                  <a:gd name="T48" fmla="*/ 833 w 1014"/>
                  <a:gd name="T49" fmla="*/ 45 h 813"/>
                  <a:gd name="T50" fmla="*/ 720 w 1014"/>
                  <a:gd name="T51" fmla="*/ 11 h 813"/>
                  <a:gd name="T52" fmla="*/ 567 w 1014"/>
                  <a:gd name="T53" fmla="*/ 34 h 813"/>
                  <a:gd name="T54" fmla="*/ 532 w 1014"/>
                  <a:gd name="T55" fmla="*/ 34 h 813"/>
                  <a:gd name="T56" fmla="*/ 463 w 1014"/>
                  <a:gd name="T57" fmla="*/ 51 h 813"/>
                  <a:gd name="T58" fmla="*/ 471 w 1014"/>
                  <a:gd name="T59" fmla="*/ 86 h 813"/>
                  <a:gd name="T60" fmla="*/ 379 w 1014"/>
                  <a:gd name="T61" fmla="*/ 57 h 813"/>
                  <a:gd name="T62" fmla="*/ 372 w 1014"/>
                  <a:gd name="T63" fmla="*/ 76 h 813"/>
                  <a:gd name="T64" fmla="*/ 312 w 1014"/>
                  <a:gd name="T65" fmla="*/ 65 h 813"/>
                  <a:gd name="T66" fmla="*/ 207 w 1014"/>
                  <a:gd name="T67" fmla="*/ 86 h 813"/>
                  <a:gd name="T68" fmla="*/ 180 w 1014"/>
                  <a:gd name="T69" fmla="*/ 114 h 813"/>
                  <a:gd name="T70" fmla="*/ 112 w 1014"/>
                  <a:gd name="T71" fmla="*/ 140 h 813"/>
                  <a:gd name="T72" fmla="*/ 115 w 1014"/>
                  <a:gd name="T73" fmla="*/ 165 h 813"/>
                  <a:gd name="T74" fmla="*/ 131 w 1014"/>
                  <a:gd name="T75" fmla="*/ 172 h 813"/>
                  <a:gd name="T76" fmla="*/ 44 w 1014"/>
                  <a:gd name="T77" fmla="*/ 215 h 813"/>
                  <a:gd name="T78" fmla="*/ 1 w 1014"/>
                  <a:gd name="T79" fmla="*/ 235 h 813"/>
                  <a:gd name="T80" fmla="*/ 70 w 1014"/>
                  <a:gd name="T81" fmla="*/ 269 h 813"/>
                  <a:gd name="T82" fmla="*/ 29 w 1014"/>
                  <a:gd name="T83" fmla="*/ 278 h 813"/>
                  <a:gd name="T84" fmla="*/ 54 w 1014"/>
                  <a:gd name="T85" fmla="*/ 292 h 813"/>
                  <a:gd name="T86" fmla="*/ 83 w 1014"/>
                  <a:gd name="T87" fmla="*/ 317 h 813"/>
                  <a:gd name="T88" fmla="*/ 247 w 1014"/>
                  <a:gd name="T89" fmla="*/ 346 h 813"/>
                  <a:gd name="T90" fmla="*/ 291 w 1014"/>
                  <a:gd name="T91" fmla="*/ 454 h 813"/>
                  <a:gd name="T92" fmla="*/ 319 w 1014"/>
                  <a:gd name="T93" fmla="*/ 472 h 813"/>
                  <a:gd name="T94" fmla="*/ 354 w 1014"/>
                  <a:gd name="T95" fmla="*/ 491 h 813"/>
                  <a:gd name="T96" fmla="*/ 348 w 1014"/>
                  <a:gd name="T97" fmla="*/ 501 h 813"/>
                  <a:gd name="T98" fmla="*/ 358 w 1014"/>
                  <a:gd name="T99" fmla="*/ 521 h 813"/>
                  <a:gd name="T100" fmla="*/ 340 w 1014"/>
                  <a:gd name="T101" fmla="*/ 569 h 813"/>
                  <a:gd name="T102" fmla="*/ 324 w 1014"/>
                  <a:gd name="T103" fmla="*/ 645 h 813"/>
                  <a:gd name="T104" fmla="*/ 343 w 1014"/>
                  <a:gd name="T105" fmla="*/ 676 h 813"/>
                  <a:gd name="T106" fmla="*/ 406 w 1014"/>
                  <a:gd name="T107" fmla="*/ 780 h 813"/>
                  <a:gd name="T108" fmla="*/ 461 w 1014"/>
                  <a:gd name="T109" fmla="*/ 804 h 813"/>
                  <a:gd name="T110" fmla="*/ 505 w 1014"/>
                  <a:gd name="T111" fmla="*/ 740 h 813"/>
                  <a:gd name="T112" fmla="*/ 560 w 1014"/>
                  <a:gd name="T113" fmla="*/ 659 h 813"/>
                  <a:gd name="T114" fmla="*/ 598 w 1014"/>
                  <a:gd name="T115" fmla="*/ 650 h 813"/>
                  <a:gd name="T116" fmla="*/ 681 w 1014"/>
                  <a:gd name="T117" fmla="*/ 578 h 813"/>
                  <a:gd name="T118" fmla="*/ 794 w 1014"/>
                  <a:gd name="T119" fmla="*/ 550 h 813"/>
                  <a:gd name="T120" fmla="*/ 843 w 1014"/>
                  <a:gd name="T121" fmla="*/ 519 h 813"/>
                  <a:gd name="T122" fmla="*/ 841 w 1014"/>
                  <a:gd name="T123" fmla="*/ 111 h 813"/>
                  <a:gd name="T124" fmla="*/ 841 w 1014"/>
                  <a:gd name="T125" fmla="*/ 109 h 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014" h="813">
                    <a:moveTo>
                      <a:pt x="843" y="519"/>
                    </a:moveTo>
                    <a:cubicBezTo>
                      <a:pt x="844" y="512"/>
                      <a:pt x="835" y="514"/>
                      <a:pt x="832" y="510"/>
                    </a:cubicBezTo>
                    <a:cubicBezTo>
                      <a:pt x="838" y="504"/>
                      <a:pt x="851" y="514"/>
                      <a:pt x="852" y="503"/>
                    </a:cubicBezTo>
                    <a:cubicBezTo>
                      <a:pt x="853" y="492"/>
                      <a:pt x="851" y="480"/>
                      <a:pt x="845" y="469"/>
                    </a:cubicBezTo>
                    <a:cubicBezTo>
                      <a:pt x="834" y="450"/>
                      <a:pt x="811" y="452"/>
                      <a:pt x="799" y="433"/>
                    </a:cubicBezTo>
                    <a:cubicBezTo>
                      <a:pt x="795" y="426"/>
                      <a:pt x="783" y="419"/>
                      <a:pt x="789" y="412"/>
                    </a:cubicBezTo>
                    <a:cubicBezTo>
                      <a:pt x="795" y="403"/>
                      <a:pt x="807" y="400"/>
                      <a:pt x="818" y="409"/>
                    </a:cubicBezTo>
                    <a:cubicBezTo>
                      <a:pt x="833" y="421"/>
                      <a:pt x="849" y="411"/>
                      <a:pt x="865" y="410"/>
                    </a:cubicBezTo>
                    <a:cubicBezTo>
                      <a:pt x="871" y="410"/>
                      <a:pt x="871" y="402"/>
                      <a:pt x="873" y="397"/>
                    </a:cubicBezTo>
                    <a:cubicBezTo>
                      <a:pt x="875" y="390"/>
                      <a:pt x="869" y="391"/>
                      <a:pt x="865" y="389"/>
                    </a:cubicBezTo>
                    <a:cubicBezTo>
                      <a:pt x="859" y="386"/>
                      <a:pt x="849" y="388"/>
                      <a:pt x="844" y="377"/>
                    </a:cubicBezTo>
                    <a:cubicBezTo>
                      <a:pt x="856" y="379"/>
                      <a:pt x="866" y="370"/>
                      <a:pt x="877" y="378"/>
                    </a:cubicBezTo>
                    <a:cubicBezTo>
                      <a:pt x="881" y="382"/>
                      <a:pt x="885" y="382"/>
                      <a:pt x="889" y="378"/>
                    </a:cubicBezTo>
                    <a:cubicBezTo>
                      <a:pt x="891" y="376"/>
                      <a:pt x="894" y="374"/>
                      <a:pt x="892" y="371"/>
                    </a:cubicBezTo>
                    <a:cubicBezTo>
                      <a:pt x="889" y="365"/>
                      <a:pt x="884" y="368"/>
                      <a:pt x="880" y="368"/>
                    </a:cubicBezTo>
                    <a:cubicBezTo>
                      <a:pt x="872" y="368"/>
                      <a:pt x="869" y="366"/>
                      <a:pt x="869" y="357"/>
                    </a:cubicBezTo>
                    <a:cubicBezTo>
                      <a:pt x="869" y="349"/>
                      <a:pt x="871" y="345"/>
                      <a:pt x="879" y="347"/>
                    </a:cubicBezTo>
                    <a:cubicBezTo>
                      <a:pt x="891" y="349"/>
                      <a:pt x="891" y="339"/>
                      <a:pt x="889" y="332"/>
                    </a:cubicBezTo>
                    <a:cubicBezTo>
                      <a:pt x="885" y="319"/>
                      <a:pt x="879" y="307"/>
                      <a:pt x="865" y="304"/>
                    </a:cubicBezTo>
                    <a:cubicBezTo>
                      <a:pt x="860" y="303"/>
                      <a:pt x="853" y="306"/>
                      <a:pt x="851" y="299"/>
                    </a:cubicBezTo>
                    <a:cubicBezTo>
                      <a:pt x="865" y="280"/>
                      <a:pt x="881" y="282"/>
                      <a:pt x="898" y="290"/>
                    </a:cubicBezTo>
                    <a:cubicBezTo>
                      <a:pt x="907" y="295"/>
                      <a:pt x="910" y="286"/>
                      <a:pt x="912" y="280"/>
                    </a:cubicBezTo>
                    <a:cubicBezTo>
                      <a:pt x="914" y="273"/>
                      <a:pt x="908" y="269"/>
                      <a:pt x="901" y="270"/>
                    </a:cubicBezTo>
                    <a:cubicBezTo>
                      <a:pt x="890" y="272"/>
                      <a:pt x="882" y="266"/>
                      <a:pt x="874" y="258"/>
                    </a:cubicBezTo>
                    <a:cubicBezTo>
                      <a:pt x="880" y="258"/>
                      <a:pt x="886" y="257"/>
                      <a:pt x="892" y="256"/>
                    </a:cubicBezTo>
                    <a:cubicBezTo>
                      <a:pt x="880" y="254"/>
                      <a:pt x="873" y="238"/>
                      <a:pt x="860" y="243"/>
                    </a:cubicBezTo>
                    <a:cubicBezTo>
                      <a:pt x="858" y="245"/>
                      <a:pt x="856" y="246"/>
                      <a:pt x="854" y="247"/>
                    </a:cubicBezTo>
                    <a:cubicBezTo>
                      <a:pt x="853" y="244"/>
                      <a:pt x="853" y="241"/>
                      <a:pt x="857" y="240"/>
                    </a:cubicBezTo>
                    <a:cubicBezTo>
                      <a:pt x="860" y="226"/>
                      <a:pt x="858" y="209"/>
                      <a:pt x="878" y="209"/>
                    </a:cubicBezTo>
                    <a:cubicBezTo>
                      <a:pt x="880" y="209"/>
                      <a:pt x="892" y="202"/>
                      <a:pt x="889" y="194"/>
                    </a:cubicBezTo>
                    <a:cubicBezTo>
                      <a:pt x="882" y="179"/>
                      <a:pt x="889" y="176"/>
                      <a:pt x="901" y="175"/>
                    </a:cubicBezTo>
                    <a:cubicBezTo>
                      <a:pt x="906" y="174"/>
                      <a:pt x="914" y="171"/>
                      <a:pt x="915" y="163"/>
                    </a:cubicBezTo>
                    <a:cubicBezTo>
                      <a:pt x="901" y="163"/>
                      <a:pt x="887" y="163"/>
                      <a:pt x="870" y="163"/>
                    </a:cubicBezTo>
                    <a:cubicBezTo>
                      <a:pt x="885" y="151"/>
                      <a:pt x="901" y="155"/>
                      <a:pt x="915" y="154"/>
                    </a:cubicBezTo>
                    <a:cubicBezTo>
                      <a:pt x="926" y="153"/>
                      <a:pt x="938" y="155"/>
                      <a:pt x="940" y="139"/>
                    </a:cubicBezTo>
                    <a:cubicBezTo>
                      <a:pt x="941" y="131"/>
                      <a:pt x="948" y="134"/>
                      <a:pt x="951" y="133"/>
                    </a:cubicBezTo>
                    <a:cubicBezTo>
                      <a:pt x="973" y="127"/>
                      <a:pt x="988" y="109"/>
                      <a:pt x="1014" y="100"/>
                    </a:cubicBezTo>
                    <a:cubicBezTo>
                      <a:pt x="986" y="90"/>
                      <a:pt x="966" y="83"/>
                      <a:pt x="943" y="82"/>
                    </a:cubicBezTo>
                    <a:cubicBezTo>
                      <a:pt x="926" y="81"/>
                      <a:pt x="916" y="98"/>
                      <a:pt x="905" y="98"/>
                    </a:cubicBezTo>
                    <a:cubicBezTo>
                      <a:pt x="883" y="97"/>
                      <a:pt x="862" y="99"/>
                      <a:pt x="841" y="108"/>
                    </a:cubicBezTo>
                    <a:cubicBezTo>
                      <a:pt x="841" y="106"/>
                      <a:pt x="841" y="103"/>
                      <a:pt x="842" y="102"/>
                    </a:cubicBezTo>
                    <a:cubicBezTo>
                      <a:pt x="847" y="95"/>
                      <a:pt x="851" y="88"/>
                      <a:pt x="845" y="80"/>
                    </a:cubicBezTo>
                    <a:cubicBezTo>
                      <a:pt x="838" y="72"/>
                      <a:pt x="832" y="75"/>
                      <a:pt x="823" y="77"/>
                    </a:cubicBezTo>
                    <a:cubicBezTo>
                      <a:pt x="813" y="79"/>
                      <a:pt x="808" y="88"/>
                      <a:pt x="800" y="92"/>
                    </a:cubicBezTo>
                    <a:cubicBezTo>
                      <a:pt x="797" y="93"/>
                      <a:pt x="794" y="97"/>
                      <a:pt x="791" y="95"/>
                    </a:cubicBezTo>
                    <a:cubicBezTo>
                      <a:pt x="787" y="91"/>
                      <a:pt x="791" y="83"/>
                      <a:pt x="786" y="80"/>
                    </a:cubicBezTo>
                    <a:cubicBezTo>
                      <a:pt x="789" y="78"/>
                      <a:pt x="791" y="76"/>
                      <a:pt x="794" y="75"/>
                    </a:cubicBezTo>
                    <a:cubicBezTo>
                      <a:pt x="808" y="73"/>
                      <a:pt x="821" y="70"/>
                      <a:pt x="835" y="69"/>
                    </a:cubicBezTo>
                    <a:cubicBezTo>
                      <a:pt x="841" y="69"/>
                      <a:pt x="852" y="65"/>
                      <a:pt x="852" y="56"/>
                    </a:cubicBezTo>
                    <a:cubicBezTo>
                      <a:pt x="851" y="47"/>
                      <a:pt x="841" y="44"/>
                      <a:pt x="833" y="45"/>
                    </a:cubicBezTo>
                    <a:cubicBezTo>
                      <a:pt x="822" y="46"/>
                      <a:pt x="807" y="45"/>
                      <a:pt x="801" y="39"/>
                    </a:cubicBezTo>
                    <a:cubicBezTo>
                      <a:pt x="778" y="15"/>
                      <a:pt x="747" y="19"/>
                      <a:pt x="720" y="11"/>
                    </a:cubicBezTo>
                    <a:cubicBezTo>
                      <a:pt x="684" y="0"/>
                      <a:pt x="646" y="6"/>
                      <a:pt x="609" y="12"/>
                    </a:cubicBezTo>
                    <a:cubicBezTo>
                      <a:pt x="595" y="14"/>
                      <a:pt x="569" y="1"/>
                      <a:pt x="567" y="34"/>
                    </a:cubicBezTo>
                    <a:cubicBezTo>
                      <a:pt x="567" y="35"/>
                      <a:pt x="563" y="36"/>
                      <a:pt x="561" y="36"/>
                    </a:cubicBezTo>
                    <a:cubicBezTo>
                      <a:pt x="552" y="35"/>
                      <a:pt x="541" y="39"/>
                      <a:pt x="532" y="34"/>
                    </a:cubicBezTo>
                    <a:cubicBezTo>
                      <a:pt x="514" y="23"/>
                      <a:pt x="495" y="23"/>
                      <a:pt x="474" y="27"/>
                    </a:cubicBezTo>
                    <a:cubicBezTo>
                      <a:pt x="460" y="30"/>
                      <a:pt x="453" y="39"/>
                      <a:pt x="463" y="51"/>
                    </a:cubicBezTo>
                    <a:cubicBezTo>
                      <a:pt x="469" y="60"/>
                      <a:pt x="474" y="66"/>
                      <a:pt x="469" y="77"/>
                    </a:cubicBezTo>
                    <a:cubicBezTo>
                      <a:pt x="468" y="79"/>
                      <a:pt x="470" y="83"/>
                      <a:pt x="471" y="86"/>
                    </a:cubicBezTo>
                    <a:cubicBezTo>
                      <a:pt x="463" y="89"/>
                      <a:pt x="458" y="83"/>
                      <a:pt x="452" y="80"/>
                    </a:cubicBezTo>
                    <a:cubicBezTo>
                      <a:pt x="428" y="70"/>
                      <a:pt x="405" y="59"/>
                      <a:pt x="379" y="57"/>
                    </a:cubicBezTo>
                    <a:cubicBezTo>
                      <a:pt x="374" y="57"/>
                      <a:pt x="367" y="54"/>
                      <a:pt x="366" y="62"/>
                    </a:cubicBezTo>
                    <a:cubicBezTo>
                      <a:pt x="365" y="68"/>
                      <a:pt x="365" y="73"/>
                      <a:pt x="372" y="76"/>
                    </a:cubicBezTo>
                    <a:cubicBezTo>
                      <a:pt x="374" y="76"/>
                      <a:pt x="378" y="79"/>
                      <a:pt x="374" y="85"/>
                    </a:cubicBezTo>
                    <a:cubicBezTo>
                      <a:pt x="354" y="77"/>
                      <a:pt x="329" y="88"/>
                      <a:pt x="312" y="65"/>
                    </a:cubicBezTo>
                    <a:cubicBezTo>
                      <a:pt x="308" y="61"/>
                      <a:pt x="304" y="62"/>
                      <a:pt x="299" y="63"/>
                    </a:cubicBezTo>
                    <a:cubicBezTo>
                      <a:pt x="268" y="69"/>
                      <a:pt x="237" y="73"/>
                      <a:pt x="207" y="86"/>
                    </a:cubicBezTo>
                    <a:cubicBezTo>
                      <a:pt x="198" y="90"/>
                      <a:pt x="194" y="91"/>
                      <a:pt x="195" y="101"/>
                    </a:cubicBezTo>
                    <a:cubicBezTo>
                      <a:pt x="196" y="113"/>
                      <a:pt x="196" y="122"/>
                      <a:pt x="180" y="114"/>
                    </a:cubicBezTo>
                    <a:cubicBezTo>
                      <a:pt x="175" y="111"/>
                      <a:pt x="165" y="111"/>
                      <a:pt x="162" y="114"/>
                    </a:cubicBezTo>
                    <a:cubicBezTo>
                      <a:pt x="147" y="128"/>
                      <a:pt x="127" y="128"/>
                      <a:pt x="112" y="140"/>
                    </a:cubicBezTo>
                    <a:cubicBezTo>
                      <a:pt x="106" y="145"/>
                      <a:pt x="91" y="140"/>
                      <a:pt x="93" y="154"/>
                    </a:cubicBezTo>
                    <a:cubicBezTo>
                      <a:pt x="94" y="169"/>
                      <a:pt x="108" y="160"/>
                      <a:pt x="115" y="165"/>
                    </a:cubicBezTo>
                    <a:cubicBezTo>
                      <a:pt x="118" y="168"/>
                      <a:pt x="121" y="168"/>
                      <a:pt x="124" y="166"/>
                    </a:cubicBezTo>
                    <a:cubicBezTo>
                      <a:pt x="130" y="161"/>
                      <a:pt x="132" y="166"/>
                      <a:pt x="131" y="172"/>
                    </a:cubicBezTo>
                    <a:cubicBezTo>
                      <a:pt x="130" y="183"/>
                      <a:pt x="125" y="198"/>
                      <a:pt x="115" y="197"/>
                    </a:cubicBezTo>
                    <a:cubicBezTo>
                      <a:pt x="88" y="194"/>
                      <a:pt x="66" y="206"/>
                      <a:pt x="44" y="215"/>
                    </a:cubicBezTo>
                    <a:cubicBezTo>
                      <a:pt x="32" y="220"/>
                      <a:pt x="20" y="215"/>
                      <a:pt x="10" y="224"/>
                    </a:cubicBezTo>
                    <a:cubicBezTo>
                      <a:pt x="6" y="227"/>
                      <a:pt x="2" y="231"/>
                      <a:pt x="1" y="235"/>
                    </a:cubicBezTo>
                    <a:cubicBezTo>
                      <a:pt x="0" y="243"/>
                      <a:pt x="8" y="239"/>
                      <a:pt x="11" y="241"/>
                    </a:cubicBezTo>
                    <a:cubicBezTo>
                      <a:pt x="29" y="254"/>
                      <a:pt x="52" y="256"/>
                      <a:pt x="70" y="269"/>
                    </a:cubicBezTo>
                    <a:cubicBezTo>
                      <a:pt x="59" y="270"/>
                      <a:pt x="49" y="270"/>
                      <a:pt x="40" y="271"/>
                    </a:cubicBezTo>
                    <a:cubicBezTo>
                      <a:pt x="36" y="272"/>
                      <a:pt x="29" y="272"/>
                      <a:pt x="29" y="278"/>
                    </a:cubicBezTo>
                    <a:cubicBezTo>
                      <a:pt x="29" y="284"/>
                      <a:pt x="34" y="288"/>
                      <a:pt x="39" y="290"/>
                    </a:cubicBezTo>
                    <a:cubicBezTo>
                      <a:pt x="44" y="292"/>
                      <a:pt x="49" y="290"/>
                      <a:pt x="54" y="292"/>
                    </a:cubicBezTo>
                    <a:cubicBezTo>
                      <a:pt x="59" y="293"/>
                      <a:pt x="65" y="294"/>
                      <a:pt x="66" y="298"/>
                    </a:cubicBezTo>
                    <a:cubicBezTo>
                      <a:pt x="71" y="315"/>
                      <a:pt x="71" y="314"/>
                      <a:pt x="83" y="317"/>
                    </a:cubicBezTo>
                    <a:cubicBezTo>
                      <a:pt x="103" y="322"/>
                      <a:pt x="122" y="317"/>
                      <a:pt x="140" y="313"/>
                    </a:cubicBezTo>
                    <a:cubicBezTo>
                      <a:pt x="180" y="305"/>
                      <a:pt x="217" y="319"/>
                      <a:pt x="247" y="346"/>
                    </a:cubicBezTo>
                    <a:cubicBezTo>
                      <a:pt x="266" y="364"/>
                      <a:pt x="274" y="387"/>
                      <a:pt x="288" y="407"/>
                    </a:cubicBezTo>
                    <a:cubicBezTo>
                      <a:pt x="297" y="421"/>
                      <a:pt x="307" y="437"/>
                      <a:pt x="291" y="454"/>
                    </a:cubicBezTo>
                    <a:cubicBezTo>
                      <a:pt x="289" y="457"/>
                      <a:pt x="278" y="468"/>
                      <a:pt x="292" y="475"/>
                    </a:cubicBezTo>
                    <a:cubicBezTo>
                      <a:pt x="301" y="479"/>
                      <a:pt x="311" y="485"/>
                      <a:pt x="319" y="472"/>
                    </a:cubicBezTo>
                    <a:cubicBezTo>
                      <a:pt x="325" y="461"/>
                      <a:pt x="335" y="469"/>
                      <a:pt x="336" y="472"/>
                    </a:cubicBezTo>
                    <a:cubicBezTo>
                      <a:pt x="338" y="483"/>
                      <a:pt x="348" y="485"/>
                      <a:pt x="354" y="491"/>
                    </a:cubicBezTo>
                    <a:cubicBezTo>
                      <a:pt x="358" y="494"/>
                      <a:pt x="363" y="494"/>
                      <a:pt x="361" y="500"/>
                    </a:cubicBezTo>
                    <a:cubicBezTo>
                      <a:pt x="358" y="507"/>
                      <a:pt x="353" y="504"/>
                      <a:pt x="348" y="501"/>
                    </a:cubicBezTo>
                    <a:cubicBezTo>
                      <a:pt x="336" y="493"/>
                      <a:pt x="323" y="495"/>
                      <a:pt x="306" y="498"/>
                    </a:cubicBezTo>
                    <a:cubicBezTo>
                      <a:pt x="324" y="511"/>
                      <a:pt x="339" y="521"/>
                      <a:pt x="358" y="521"/>
                    </a:cubicBezTo>
                    <a:cubicBezTo>
                      <a:pt x="364" y="521"/>
                      <a:pt x="373" y="526"/>
                      <a:pt x="370" y="530"/>
                    </a:cubicBezTo>
                    <a:cubicBezTo>
                      <a:pt x="359" y="542"/>
                      <a:pt x="371" y="575"/>
                      <a:pt x="340" y="569"/>
                    </a:cubicBezTo>
                    <a:cubicBezTo>
                      <a:pt x="339" y="569"/>
                      <a:pt x="337" y="571"/>
                      <a:pt x="335" y="573"/>
                    </a:cubicBezTo>
                    <a:cubicBezTo>
                      <a:pt x="323" y="584"/>
                      <a:pt x="316" y="631"/>
                      <a:pt x="324" y="645"/>
                    </a:cubicBezTo>
                    <a:cubicBezTo>
                      <a:pt x="326" y="647"/>
                      <a:pt x="328" y="649"/>
                      <a:pt x="330" y="651"/>
                    </a:cubicBezTo>
                    <a:cubicBezTo>
                      <a:pt x="336" y="658"/>
                      <a:pt x="340" y="666"/>
                      <a:pt x="343" y="676"/>
                    </a:cubicBezTo>
                    <a:cubicBezTo>
                      <a:pt x="347" y="688"/>
                      <a:pt x="351" y="703"/>
                      <a:pt x="357" y="713"/>
                    </a:cubicBezTo>
                    <a:cubicBezTo>
                      <a:pt x="372" y="736"/>
                      <a:pt x="387" y="761"/>
                      <a:pt x="406" y="780"/>
                    </a:cubicBezTo>
                    <a:cubicBezTo>
                      <a:pt x="414" y="788"/>
                      <a:pt x="422" y="792"/>
                      <a:pt x="431" y="789"/>
                    </a:cubicBezTo>
                    <a:cubicBezTo>
                      <a:pt x="446" y="783"/>
                      <a:pt x="453" y="794"/>
                      <a:pt x="461" y="804"/>
                    </a:cubicBezTo>
                    <a:cubicBezTo>
                      <a:pt x="465" y="810"/>
                      <a:pt x="492" y="813"/>
                      <a:pt x="496" y="808"/>
                    </a:cubicBezTo>
                    <a:cubicBezTo>
                      <a:pt x="505" y="798"/>
                      <a:pt x="511" y="753"/>
                      <a:pt x="505" y="740"/>
                    </a:cubicBezTo>
                    <a:cubicBezTo>
                      <a:pt x="525" y="733"/>
                      <a:pt x="537" y="717"/>
                      <a:pt x="536" y="694"/>
                    </a:cubicBezTo>
                    <a:cubicBezTo>
                      <a:pt x="535" y="674"/>
                      <a:pt x="547" y="663"/>
                      <a:pt x="560" y="659"/>
                    </a:cubicBezTo>
                    <a:cubicBezTo>
                      <a:pt x="571" y="655"/>
                      <a:pt x="582" y="641"/>
                      <a:pt x="596" y="650"/>
                    </a:cubicBezTo>
                    <a:cubicBezTo>
                      <a:pt x="596" y="651"/>
                      <a:pt x="597" y="650"/>
                      <a:pt x="598" y="650"/>
                    </a:cubicBezTo>
                    <a:cubicBezTo>
                      <a:pt x="625" y="644"/>
                      <a:pt x="647" y="629"/>
                      <a:pt x="658" y="602"/>
                    </a:cubicBezTo>
                    <a:cubicBezTo>
                      <a:pt x="664" y="591"/>
                      <a:pt x="679" y="591"/>
                      <a:pt x="681" y="578"/>
                    </a:cubicBezTo>
                    <a:cubicBezTo>
                      <a:pt x="696" y="596"/>
                      <a:pt x="710" y="578"/>
                      <a:pt x="724" y="575"/>
                    </a:cubicBezTo>
                    <a:cubicBezTo>
                      <a:pt x="748" y="571"/>
                      <a:pt x="774" y="570"/>
                      <a:pt x="794" y="550"/>
                    </a:cubicBezTo>
                    <a:cubicBezTo>
                      <a:pt x="804" y="539"/>
                      <a:pt x="819" y="533"/>
                      <a:pt x="832" y="526"/>
                    </a:cubicBezTo>
                    <a:cubicBezTo>
                      <a:pt x="836" y="524"/>
                      <a:pt x="843" y="525"/>
                      <a:pt x="843" y="519"/>
                    </a:cubicBezTo>
                    <a:close/>
                    <a:moveTo>
                      <a:pt x="841" y="109"/>
                    </a:moveTo>
                    <a:cubicBezTo>
                      <a:pt x="841" y="110"/>
                      <a:pt x="841" y="110"/>
                      <a:pt x="841" y="111"/>
                    </a:cubicBezTo>
                    <a:cubicBezTo>
                      <a:pt x="840" y="111"/>
                      <a:pt x="840" y="111"/>
                      <a:pt x="839" y="110"/>
                    </a:cubicBezTo>
                    <a:cubicBezTo>
                      <a:pt x="839" y="110"/>
                      <a:pt x="840" y="109"/>
                      <a:pt x="841" y="109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01" name="Freeform 32">
                <a:extLst>
                  <a:ext uri="{FF2B5EF4-FFF2-40B4-BE49-F238E27FC236}">
                    <a16:creationId xmlns:a16="http://schemas.microsoft.com/office/drawing/2014/main" id="{0E90A3B1-5137-4572-97B7-27FB723198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5005" y="924560"/>
                <a:ext cx="928688" cy="468312"/>
              </a:xfrm>
              <a:custGeom>
                <a:avLst/>
                <a:gdLst>
                  <a:gd name="T0" fmla="*/ 36 w 591"/>
                  <a:gd name="T1" fmla="*/ 170 h 298"/>
                  <a:gd name="T2" fmla="*/ 41 w 591"/>
                  <a:gd name="T3" fmla="*/ 178 h 298"/>
                  <a:gd name="T4" fmla="*/ 44 w 591"/>
                  <a:gd name="T5" fmla="*/ 190 h 298"/>
                  <a:gd name="T6" fmla="*/ 132 w 591"/>
                  <a:gd name="T7" fmla="*/ 216 h 298"/>
                  <a:gd name="T8" fmla="*/ 138 w 591"/>
                  <a:gd name="T9" fmla="*/ 210 h 298"/>
                  <a:gd name="T10" fmla="*/ 151 w 591"/>
                  <a:gd name="T11" fmla="*/ 200 h 298"/>
                  <a:gd name="T12" fmla="*/ 157 w 591"/>
                  <a:gd name="T13" fmla="*/ 215 h 298"/>
                  <a:gd name="T14" fmla="*/ 147 w 591"/>
                  <a:gd name="T15" fmla="*/ 223 h 298"/>
                  <a:gd name="T16" fmla="*/ 139 w 591"/>
                  <a:gd name="T17" fmla="*/ 237 h 298"/>
                  <a:gd name="T18" fmla="*/ 144 w 591"/>
                  <a:gd name="T19" fmla="*/ 250 h 298"/>
                  <a:gd name="T20" fmla="*/ 122 w 591"/>
                  <a:gd name="T21" fmla="*/ 259 h 298"/>
                  <a:gd name="T22" fmla="*/ 120 w 591"/>
                  <a:gd name="T23" fmla="*/ 275 h 298"/>
                  <a:gd name="T24" fmla="*/ 194 w 591"/>
                  <a:gd name="T25" fmla="*/ 284 h 298"/>
                  <a:gd name="T26" fmla="*/ 225 w 591"/>
                  <a:gd name="T27" fmla="*/ 277 h 298"/>
                  <a:gd name="T28" fmla="*/ 242 w 591"/>
                  <a:gd name="T29" fmla="*/ 276 h 298"/>
                  <a:gd name="T30" fmla="*/ 283 w 591"/>
                  <a:gd name="T31" fmla="*/ 289 h 298"/>
                  <a:gd name="T32" fmla="*/ 304 w 591"/>
                  <a:gd name="T33" fmla="*/ 279 h 298"/>
                  <a:gd name="T34" fmla="*/ 316 w 591"/>
                  <a:gd name="T35" fmla="*/ 263 h 298"/>
                  <a:gd name="T36" fmla="*/ 298 w 591"/>
                  <a:gd name="T37" fmla="*/ 252 h 298"/>
                  <a:gd name="T38" fmla="*/ 317 w 591"/>
                  <a:gd name="T39" fmla="*/ 226 h 298"/>
                  <a:gd name="T40" fmla="*/ 357 w 591"/>
                  <a:gd name="T41" fmla="*/ 201 h 298"/>
                  <a:gd name="T42" fmla="*/ 362 w 591"/>
                  <a:gd name="T43" fmla="*/ 174 h 298"/>
                  <a:gd name="T44" fmla="*/ 365 w 591"/>
                  <a:gd name="T45" fmla="*/ 166 h 298"/>
                  <a:gd name="T46" fmla="*/ 409 w 591"/>
                  <a:gd name="T47" fmla="*/ 156 h 298"/>
                  <a:gd name="T48" fmla="*/ 419 w 591"/>
                  <a:gd name="T49" fmla="*/ 154 h 298"/>
                  <a:gd name="T50" fmla="*/ 474 w 591"/>
                  <a:gd name="T51" fmla="*/ 114 h 298"/>
                  <a:gd name="T52" fmla="*/ 547 w 591"/>
                  <a:gd name="T53" fmla="*/ 68 h 298"/>
                  <a:gd name="T54" fmla="*/ 582 w 591"/>
                  <a:gd name="T55" fmla="*/ 51 h 298"/>
                  <a:gd name="T56" fmla="*/ 591 w 591"/>
                  <a:gd name="T57" fmla="*/ 40 h 298"/>
                  <a:gd name="T58" fmla="*/ 581 w 591"/>
                  <a:gd name="T59" fmla="*/ 33 h 298"/>
                  <a:gd name="T60" fmla="*/ 564 w 591"/>
                  <a:gd name="T61" fmla="*/ 32 h 298"/>
                  <a:gd name="T62" fmla="*/ 519 w 591"/>
                  <a:gd name="T63" fmla="*/ 20 h 298"/>
                  <a:gd name="T64" fmla="*/ 500 w 591"/>
                  <a:gd name="T65" fmla="*/ 17 h 298"/>
                  <a:gd name="T66" fmla="*/ 383 w 591"/>
                  <a:gd name="T67" fmla="*/ 15 h 298"/>
                  <a:gd name="T68" fmla="*/ 378 w 591"/>
                  <a:gd name="T69" fmla="*/ 15 h 298"/>
                  <a:gd name="T70" fmla="*/ 316 w 591"/>
                  <a:gd name="T71" fmla="*/ 11 h 298"/>
                  <a:gd name="T72" fmla="*/ 269 w 591"/>
                  <a:gd name="T73" fmla="*/ 19 h 298"/>
                  <a:gd name="T74" fmla="*/ 233 w 591"/>
                  <a:gd name="T75" fmla="*/ 35 h 298"/>
                  <a:gd name="T76" fmla="*/ 216 w 591"/>
                  <a:gd name="T77" fmla="*/ 39 h 298"/>
                  <a:gd name="T78" fmla="*/ 189 w 591"/>
                  <a:gd name="T79" fmla="*/ 49 h 298"/>
                  <a:gd name="T80" fmla="*/ 179 w 591"/>
                  <a:gd name="T81" fmla="*/ 52 h 298"/>
                  <a:gd name="T82" fmla="*/ 82 w 591"/>
                  <a:gd name="T83" fmla="*/ 69 h 298"/>
                  <a:gd name="T84" fmla="*/ 91 w 591"/>
                  <a:gd name="T85" fmla="*/ 76 h 298"/>
                  <a:gd name="T86" fmla="*/ 106 w 591"/>
                  <a:gd name="T87" fmla="*/ 91 h 298"/>
                  <a:gd name="T88" fmla="*/ 109 w 591"/>
                  <a:gd name="T89" fmla="*/ 100 h 298"/>
                  <a:gd name="T90" fmla="*/ 167 w 591"/>
                  <a:gd name="T91" fmla="*/ 107 h 298"/>
                  <a:gd name="T92" fmla="*/ 170 w 591"/>
                  <a:gd name="T93" fmla="*/ 121 h 298"/>
                  <a:gd name="T94" fmla="*/ 163 w 591"/>
                  <a:gd name="T95" fmla="*/ 138 h 298"/>
                  <a:gd name="T96" fmla="*/ 153 w 591"/>
                  <a:gd name="T97" fmla="*/ 127 h 298"/>
                  <a:gd name="T98" fmla="*/ 144 w 591"/>
                  <a:gd name="T99" fmla="*/ 122 h 298"/>
                  <a:gd name="T100" fmla="*/ 85 w 591"/>
                  <a:gd name="T101" fmla="*/ 90 h 298"/>
                  <a:gd name="T102" fmla="*/ 40 w 591"/>
                  <a:gd name="T103" fmla="*/ 82 h 298"/>
                  <a:gd name="T104" fmla="*/ 5 w 591"/>
                  <a:gd name="T105" fmla="*/ 121 h 298"/>
                  <a:gd name="T106" fmla="*/ 2 w 591"/>
                  <a:gd name="T107" fmla="*/ 133 h 298"/>
                  <a:gd name="T108" fmla="*/ 36 w 591"/>
                  <a:gd name="T109" fmla="*/ 17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91" h="298">
                    <a:moveTo>
                      <a:pt x="36" y="170"/>
                    </a:moveTo>
                    <a:cubicBezTo>
                      <a:pt x="40" y="170"/>
                      <a:pt x="44" y="172"/>
                      <a:pt x="41" y="178"/>
                    </a:cubicBezTo>
                    <a:cubicBezTo>
                      <a:pt x="37" y="184"/>
                      <a:pt x="41" y="186"/>
                      <a:pt x="44" y="190"/>
                    </a:cubicBezTo>
                    <a:cubicBezTo>
                      <a:pt x="68" y="218"/>
                      <a:pt x="100" y="219"/>
                      <a:pt x="132" y="216"/>
                    </a:cubicBezTo>
                    <a:cubicBezTo>
                      <a:pt x="136" y="216"/>
                      <a:pt x="138" y="214"/>
                      <a:pt x="138" y="210"/>
                    </a:cubicBezTo>
                    <a:cubicBezTo>
                      <a:pt x="138" y="200"/>
                      <a:pt x="148" y="205"/>
                      <a:pt x="151" y="200"/>
                    </a:cubicBezTo>
                    <a:cubicBezTo>
                      <a:pt x="153" y="205"/>
                      <a:pt x="156" y="210"/>
                      <a:pt x="157" y="215"/>
                    </a:cubicBezTo>
                    <a:cubicBezTo>
                      <a:pt x="158" y="222"/>
                      <a:pt x="149" y="224"/>
                      <a:pt x="147" y="223"/>
                    </a:cubicBezTo>
                    <a:cubicBezTo>
                      <a:pt x="131" y="220"/>
                      <a:pt x="139" y="231"/>
                      <a:pt x="139" y="237"/>
                    </a:cubicBezTo>
                    <a:cubicBezTo>
                      <a:pt x="140" y="241"/>
                      <a:pt x="147" y="242"/>
                      <a:pt x="144" y="250"/>
                    </a:cubicBezTo>
                    <a:cubicBezTo>
                      <a:pt x="135" y="248"/>
                      <a:pt x="129" y="254"/>
                      <a:pt x="122" y="259"/>
                    </a:cubicBezTo>
                    <a:cubicBezTo>
                      <a:pt x="115" y="264"/>
                      <a:pt x="116" y="273"/>
                      <a:pt x="120" y="275"/>
                    </a:cubicBezTo>
                    <a:cubicBezTo>
                      <a:pt x="144" y="287"/>
                      <a:pt x="170" y="287"/>
                      <a:pt x="194" y="284"/>
                    </a:cubicBezTo>
                    <a:cubicBezTo>
                      <a:pt x="204" y="282"/>
                      <a:pt x="217" y="287"/>
                      <a:pt x="225" y="277"/>
                    </a:cubicBezTo>
                    <a:cubicBezTo>
                      <a:pt x="231" y="269"/>
                      <a:pt x="235" y="272"/>
                      <a:pt x="242" y="276"/>
                    </a:cubicBezTo>
                    <a:cubicBezTo>
                      <a:pt x="255" y="283"/>
                      <a:pt x="265" y="298"/>
                      <a:pt x="283" y="289"/>
                    </a:cubicBezTo>
                    <a:cubicBezTo>
                      <a:pt x="290" y="285"/>
                      <a:pt x="295" y="278"/>
                      <a:pt x="304" y="279"/>
                    </a:cubicBezTo>
                    <a:cubicBezTo>
                      <a:pt x="312" y="280"/>
                      <a:pt x="317" y="272"/>
                      <a:pt x="316" y="263"/>
                    </a:cubicBezTo>
                    <a:cubicBezTo>
                      <a:pt x="315" y="252"/>
                      <a:pt x="308" y="250"/>
                      <a:pt x="298" y="252"/>
                    </a:cubicBezTo>
                    <a:cubicBezTo>
                      <a:pt x="307" y="245"/>
                      <a:pt x="310" y="226"/>
                      <a:pt x="317" y="226"/>
                    </a:cubicBezTo>
                    <a:cubicBezTo>
                      <a:pt x="337" y="226"/>
                      <a:pt x="347" y="220"/>
                      <a:pt x="357" y="201"/>
                    </a:cubicBezTo>
                    <a:cubicBezTo>
                      <a:pt x="362" y="191"/>
                      <a:pt x="355" y="181"/>
                      <a:pt x="362" y="174"/>
                    </a:cubicBezTo>
                    <a:cubicBezTo>
                      <a:pt x="363" y="174"/>
                      <a:pt x="359" y="165"/>
                      <a:pt x="365" y="166"/>
                    </a:cubicBezTo>
                    <a:cubicBezTo>
                      <a:pt x="381" y="169"/>
                      <a:pt x="393" y="153"/>
                      <a:pt x="409" y="156"/>
                    </a:cubicBezTo>
                    <a:cubicBezTo>
                      <a:pt x="412" y="157"/>
                      <a:pt x="417" y="158"/>
                      <a:pt x="419" y="154"/>
                    </a:cubicBezTo>
                    <a:cubicBezTo>
                      <a:pt x="431" y="130"/>
                      <a:pt x="456" y="126"/>
                      <a:pt x="474" y="114"/>
                    </a:cubicBezTo>
                    <a:cubicBezTo>
                      <a:pt x="498" y="98"/>
                      <a:pt x="524" y="85"/>
                      <a:pt x="547" y="68"/>
                    </a:cubicBezTo>
                    <a:cubicBezTo>
                      <a:pt x="558" y="60"/>
                      <a:pt x="570" y="55"/>
                      <a:pt x="582" y="51"/>
                    </a:cubicBezTo>
                    <a:cubicBezTo>
                      <a:pt x="588" y="49"/>
                      <a:pt x="591" y="48"/>
                      <a:pt x="591" y="40"/>
                    </a:cubicBezTo>
                    <a:cubicBezTo>
                      <a:pt x="590" y="33"/>
                      <a:pt x="585" y="33"/>
                      <a:pt x="581" y="33"/>
                    </a:cubicBezTo>
                    <a:cubicBezTo>
                      <a:pt x="575" y="33"/>
                      <a:pt x="565" y="35"/>
                      <a:pt x="564" y="32"/>
                    </a:cubicBezTo>
                    <a:cubicBezTo>
                      <a:pt x="552" y="11"/>
                      <a:pt x="535" y="19"/>
                      <a:pt x="519" y="20"/>
                    </a:cubicBezTo>
                    <a:cubicBezTo>
                      <a:pt x="512" y="21"/>
                      <a:pt x="506" y="18"/>
                      <a:pt x="500" y="17"/>
                    </a:cubicBezTo>
                    <a:cubicBezTo>
                      <a:pt x="461" y="11"/>
                      <a:pt x="422" y="0"/>
                      <a:pt x="383" y="15"/>
                    </a:cubicBezTo>
                    <a:cubicBezTo>
                      <a:pt x="381" y="15"/>
                      <a:pt x="379" y="16"/>
                      <a:pt x="378" y="15"/>
                    </a:cubicBezTo>
                    <a:cubicBezTo>
                      <a:pt x="357" y="2"/>
                      <a:pt x="337" y="9"/>
                      <a:pt x="316" y="11"/>
                    </a:cubicBezTo>
                    <a:cubicBezTo>
                      <a:pt x="299" y="13"/>
                      <a:pt x="283" y="21"/>
                      <a:pt x="269" y="19"/>
                    </a:cubicBezTo>
                    <a:cubicBezTo>
                      <a:pt x="251" y="16"/>
                      <a:pt x="236" y="26"/>
                      <a:pt x="233" y="35"/>
                    </a:cubicBezTo>
                    <a:cubicBezTo>
                      <a:pt x="227" y="52"/>
                      <a:pt x="222" y="40"/>
                      <a:pt x="216" y="39"/>
                    </a:cubicBezTo>
                    <a:cubicBezTo>
                      <a:pt x="205" y="36"/>
                      <a:pt x="191" y="23"/>
                      <a:pt x="189" y="49"/>
                    </a:cubicBezTo>
                    <a:cubicBezTo>
                      <a:pt x="189" y="57"/>
                      <a:pt x="184" y="53"/>
                      <a:pt x="179" y="52"/>
                    </a:cubicBezTo>
                    <a:cubicBezTo>
                      <a:pt x="144" y="41"/>
                      <a:pt x="114" y="59"/>
                      <a:pt x="82" y="69"/>
                    </a:cubicBezTo>
                    <a:cubicBezTo>
                      <a:pt x="84" y="76"/>
                      <a:pt x="88" y="77"/>
                      <a:pt x="91" y="76"/>
                    </a:cubicBezTo>
                    <a:cubicBezTo>
                      <a:pt x="107" y="68"/>
                      <a:pt x="104" y="84"/>
                      <a:pt x="106" y="91"/>
                    </a:cubicBezTo>
                    <a:cubicBezTo>
                      <a:pt x="107" y="94"/>
                      <a:pt x="105" y="99"/>
                      <a:pt x="109" y="100"/>
                    </a:cubicBezTo>
                    <a:cubicBezTo>
                      <a:pt x="128" y="106"/>
                      <a:pt x="146" y="123"/>
                      <a:pt x="167" y="107"/>
                    </a:cubicBezTo>
                    <a:cubicBezTo>
                      <a:pt x="169" y="112"/>
                      <a:pt x="171" y="117"/>
                      <a:pt x="170" y="121"/>
                    </a:cubicBezTo>
                    <a:cubicBezTo>
                      <a:pt x="169" y="127"/>
                      <a:pt x="166" y="132"/>
                      <a:pt x="163" y="138"/>
                    </a:cubicBezTo>
                    <a:cubicBezTo>
                      <a:pt x="159" y="135"/>
                      <a:pt x="153" y="135"/>
                      <a:pt x="153" y="127"/>
                    </a:cubicBezTo>
                    <a:cubicBezTo>
                      <a:pt x="153" y="121"/>
                      <a:pt x="147" y="124"/>
                      <a:pt x="144" y="122"/>
                    </a:cubicBezTo>
                    <a:cubicBezTo>
                      <a:pt x="123" y="114"/>
                      <a:pt x="98" y="116"/>
                      <a:pt x="85" y="90"/>
                    </a:cubicBezTo>
                    <a:cubicBezTo>
                      <a:pt x="80" y="81"/>
                      <a:pt x="45" y="75"/>
                      <a:pt x="40" y="82"/>
                    </a:cubicBezTo>
                    <a:cubicBezTo>
                      <a:pt x="30" y="96"/>
                      <a:pt x="14" y="104"/>
                      <a:pt x="5" y="121"/>
                    </a:cubicBezTo>
                    <a:cubicBezTo>
                      <a:pt x="3" y="125"/>
                      <a:pt x="0" y="127"/>
                      <a:pt x="2" y="133"/>
                    </a:cubicBezTo>
                    <a:cubicBezTo>
                      <a:pt x="6" y="155"/>
                      <a:pt x="16" y="167"/>
                      <a:pt x="36" y="170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02" name="Freeform 33">
                <a:extLst>
                  <a:ext uri="{FF2B5EF4-FFF2-40B4-BE49-F238E27FC236}">
                    <a16:creationId xmlns:a16="http://schemas.microsoft.com/office/drawing/2014/main" id="{2A6D5289-24D3-410E-91DD-B2C04891B0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1830" y="1321435"/>
                <a:ext cx="450850" cy="165100"/>
              </a:xfrm>
              <a:custGeom>
                <a:avLst/>
                <a:gdLst>
                  <a:gd name="T0" fmla="*/ 51 w 287"/>
                  <a:gd name="T1" fmla="*/ 32 h 105"/>
                  <a:gd name="T2" fmla="*/ 75 w 287"/>
                  <a:gd name="T3" fmla="*/ 61 h 105"/>
                  <a:gd name="T4" fmla="*/ 92 w 287"/>
                  <a:gd name="T5" fmla="*/ 88 h 105"/>
                  <a:gd name="T6" fmla="*/ 134 w 287"/>
                  <a:gd name="T7" fmla="*/ 88 h 105"/>
                  <a:gd name="T8" fmla="*/ 211 w 287"/>
                  <a:gd name="T9" fmla="*/ 97 h 105"/>
                  <a:gd name="T10" fmla="*/ 227 w 287"/>
                  <a:gd name="T11" fmla="*/ 91 h 105"/>
                  <a:gd name="T12" fmla="*/ 263 w 287"/>
                  <a:gd name="T13" fmla="*/ 96 h 105"/>
                  <a:gd name="T14" fmla="*/ 285 w 287"/>
                  <a:gd name="T15" fmla="*/ 69 h 105"/>
                  <a:gd name="T16" fmla="*/ 269 w 287"/>
                  <a:gd name="T17" fmla="*/ 54 h 105"/>
                  <a:gd name="T18" fmla="*/ 207 w 287"/>
                  <a:gd name="T19" fmla="*/ 52 h 105"/>
                  <a:gd name="T20" fmla="*/ 109 w 287"/>
                  <a:gd name="T21" fmla="*/ 38 h 105"/>
                  <a:gd name="T22" fmla="*/ 123 w 287"/>
                  <a:gd name="T23" fmla="*/ 35 h 105"/>
                  <a:gd name="T24" fmla="*/ 70 w 287"/>
                  <a:gd name="T25" fmla="*/ 19 h 105"/>
                  <a:gd name="T26" fmla="*/ 61 w 287"/>
                  <a:gd name="T27" fmla="*/ 18 h 105"/>
                  <a:gd name="T28" fmla="*/ 12 w 287"/>
                  <a:gd name="T29" fmla="*/ 3 h 105"/>
                  <a:gd name="T30" fmla="*/ 2 w 287"/>
                  <a:gd name="T31" fmla="*/ 6 h 105"/>
                  <a:gd name="T32" fmla="*/ 6 w 287"/>
                  <a:gd name="T33" fmla="*/ 19 h 105"/>
                  <a:gd name="T34" fmla="*/ 51 w 287"/>
                  <a:gd name="T35" fmla="*/ 32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7" h="105">
                    <a:moveTo>
                      <a:pt x="51" y="32"/>
                    </a:moveTo>
                    <a:cubicBezTo>
                      <a:pt x="67" y="30"/>
                      <a:pt x="77" y="44"/>
                      <a:pt x="75" y="61"/>
                    </a:cubicBezTo>
                    <a:cubicBezTo>
                      <a:pt x="74" y="74"/>
                      <a:pt x="73" y="87"/>
                      <a:pt x="92" y="88"/>
                    </a:cubicBezTo>
                    <a:cubicBezTo>
                      <a:pt x="106" y="89"/>
                      <a:pt x="120" y="100"/>
                      <a:pt x="134" y="88"/>
                    </a:cubicBezTo>
                    <a:cubicBezTo>
                      <a:pt x="159" y="105"/>
                      <a:pt x="186" y="91"/>
                      <a:pt x="211" y="97"/>
                    </a:cubicBezTo>
                    <a:cubicBezTo>
                      <a:pt x="219" y="98"/>
                      <a:pt x="221" y="85"/>
                      <a:pt x="227" y="91"/>
                    </a:cubicBezTo>
                    <a:cubicBezTo>
                      <a:pt x="239" y="101"/>
                      <a:pt x="252" y="96"/>
                      <a:pt x="263" y="96"/>
                    </a:cubicBezTo>
                    <a:cubicBezTo>
                      <a:pt x="277" y="95"/>
                      <a:pt x="284" y="83"/>
                      <a:pt x="285" y="69"/>
                    </a:cubicBezTo>
                    <a:cubicBezTo>
                      <a:pt x="287" y="56"/>
                      <a:pt x="275" y="57"/>
                      <a:pt x="269" y="54"/>
                    </a:cubicBezTo>
                    <a:cubicBezTo>
                      <a:pt x="249" y="46"/>
                      <a:pt x="228" y="47"/>
                      <a:pt x="207" y="52"/>
                    </a:cubicBezTo>
                    <a:cubicBezTo>
                      <a:pt x="173" y="60"/>
                      <a:pt x="139" y="67"/>
                      <a:pt x="109" y="38"/>
                    </a:cubicBezTo>
                    <a:cubicBezTo>
                      <a:pt x="114" y="37"/>
                      <a:pt x="119" y="36"/>
                      <a:pt x="123" y="35"/>
                    </a:cubicBezTo>
                    <a:cubicBezTo>
                      <a:pt x="105" y="30"/>
                      <a:pt x="92" y="6"/>
                      <a:pt x="70" y="19"/>
                    </a:cubicBezTo>
                    <a:cubicBezTo>
                      <a:pt x="68" y="21"/>
                      <a:pt x="63" y="20"/>
                      <a:pt x="61" y="18"/>
                    </a:cubicBezTo>
                    <a:cubicBezTo>
                      <a:pt x="48" y="0"/>
                      <a:pt x="29" y="3"/>
                      <a:pt x="12" y="3"/>
                    </a:cubicBezTo>
                    <a:cubicBezTo>
                      <a:pt x="8" y="3"/>
                      <a:pt x="4" y="0"/>
                      <a:pt x="2" y="6"/>
                    </a:cubicBezTo>
                    <a:cubicBezTo>
                      <a:pt x="0" y="11"/>
                      <a:pt x="3" y="15"/>
                      <a:pt x="6" y="19"/>
                    </a:cubicBezTo>
                    <a:cubicBezTo>
                      <a:pt x="18" y="35"/>
                      <a:pt x="34" y="34"/>
                      <a:pt x="51" y="32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03" name="Freeform 34">
                <a:extLst>
                  <a:ext uri="{FF2B5EF4-FFF2-40B4-BE49-F238E27FC236}">
                    <a16:creationId xmlns:a16="http://schemas.microsoft.com/office/drawing/2014/main" id="{C01A90AE-153B-4AE3-82CE-F8358B0A14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5730" y="1330960"/>
                <a:ext cx="327025" cy="152400"/>
              </a:xfrm>
              <a:custGeom>
                <a:avLst/>
                <a:gdLst>
                  <a:gd name="T0" fmla="*/ 3 w 208"/>
                  <a:gd name="T1" fmla="*/ 60 h 97"/>
                  <a:gd name="T2" fmla="*/ 11 w 208"/>
                  <a:gd name="T3" fmla="*/ 69 h 97"/>
                  <a:gd name="T4" fmla="*/ 63 w 208"/>
                  <a:gd name="T5" fmla="*/ 69 h 97"/>
                  <a:gd name="T6" fmla="*/ 67 w 208"/>
                  <a:gd name="T7" fmla="*/ 73 h 97"/>
                  <a:gd name="T8" fmla="*/ 55 w 208"/>
                  <a:gd name="T9" fmla="*/ 84 h 97"/>
                  <a:gd name="T10" fmla="*/ 87 w 208"/>
                  <a:gd name="T11" fmla="*/ 93 h 97"/>
                  <a:gd name="T12" fmla="*/ 190 w 208"/>
                  <a:gd name="T13" fmla="*/ 73 h 97"/>
                  <a:gd name="T14" fmla="*/ 204 w 208"/>
                  <a:gd name="T15" fmla="*/ 53 h 97"/>
                  <a:gd name="T16" fmla="*/ 202 w 208"/>
                  <a:gd name="T17" fmla="*/ 36 h 97"/>
                  <a:gd name="T18" fmla="*/ 183 w 208"/>
                  <a:gd name="T19" fmla="*/ 35 h 97"/>
                  <a:gd name="T20" fmla="*/ 163 w 208"/>
                  <a:gd name="T21" fmla="*/ 29 h 97"/>
                  <a:gd name="T22" fmla="*/ 154 w 208"/>
                  <a:gd name="T23" fmla="*/ 11 h 97"/>
                  <a:gd name="T24" fmla="*/ 138 w 208"/>
                  <a:gd name="T25" fmla="*/ 9 h 97"/>
                  <a:gd name="T26" fmla="*/ 126 w 208"/>
                  <a:gd name="T27" fmla="*/ 28 h 97"/>
                  <a:gd name="T28" fmla="*/ 132 w 208"/>
                  <a:gd name="T29" fmla="*/ 51 h 97"/>
                  <a:gd name="T30" fmla="*/ 108 w 208"/>
                  <a:gd name="T31" fmla="*/ 44 h 97"/>
                  <a:gd name="T32" fmla="*/ 51 w 208"/>
                  <a:gd name="T33" fmla="*/ 14 h 97"/>
                  <a:gd name="T34" fmla="*/ 46 w 208"/>
                  <a:gd name="T35" fmla="*/ 16 h 97"/>
                  <a:gd name="T36" fmla="*/ 3 w 208"/>
                  <a:gd name="T37" fmla="*/ 6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08" h="97">
                    <a:moveTo>
                      <a:pt x="3" y="60"/>
                    </a:moveTo>
                    <a:cubicBezTo>
                      <a:pt x="0" y="65"/>
                      <a:pt x="6" y="69"/>
                      <a:pt x="11" y="69"/>
                    </a:cubicBezTo>
                    <a:cubicBezTo>
                      <a:pt x="28" y="69"/>
                      <a:pt x="45" y="77"/>
                      <a:pt x="63" y="69"/>
                    </a:cubicBezTo>
                    <a:cubicBezTo>
                      <a:pt x="63" y="69"/>
                      <a:pt x="65" y="72"/>
                      <a:pt x="67" y="73"/>
                    </a:cubicBezTo>
                    <a:cubicBezTo>
                      <a:pt x="63" y="77"/>
                      <a:pt x="59" y="80"/>
                      <a:pt x="55" y="84"/>
                    </a:cubicBezTo>
                    <a:cubicBezTo>
                      <a:pt x="64" y="94"/>
                      <a:pt x="76" y="97"/>
                      <a:pt x="87" y="93"/>
                    </a:cubicBezTo>
                    <a:cubicBezTo>
                      <a:pt x="121" y="82"/>
                      <a:pt x="154" y="69"/>
                      <a:pt x="190" y="73"/>
                    </a:cubicBezTo>
                    <a:cubicBezTo>
                      <a:pt x="202" y="74"/>
                      <a:pt x="200" y="60"/>
                      <a:pt x="204" y="53"/>
                    </a:cubicBezTo>
                    <a:cubicBezTo>
                      <a:pt x="207" y="49"/>
                      <a:pt x="208" y="39"/>
                      <a:pt x="202" y="36"/>
                    </a:cubicBezTo>
                    <a:cubicBezTo>
                      <a:pt x="197" y="34"/>
                      <a:pt x="191" y="27"/>
                      <a:pt x="183" y="35"/>
                    </a:cubicBezTo>
                    <a:cubicBezTo>
                      <a:pt x="175" y="42"/>
                      <a:pt x="168" y="36"/>
                      <a:pt x="163" y="29"/>
                    </a:cubicBezTo>
                    <a:cubicBezTo>
                      <a:pt x="160" y="24"/>
                      <a:pt x="157" y="17"/>
                      <a:pt x="154" y="11"/>
                    </a:cubicBezTo>
                    <a:cubicBezTo>
                      <a:pt x="150" y="0"/>
                      <a:pt x="140" y="3"/>
                      <a:pt x="138" y="9"/>
                    </a:cubicBezTo>
                    <a:cubicBezTo>
                      <a:pt x="134" y="16"/>
                      <a:pt x="115" y="15"/>
                      <a:pt x="126" y="28"/>
                    </a:cubicBezTo>
                    <a:cubicBezTo>
                      <a:pt x="134" y="36"/>
                      <a:pt x="130" y="43"/>
                      <a:pt x="132" y="51"/>
                    </a:cubicBezTo>
                    <a:cubicBezTo>
                      <a:pt x="124" y="50"/>
                      <a:pt x="116" y="56"/>
                      <a:pt x="108" y="44"/>
                    </a:cubicBezTo>
                    <a:cubicBezTo>
                      <a:pt x="95" y="24"/>
                      <a:pt x="67" y="31"/>
                      <a:pt x="51" y="14"/>
                    </a:cubicBezTo>
                    <a:cubicBezTo>
                      <a:pt x="50" y="13"/>
                      <a:pt x="47" y="16"/>
                      <a:pt x="46" y="16"/>
                    </a:cubicBezTo>
                    <a:cubicBezTo>
                      <a:pt x="22" y="20"/>
                      <a:pt x="16" y="44"/>
                      <a:pt x="3" y="60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04" name="Freeform 35">
                <a:extLst>
                  <a:ext uri="{FF2B5EF4-FFF2-40B4-BE49-F238E27FC236}">
                    <a16:creationId xmlns:a16="http://schemas.microsoft.com/office/drawing/2014/main" id="{9CDB940E-72EC-404B-8E4D-0A3B579D9F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3493" y="1872297"/>
                <a:ext cx="273050" cy="144462"/>
              </a:xfrm>
              <a:custGeom>
                <a:avLst/>
                <a:gdLst>
                  <a:gd name="T0" fmla="*/ 166 w 173"/>
                  <a:gd name="T1" fmla="*/ 28 h 92"/>
                  <a:gd name="T2" fmla="*/ 138 w 173"/>
                  <a:gd name="T3" fmla="*/ 6 h 92"/>
                  <a:gd name="T4" fmla="*/ 130 w 173"/>
                  <a:gd name="T5" fmla="*/ 2 h 92"/>
                  <a:gd name="T6" fmla="*/ 75 w 173"/>
                  <a:gd name="T7" fmla="*/ 22 h 92"/>
                  <a:gd name="T8" fmla="*/ 70 w 173"/>
                  <a:gd name="T9" fmla="*/ 18 h 92"/>
                  <a:gd name="T10" fmla="*/ 63 w 173"/>
                  <a:gd name="T11" fmla="*/ 23 h 92"/>
                  <a:gd name="T12" fmla="*/ 48 w 173"/>
                  <a:gd name="T13" fmla="*/ 34 h 92"/>
                  <a:gd name="T14" fmla="*/ 43 w 173"/>
                  <a:gd name="T15" fmla="*/ 20 h 92"/>
                  <a:gd name="T16" fmla="*/ 22 w 173"/>
                  <a:gd name="T17" fmla="*/ 3 h 92"/>
                  <a:gd name="T18" fmla="*/ 0 w 173"/>
                  <a:gd name="T19" fmla="*/ 30 h 92"/>
                  <a:gd name="T20" fmla="*/ 22 w 173"/>
                  <a:gd name="T21" fmla="*/ 27 h 92"/>
                  <a:gd name="T22" fmla="*/ 33 w 173"/>
                  <a:gd name="T23" fmla="*/ 36 h 92"/>
                  <a:gd name="T24" fmla="*/ 24 w 173"/>
                  <a:gd name="T25" fmla="*/ 44 h 92"/>
                  <a:gd name="T26" fmla="*/ 7 w 173"/>
                  <a:gd name="T27" fmla="*/ 52 h 92"/>
                  <a:gd name="T28" fmla="*/ 35 w 173"/>
                  <a:gd name="T29" fmla="*/ 62 h 92"/>
                  <a:gd name="T30" fmla="*/ 27 w 173"/>
                  <a:gd name="T31" fmla="*/ 78 h 92"/>
                  <a:gd name="T32" fmla="*/ 67 w 173"/>
                  <a:gd name="T33" fmla="*/ 85 h 92"/>
                  <a:gd name="T34" fmla="*/ 99 w 173"/>
                  <a:gd name="T35" fmla="*/ 85 h 92"/>
                  <a:gd name="T36" fmla="*/ 141 w 173"/>
                  <a:gd name="T37" fmla="*/ 67 h 92"/>
                  <a:gd name="T38" fmla="*/ 168 w 173"/>
                  <a:gd name="T39" fmla="*/ 42 h 92"/>
                  <a:gd name="T40" fmla="*/ 166 w 173"/>
                  <a:gd name="T41" fmla="*/ 2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3" h="92">
                    <a:moveTo>
                      <a:pt x="166" y="28"/>
                    </a:moveTo>
                    <a:cubicBezTo>
                      <a:pt x="155" y="24"/>
                      <a:pt x="150" y="10"/>
                      <a:pt x="138" y="6"/>
                    </a:cubicBezTo>
                    <a:cubicBezTo>
                      <a:pt x="135" y="5"/>
                      <a:pt x="132" y="0"/>
                      <a:pt x="130" y="2"/>
                    </a:cubicBezTo>
                    <a:cubicBezTo>
                      <a:pt x="117" y="27"/>
                      <a:pt x="89" y="2"/>
                      <a:pt x="75" y="22"/>
                    </a:cubicBezTo>
                    <a:cubicBezTo>
                      <a:pt x="75" y="22"/>
                      <a:pt x="72" y="20"/>
                      <a:pt x="70" y="18"/>
                    </a:cubicBezTo>
                    <a:cubicBezTo>
                      <a:pt x="62" y="10"/>
                      <a:pt x="65" y="17"/>
                      <a:pt x="63" y="23"/>
                    </a:cubicBezTo>
                    <a:cubicBezTo>
                      <a:pt x="62" y="28"/>
                      <a:pt x="53" y="34"/>
                      <a:pt x="48" y="34"/>
                    </a:cubicBezTo>
                    <a:cubicBezTo>
                      <a:pt x="44" y="35"/>
                      <a:pt x="45" y="25"/>
                      <a:pt x="43" y="20"/>
                    </a:cubicBezTo>
                    <a:cubicBezTo>
                      <a:pt x="40" y="11"/>
                      <a:pt x="32" y="4"/>
                      <a:pt x="22" y="3"/>
                    </a:cubicBezTo>
                    <a:cubicBezTo>
                      <a:pt x="22" y="20"/>
                      <a:pt x="2" y="16"/>
                      <a:pt x="0" y="30"/>
                    </a:cubicBezTo>
                    <a:cubicBezTo>
                      <a:pt x="8" y="35"/>
                      <a:pt x="14" y="26"/>
                      <a:pt x="22" y="27"/>
                    </a:cubicBezTo>
                    <a:cubicBezTo>
                      <a:pt x="28" y="28"/>
                      <a:pt x="33" y="27"/>
                      <a:pt x="33" y="36"/>
                    </a:cubicBezTo>
                    <a:cubicBezTo>
                      <a:pt x="32" y="42"/>
                      <a:pt x="30" y="44"/>
                      <a:pt x="24" y="44"/>
                    </a:cubicBezTo>
                    <a:cubicBezTo>
                      <a:pt x="18" y="44"/>
                      <a:pt x="12" y="45"/>
                      <a:pt x="7" y="52"/>
                    </a:cubicBezTo>
                    <a:cubicBezTo>
                      <a:pt x="18" y="54"/>
                      <a:pt x="29" y="49"/>
                      <a:pt x="35" y="62"/>
                    </a:cubicBezTo>
                    <a:cubicBezTo>
                      <a:pt x="40" y="72"/>
                      <a:pt x="28" y="71"/>
                      <a:pt x="27" y="78"/>
                    </a:cubicBezTo>
                    <a:cubicBezTo>
                      <a:pt x="41" y="79"/>
                      <a:pt x="54" y="75"/>
                      <a:pt x="67" y="85"/>
                    </a:cubicBezTo>
                    <a:cubicBezTo>
                      <a:pt x="75" y="90"/>
                      <a:pt x="88" y="92"/>
                      <a:pt x="99" y="85"/>
                    </a:cubicBezTo>
                    <a:cubicBezTo>
                      <a:pt x="112" y="77"/>
                      <a:pt x="126" y="69"/>
                      <a:pt x="141" y="67"/>
                    </a:cubicBezTo>
                    <a:cubicBezTo>
                      <a:pt x="156" y="64"/>
                      <a:pt x="161" y="52"/>
                      <a:pt x="168" y="42"/>
                    </a:cubicBezTo>
                    <a:cubicBezTo>
                      <a:pt x="173" y="36"/>
                      <a:pt x="172" y="31"/>
                      <a:pt x="166" y="28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05" name="Freeform 36">
                <a:extLst>
                  <a:ext uri="{FF2B5EF4-FFF2-40B4-BE49-F238E27FC236}">
                    <a16:creationId xmlns:a16="http://schemas.microsoft.com/office/drawing/2014/main" id="{8D169AD0-A2C8-4488-8993-64D83C52C9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5780" y="1494472"/>
                <a:ext cx="169863" cy="157162"/>
              </a:xfrm>
              <a:custGeom>
                <a:avLst/>
                <a:gdLst>
                  <a:gd name="T0" fmla="*/ 77 w 107"/>
                  <a:gd name="T1" fmla="*/ 4 h 100"/>
                  <a:gd name="T2" fmla="*/ 33 w 107"/>
                  <a:gd name="T3" fmla="*/ 3 h 100"/>
                  <a:gd name="T4" fmla="*/ 14 w 107"/>
                  <a:gd name="T5" fmla="*/ 17 h 100"/>
                  <a:gd name="T6" fmla="*/ 27 w 107"/>
                  <a:gd name="T7" fmla="*/ 37 h 100"/>
                  <a:gd name="T8" fmla="*/ 21 w 107"/>
                  <a:gd name="T9" fmla="*/ 37 h 100"/>
                  <a:gd name="T10" fmla="*/ 2 w 107"/>
                  <a:gd name="T11" fmla="*/ 40 h 100"/>
                  <a:gd name="T12" fmla="*/ 15 w 107"/>
                  <a:gd name="T13" fmla="*/ 65 h 100"/>
                  <a:gd name="T14" fmla="*/ 45 w 107"/>
                  <a:gd name="T15" fmla="*/ 89 h 100"/>
                  <a:gd name="T16" fmla="*/ 67 w 107"/>
                  <a:gd name="T17" fmla="*/ 95 h 100"/>
                  <a:gd name="T18" fmla="*/ 94 w 107"/>
                  <a:gd name="T19" fmla="*/ 79 h 100"/>
                  <a:gd name="T20" fmla="*/ 93 w 107"/>
                  <a:gd name="T21" fmla="*/ 41 h 100"/>
                  <a:gd name="T22" fmla="*/ 90 w 107"/>
                  <a:gd name="T23" fmla="*/ 23 h 100"/>
                  <a:gd name="T24" fmla="*/ 77 w 107"/>
                  <a:gd name="T25" fmla="*/ 4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7" h="100">
                    <a:moveTo>
                      <a:pt x="77" y="4"/>
                    </a:moveTo>
                    <a:cubicBezTo>
                      <a:pt x="62" y="7"/>
                      <a:pt x="48" y="3"/>
                      <a:pt x="33" y="3"/>
                    </a:cubicBezTo>
                    <a:cubicBezTo>
                      <a:pt x="23" y="3"/>
                      <a:pt x="17" y="7"/>
                      <a:pt x="14" y="17"/>
                    </a:cubicBezTo>
                    <a:cubicBezTo>
                      <a:pt x="11" y="29"/>
                      <a:pt x="18" y="33"/>
                      <a:pt x="27" y="37"/>
                    </a:cubicBezTo>
                    <a:cubicBezTo>
                      <a:pt x="25" y="37"/>
                      <a:pt x="23" y="37"/>
                      <a:pt x="21" y="37"/>
                    </a:cubicBezTo>
                    <a:cubicBezTo>
                      <a:pt x="15" y="40"/>
                      <a:pt x="6" y="24"/>
                      <a:pt x="2" y="40"/>
                    </a:cubicBezTo>
                    <a:cubicBezTo>
                      <a:pt x="0" y="51"/>
                      <a:pt x="1" y="60"/>
                      <a:pt x="15" y="65"/>
                    </a:cubicBezTo>
                    <a:cubicBezTo>
                      <a:pt x="26" y="68"/>
                      <a:pt x="38" y="77"/>
                      <a:pt x="45" y="89"/>
                    </a:cubicBezTo>
                    <a:cubicBezTo>
                      <a:pt x="50" y="99"/>
                      <a:pt x="61" y="100"/>
                      <a:pt x="67" y="95"/>
                    </a:cubicBezTo>
                    <a:cubicBezTo>
                      <a:pt x="76" y="88"/>
                      <a:pt x="85" y="85"/>
                      <a:pt x="94" y="79"/>
                    </a:cubicBezTo>
                    <a:cubicBezTo>
                      <a:pt x="107" y="72"/>
                      <a:pt x="106" y="50"/>
                      <a:pt x="93" y="41"/>
                    </a:cubicBezTo>
                    <a:cubicBezTo>
                      <a:pt x="86" y="36"/>
                      <a:pt x="86" y="30"/>
                      <a:pt x="90" y="23"/>
                    </a:cubicBezTo>
                    <a:cubicBezTo>
                      <a:pt x="99" y="6"/>
                      <a:pt x="91" y="0"/>
                      <a:pt x="77" y="4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06" name="Freeform 37">
                <a:extLst>
                  <a:ext uri="{FF2B5EF4-FFF2-40B4-BE49-F238E27FC236}">
                    <a16:creationId xmlns:a16="http://schemas.microsoft.com/office/drawing/2014/main" id="{AE469381-A7F4-4073-B57E-7C829DD059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4568" y="3407409"/>
                <a:ext cx="277813" cy="134937"/>
              </a:xfrm>
              <a:custGeom>
                <a:avLst/>
                <a:gdLst>
                  <a:gd name="T0" fmla="*/ 169 w 177"/>
                  <a:gd name="T1" fmla="*/ 53 h 86"/>
                  <a:gd name="T2" fmla="*/ 57 w 177"/>
                  <a:gd name="T3" fmla="*/ 4 h 86"/>
                  <a:gd name="T4" fmla="*/ 3 w 177"/>
                  <a:gd name="T5" fmla="*/ 26 h 86"/>
                  <a:gd name="T6" fmla="*/ 2 w 177"/>
                  <a:gd name="T7" fmla="*/ 36 h 86"/>
                  <a:gd name="T8" fmla="*/ 11 w 177"/>
                  <a:gd name="T9" fmla="*/ 35 h 86"/>
                  <a:gd name="T10" fmla="*/ 34 w 177"/>
                  <a:gd name="T11" fmla="*/ 27 h 86"/>
                  <a:gd name="T12" fmla="*/ 90 w 177"/>
                  <a:gd name="T13" fmla="*/ 41 h 86"/>
                  <a:gd name="T14" fmla="*/ 117 w 177"/>
                  <a:gd name="T15" fmla="*/ 58 h 86"/>
                  <a:gd name="T16" fmla="*/ 140 w 177"/>
                  <a:gd name="T17" fmla="*/ 74 h 86"/>
                  <a:gd name="T18" fmla="*/ 168 w 177"/>
                  <a:gd name="T19" fmla="*/ 71 h 86"/>
                  <a:gd name="T20" fmla="*/ 177 w 177"/>
                  <a:gd name="T21" fmla="*/ 64 h 86"/>
                  <a:gd name="T22" fmla="*/ 169 w 177"/>
                  <a:gd name="T23" fmla="*/ 5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7" h="86">
                    <a:moveTo>
                      <a:pt x="169" y="53"/>
                    </a:moveTo>
                    <a:cubicBezTo>
                      <a:pt x="131" y="38"/>
                      <a:pt x="97" y="12"/>
                      <a:pt x="57" y="4"/>
                    </a:cubicBezTo>
                    <a:cubicBezTo>
                      <a:pt x="38" y="0"/>
                      <a:pt x="12" y="10"/>
                      <a:pt x="3" y="26"/>
                    </a:cubicBezTo>
                    <a:cubicBezTo>
                      <a:pt x="1" y="29"/>
                      <a:pt x="0" y="32"/>
                      <a:pt x="2" y="36"/>
                    </a:cubicBezTo>
                    <a:cubicBezTo>
                      <a:pt x="4" y="40"/>
                      <a:pt x="8" y="36"/>
                      <a:pt x="11" y="35"/>
                    </a:cubicBezTo>
                    <a:cubicBezTo>
                      <a:pt x="19" y="33"/>
                      <a:pt x="24" y="24"/>
                      <a:pt x="34" y="27"/>
                    </a:cubicBezTo>
                    <a:cubicBezTo>
                      <a:pt x="53" y="32"/>
                      <a:pt x="71" y="36"/>
                      <a:pt x="90" y="41"/>
                    </a:cubicBezTo>
                    <a:cubicBezTo>
                      <a:pt x="101" y="43"/>
                      <a:pt x="104" y="59"/>
                      <a:pt x="117" y="58"/>
                    </a:cubicBezTo>
                    <a:cubicBezTo>
                      <a:pt x="112" y="86"/>
                      <a:pt x="133" y="68"/>
                      <a:pt x="140" y="74"/>
                    </a:cubicBezTo>
                    <a:cubicBezTo>
                      <a:pt x="150" y="72"/>
                      <a:pt x="159" y="76"/>
                      <a:pt x="168" y="71"/>
                    </a:cubicBezTo>
                    <a:cubicBezTo>
                      <a:pt x="171" y="68"/>
                      <a:pt x="174" y="66"/>
                      <a:pt x="177" y="64"/>
                    </a:cubicBezTo>
                    <a:cubicBezTo>
                      <a:pt x="174" y="60"/>
                      <a:pt x="172" y="54"/>
                      <a:pt x="169" y="53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07" name="Freeform 38">
                <a:extLst>
                  <a:ext uri="{FF2B5EF4-FFF2-40B4-BE49-F238E27FC236}">
                    <a16:creationId xmlns:a16="http://schemas.microsoft.com/office/drawing/2014/main" id="{A42B59D7-2948-4F34-8EDF-F6CB7EBD65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1643" y="1170622"/>
                <a:ext cx="180975" cy="114300"/>
              </a:xfrm>
              <a:custGeom>
                <a:avLst/>
                <a:gdLst>
                  <a:gd name="T0" fmla="*/ 5 w 115"/>
                  <a:gd name="T1" fmla="*/ 24 h 73"/>
                  <a:gd name="T2" fmla="*/ 12 w 115"/>
                  <a:gd name="T3" fmla="*/ 37 h 73"/>
                  <a:gd name="T4" fmla="*/ 32 w 115"/>
                  <a:gd name="T5" fmla="*/ 57 h 73"/>
                  <a:gd name="T6" fmla="*/ 75 w 115"/>
                  <a:gd name="T7" fmla="*/ 64 h 73"/>
                  <a:gd name="T8" fmla="*/ 95 w 115"/>
                  <a:gd name="T9" fmla="*/ 73 h 73"/>
                  <a:gd name="T10" fmla="*/ 107 w 115"/>
                  <a:gd name="T11" fmla="*/ 52 h 73"/>
                  <a:gd name="T12" fmla="*/ 83 w 115"/>
                  <a:gd name="T13" fmla="*/ 29 h 73"/>
                  <a:gd name="T14" fmla="*/ 54 w 115"/>
                  <a:gd name="T15" fmla="*/ 18 h 73"/>
                  <a:gd name="T16" fmla="*/ 10 w 115"/>
                  <a:gd name="T17" fmla="*/ 9 h 73"/>
                  <a:gd name="T18" fmla="*/ 1 w 115"/>
                  <a:gd name="T19" fmla="*/ 13 h 73"/>
                  <a:gd name="T20" fmla="*/ 5 w 115"/>
                  <a:gd name="T21" fmla="*/ 24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5" h="73">
                    <a:moveTo>
                      <a:pt x="5" y="24"/>
                    </a:moveTo>
                    <a:cubicBezTo>
                      <a:pt x="10" y="27"/>
                      <a:pt x="13" y="29"/>
                      <a:pt x="12" y="37"/>
                    </a:cubicBezTo>
                    <a:cubicBezTo>
                      <a:pt x="8" y="57"/>
                      <a:pt x="13" y="61"/>
                      <a:pt x="32" y="57"/>
                    </a:cubicBezTo>
                    <a:cubicBezTo>
                      <a:pt x="47" y="53"/>
                      <a:pt x="64" y="51"/>
                      <a:pt x="75" y="64"/>
                    </a:cubicBezTo>
                    <a:cubicBezTo>
                      <a:pt x="81" y="72"/>
                      <a:pt x="87" y="73"/>
                      <a:pt x="95" y="73"/>
                    </a:cubicBezTo>
                    <a:cubicBezTo>
                      <a:pt x="115" y="73"/>
                      <a:pt x="115" y="72"/>
                      <a:pt x="107" y="52"/>
                    </a:cubicBezTo>
                    <a:cubicBezTo>
                      <a:pt x="101" y="41"/>
                      <a:pt x="100" y="29"/>
                      <a:pt x="83" y="29"/>
                    </a:cubicBezTo>
                    <a:cubicBezTo>
                      <a:pt x="74" y="28"/>
                      <a:pt x="57" y="21"/>
                      <a:pt x="54" y="18"/>
                    </a:cubicBezTo>
                    <a:cubicBezTo>
                      <a:pt x="41" y="0"/>
                      <a:pt x="25" y="9"/>
                      <a:pt x="10" y="9"/>
                    </a:cubicBezTo>
                    <a:cubicBezTo>
                      <a:pt x="7" y="9"/>
                      <a:pt x="2" y="7"/>
                      <a:pt x="1" y="13"/>
                    </a:cubicBezTo>
                    <a:cubicBezTo>
                      <a:pt x="0" y="18"/>
                      <a:pt x="1" y="22"/>
                      <a:pt x="5" y="24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08" name="Freeform 39">
                <a:extLst>
                  <a:ext uri="{FF2B5EF4-FFF2-40B4-BE49-F238E27FC236}">
                    <a16:creationId xmlns:a16="http://schemas.microsoft.com/office/drawing/2014/main" id="{28116B88-749F-469D-A107-E8F451358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7368" y="1334135"/>
                <a:ext cx="139700" cy="119062"/>
              </a:xfrm>
              <a:custGeom>
                <a:avLst/>
                <a:gdLst>
                  <a:gd name="T0" fmla="*/ 38 w 88"/>
                  <a:gd name="T1" fmla="*/ 8 h 76"/>
                  <a:gd name="T2" fmla="*/ 6 w 88"/>
                  <a:gd name="T3" fmla="*/ 37 h 76"/>
                  <a:gd name="T4" fmla="*/ 19 w 88"/>
                  <a:gd name="T5" fmla="*/ 50 h 76"/>
                  <a:gd name="T6" fmla="*/ 28 w 88"/>
                  <a:gd name="T7" fmla="*/ 63 h 76"/>
                  <a:gd name="T8" fmla="*/ 41 w 88"/>
                  <a:gd name="T9" fmla="*/ 76 h 76"/>
                  <a:gd name="T10" fmla="*/ 60 w 88"/>
                  <a:gd name="T11" fmla="*/ 71 h 76"/>
                  <a:gd name="T12" fmla="*/ 83 w 88"/>
                  <a:gd name="T13" fmla="*/ 55 h 76"/>
                  <a:gd name="T14" fmla="*/ 76 w 88"/>
                  <a:gd name="T15" fmla="*/ 10 h 76"/>
                  <a:gd name="T16" fmla="*/ 59 w 88"/>
                  <a:gd name="T17" fmla="*/ 4 h 76"/>
                  <a:gd name="T18" fmla="*/ 38 w 88"/>
                  <a:gd name="T19" fmla="*/ 8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" h="76">
                    <a:moveTo>
                      <a:pt x="38" y="8"/>
                    </a:moveTo>
                    <a:cubicBezTo>
                      <a:pt x="27" y="15"/>
                      <a:pt x="3" y="6"/>
                      <a:pt x="6" y="37"/>
                    </a:cubicBezTo>
                    <a:cubicBezTo>
                      <a:pt x="0" y="49"/>
                      <a:pt x="8" y="51"/>
                      <a:pt x="19" y="50"/>
                    </a:cubicBezTo>
                    <a:cubicBezTo>
                      <a:pt x="30" y="49"/>
                      <a:pt x="29" y="57"/>
                      <a:pt x="28" y="63"/>
                    </a:cubicBezTo>
                    <a:cubicBezTo>
                      <a:pt x="27" y="74"/>
                      <a:pt x="33" y="75"/>
                      <a:pt x="41" y="76"/>
                    </a:cubicBezTo>
                    <a:cubicBezTo>
                      <a:pt x="48" y="76"/>
                      <a:pt x="54" y="70"/>
                      <a:pt x="60" y="71"/>
                    </a:cubicBezTo>
                    <a:cubicBezTo>
                      <a:pt x="73" y="74"/>
                      <a:pt x="81" y="65"/>
                      <a:pt x="83" y="55"/>
                    </a:cubicBezTo>
                    <a:cubicBezTo>
                      <a:pt x="86" y="40"/>
                      <a:pt x="88" y="23"/>
                      <a:pt x="76" y="10"/>
                    </a:cubicBezTo>
                    <a:cubicBezTo>
                      <a:pt x="72" y="6"/>
                      <a:pt x="65" y="0"/>
                      <a:pt x="59" y="4"/>
                    </a:cubicBezTo>
                    <a:cubicBezTo>
                      <a:pt x="52" y="8"/>
                      <a:pt x="44" y="4"/>
                      <a:pt x="38" y="8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09" name="Freeform 40">
                <a:extLst>
                  <a:ext uri="{FF2B5EF4-FFF2-40B4-BE49-F238E27FC236}">
                    <a16:creationId xmlns:a16="http://schemas.microsoft.com/office/drawing/2014/main" id="{58719015-4EA2-4B2C-9DFD-77D687FB3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7143" y="1296035"/>
                <a:ext cx="185738" cy="103187"/>
              </a:xfrm>
              <a:custGeom>
                <a:avLst/>
                <a:gdLst>
                  <a:gd name="T0" fmla="*/ 11 w 118"/>
                  <a:gd name="T1" fmla="*/ 61 h 66"/>
                  <a:gd name="T2" fmla="*/ 34 w 118"/>
                  <a:gd name="T3" fmla="*/ 58 h 66"/>
                  <a:gd name="T4" fmla="*/ 69 w 118"/>
                  <a:gd name="T5" fmla="*/ 39 h 66"/>
                  <a:gd name="T6" fmla="*/ 75 w 118"/>
                  <a:gd name="T7" fmla="*/ 32 h 66"/>
                  <a:gd name="T8" fmla="*/ 80 w 118"/>
                  <a:gd name="T9" fmla="*/ 40 h 66"/>
                  <a:gd name="T10" fmla="*/ 95 w 118"/>
                  <a:gd name="T11" fmla="*/ 45 h 66"/>
                  <a:gd name="T12" fmla="*/ 110 w 118"/>
                  <a:gd name="T13" fmla="*/ 14 h 66"/>
                  <a:gd name="T14" fmla="*/ 113 w 118"/>
                  <a:gd name="T15" fmla="*/ 5 h 66"/>
                  <a:gd name="T16" fmla="*/ 102 w 118"/>
                  <a:gd name="T17" fmla="*/ 2 h 66"/>
                  <a:gd name="T18" fmla="*/ 71 w 118"/>
                  <a:gd name="T19" fmla="*/ 5 h 66"/>
                  <a:gd name="T20" fmla="*/ 59 w 118"/>
                  <a:gd name="T21" fmla="*/ 11 h 66"/>
                  <a:gd name="T22" fmla="*/ 6 w 118"/>
                  <a:gd name="T23" fmla="*/ 44 h 66"/>
                  <a:gd name="T24" fmla="*/ 2 w 118"/>
                  <a:gd name="T25" fmla="*/ 52 h 66"/>
                  <a:gd name="T26" fmla="*/ 11 w 118"/>
                  <a:gd name="T27" fmla="*/ 6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8" h="66">
                    <a:moveTo>
                      <a:pt x="11" y="61"/>
                    </a:moveTo>
                    <a:cubicBezTo>
                      <a:pt x="19" y="61"/>
                      <a:pt x="28" y="56"/>
                      <a:pt x="34" y="58"/>
                    </a:cubicBezTo>
                    <a:cubicBezTo>
                      <a:pt x="53" y="66"/>
                      <a:pt x="61" y="54"/>
                      <a:pt x="69" y="39"/>
                    </a:cubicBezTo>
                    <a:cubicBezTo>
                      <a:pt x="70" y="36"/>
                      <a:pt x="72" y="32"/>
                      <a:pt x="75" y="32"/>
                    </a:cubicBezTo>
                    <a:cubicBezTo>
                      <a:pt x="81" y="30"/>
                      <a:pt x="79" y="37"/>
                      <a:pt x="80" y="40"/>
                    </a:cubicBezTo>
                    <a:cubicBezTo>
                      <a:pt x="83" y="49"/>
                      <a:pt x="88" y="47"/>
                      <a:pt x="95" y="45"/>
                    </a:cubicBezTo>
                    <a:cubicBezTo>
                      <a:pt x="114" y="41"/>
                      <a:pt x="107" y="25"/>
                      <a:pt x="110" y="14"/>
                    </a:cubicBezTo>
                    <a:cubicBezTo>
                      <a:pt x="111" y="11"/>
                      <a:pt x="118" y="10"/>
                      <a:pt x="113" y="5"/>
                    </a:cubicBezTo>
                    <a:cubicBezTo>
                      <a:pt x="109" y="1"/>
                      <a:pt x="103" y="0"/>
                      <a:pt x="102" y="2"/>
                    </a:cubicBezTo>
                    <a:cubicBezTo>
                      <a:pt x="93" y="14"/>
                      <a:pt x="83" y="6"/>
                      <a:pt x="71" y="5"/>
                    </a:cubicBezTo>
                    <a:cubicBezTo>
                      <a:pt x="67" y="4"/>
                      <a:pt x="63" y="8"/>
                      <a:pt x="59" y="11"/>
                    </a:cubicBezTo>
                    <a:cubicBezTo>
                      <a:pt x="41" y="21"/>
                      <a:pt x="27" y="38"/>
                      <a:pt x="6" y="44"/>
                    </a:cubicBezTo>
                    <a:cubicBezTo>
                      <a:pt x="3" y="45"/>
                      <a:pt x="0" y="48"/>
                      <a:pt x="2" y="52"/>
                    </a:cubicBezTo>
                    <a:cubicBezTo>
                      <a:pt x="4" y="55"/>
                      <a:pt x="4" y="61"/>
                      <a:pt x="11" y="61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10" name="Freeform 41">
                <a:extLst>
                  <a:ext uri="{FF2B5EF4-FFF2-40B4-BE49-F238E27FC236}">
                    <a16:creationId xmlns:a16="http://schemas.microsoft.com/office/drawing/2014/main" id="{F413A194-87E5-4A06-BD26-222535D40D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2855" y="3502659"/>
                <a:ext cx="161925" cy="88900"/>
              </a:xfrm>
              <a:custGeom>
                <a:avLst/>
                <a:gdLst>
                  <a:gd name="T0" fmla="*/ 95 w 103"/>
                  <a:gd name="T1" fmla="*/ 25 h 56"/>
                  <a:gd name="T2" fmla="*/ 35 w 103"/>
                  <a:gd name="T3" fmla="*/ 8 h 56"/>
                  <a:gd name="T4" fmla="*/ 21 w 103"/>
                  <a:gd name="T5" fmla="*/ 7 h 56"/>
                  <a:gd name="T6" fmla="*/ 27 w 103"/>
                  <a:gd name="T7" fmla="*/ 23 h 56"/>
                  <a:gd name="T8" fmla="*/ 29 w 103"/>
                  <a:gd name="T9" fmla="*/ 33 h 56"/>
                  <a:gd name="T10" fmla="*/ 23 w 103"/>
                  <a:gd name="T11" fmla="*/ 26 h 56"/>
                  <a:gd name="T12" fmla="*/ 0 w 103"/>
                  <a:gd name="T13" fmla="*/ 34 h 56"/>
                  <a:gd name="T14" fmla="*/ 51 w 103"/>
                  <a:gd name="T15" fmla="*/ 50 h 56"/>
                  <a:gd name="T16" fmla="*/ 92 w 103"/>
                  <a:gd name="T17" fmla="*/ 38 h 56"/>
                  <a:gd name="T18" fmla="*/ 102 w 103"/>
                  <a:gd name="T19" fmla="*/ 34 h 56"/>
                  <a:gd name="T20" fmla="*/ 95 w 103"/>
                  <a:gd name="T21" fmla="*/ 25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3" h="56">
                    <a:moveTo>
                      <a:pt x="95" y="25"/>
                    </a:moveTo>
                    <a:cubicBezTo>
                      <a:pt x="77" y="10"/>
                      <a:pt x="57" y="6"/>
                      <a:pt x="35" y="8"/>
                    </a:cubicBezTo>
                    <a:cubicBezTo>
                      <a:pt x="30" y="8"/>
                      <a:pt x="25" y="0"/>
                      <a:pt x="21" y="7"/>
                    </a:cubicBezTo>
                    <a:cubicBezTo>
                      <a:pt x="16" y="15"/>
                      <a:pt x="27" y="17"/>
                      <a:pt x="27" y="23"/>
                    </a:cubicBezTo>
                    <a:cubicBezTo>
                      <a:pt x="27" y="27"/>
                      <a:pt x="33" y="30"/>
                      <a:pt x="29" y="33"/>
                    </a:cubicBezTo>
                    <a:cubicBezTo>
                      <a:pt x="23" y="36"/>
                      <a:pt x="24" y="29"/>
                      <a:pt x="23" y="26"/>
                    </a:cubicBezTo>
                    <a:cubicBezTo>
                      <a:pt x="14" y="25"/>
                      <a:pt x="6" y="25"/>
                      <a:pt x="0" y="34"/>
                    </a:cubicBezTo>
                    <a:cubicBezTo>
                      <a:pt x="13" y="56"/>
                      <a:pt x="38" y="32"/>
                      <a:pt x="51" y="50"/>
                    </a:cubicBezTo>
                    <a:cubicBezTo>
                      <a:pt x="61" y="33"/>
                      <a:pt x="78" y="40"/>
                      <a:pt x="92" y="38"/>
                    </a:cubicBezTo>
                    <a:cubicBezTo>
                      <a:pt x="96" y="38"/>
                      <a:pt x="101" y="40"/>
                      <a:pt x="102" y="34"/>
                    </a:cubicBezTo>
                    <a:cubicBezTo>
                      <a:pt x="103" y="29"/>
                      <a:pt x="99" y="28"/>
                      <a:pt x="95" y="25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11" name="Freeform 42">
                <a:extLst>
                  <a:ext uri="{FF2B5EF4-FFF2-40B4-BE49-F238E27FC236}">
                    <a16:creationId xmlns:a16="http://schemas.microsoft.com/office/drawing/2014/main" id="{2472BB91-479A-4912-B86D-3B6D860EB9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0030" y="1213485"/>
                <a:ext cx="120650" cy="107950"/>
              </a:xfrm>
              <a:custGeom>
                <a:avLst/>
                <a:gdLst>
                  <a:gd name="T0" fmla="*/ 10 w 77"/>
                  <a:gd name="T1" fmla="*/ 56 h 68"/>
                  <a:gd name="T2" fmla="*/ 54 w 77"/>
                  <a:gd name="T3" fmla="*/ 41 h 68"/>
                  <a:gd name="T4" fmla="*/ 66 w 77"/>
                  <a:gd name="T5" fmla="*/ 27 h 68"/>
                  <a:gd name="T6" fmla="*/ 66 w 77"/>
                  <a:gd name="T7" fmla="*/ 9 h 68"/>
                  <a:gd name="T8" fmla="*/ 12 w 77"/>
                  <a:gd name="T9" fmla="*/ 12 h 68"/>
                  <a:gd name="T10" fmla="*/ 7 w 77"/>
                  <a:gd name="T11" fmla="*/ 22 h 68"/>
                  <a:gd name="T12" fmla="*/ 16 w 77"/>
                  <a:gd name="T13" fmla="*/ 28 h 68"/>
                  <a:gd name="T14" fmla="*/ 52 w 77"/>
                  <a:gd name="T15" fmla="*/ 27 h 68"/>
                  <a:gd name="T16" fmla="*/ 53 w 77"/>
                  <a:gd name="T17" fmla="*/ 30 h 68"/>
                  <a:gd name="T18" fmla="*/ 14 w 77"/>
                  <a:gd name="T19" fmla="*/ 36 h 68"/>
                  <a:gd name="T20" fmla="*/ 2 w 77"/>
                  <a:gd name="T21" fmla="*/ 42 h 68"/>
                  <a:gd name="T22" fmla="*/ 10 w 77"/>
                  <a:gd name="T23" fmla="*/ 56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7" h="68">
                    <a:moveTo>
                      <a:pt x="10" y="56"/>
                    </a:moveTo>
                    <a:cubicBezTo>
                      <a:pt x="24" y="68"/>
                      <a:pt x="46" y="59"/>
                      <a:pt x="54" y="41"/>
                    </a:cubicBezTo>
                    <a:cubicBezTo>
                      <a:pt x="56" y="36"/>
                      <a:pt x="58" y="29"/>
                      <a:pt x="66" y="27"/>
                    </a:cubicBezTo>
                    <a:cubicBezTo>
                      <a:pt x="75" y="24"/>
                      <a:pt x="77" y="16"/>
                      <a:pt x="66" y="9"/>
                    </a:cubicBezTo>
                    <a:cubicBezTo>
                      <a:pt x="50" y="0"/>
                      <a:pt x="26" y="0"/>
                      <a:pt x="12" y="12"/>
                    </a:cubicBezTo>
                    <a:cubicBezTo>
                      <a:pt x="10" y="14"/>
                      <a:pt x="7" y="19"/>
                      <a:pt x="7" y="22"/>
                    </a:cubicBezTo>
                    <a:cubicBezTo>
                      <a:pt x="7" y="26"/>
                      <a:pt x="11" y="28"/>
                      <a:pt x="16" y="28"/>
                    </a:cubicBezTo>
                    <a:cubicBezTo>
                      <a:pt x="28" y="27"/>
                      <a:pt x="40" y="27"/>
                      <a:pt x="52" y="27"/>
                    </a:cubicBezTo>
                    <a:cubicBezTo>
                      <a:pt x="53" y="28"/>
                      <a:pt x="53" y="29"/>
                      <a:pt x="53" y="30"/>
                    </a:cubicBezTo>
                    <a:cubicBezTo>
                      <a:pt x="40" y="32"/>
                      <a:pt x="27" y="35"/>
                      <a:pt x="14" y="36"/>
                    </a:cubicBezTo>
                    <a:cubicBezTo>
                      <a:pt x="9" y="37"/>
                      <a:pt x="4" y="37"/>
                      <a:pt x="2" y="42"/>
                    </a:cubicBezTo>
                    <a:cubicBezTo>
                      <a:pt x="0" y="49"/>
                      <a:pt x="6" y="52"/>
                      <a:pt x="10" y="56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12" name="Freeform 43">
                <a:extLst>
                  <a:ext uri="{FF2B5EF4-FFF2-40B4-BE49-F238E27FC236}">
                    <a16:creationId xmlns:a16="http://schemas.microsoft.com/office/drawing/2014/main" id="{23DE8409-37B8-4FE4-8B53-F788CCB8A9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9768" y="1405572"/>
                <a:ext cx="80963" cy="61912"/>
              </a:xfrm>
              <a:custGeom>
                <a:avLst/>
                <a:gdLst>
                  <a:gd name="T0" fmla="*/ 2 w 52"/>
                  <a:gd name="T1" fmla="*/ 20 h 39"/>
                  <a:gd name="T2" fmla="*/ 32 w 52"/>
                  <a:gd name="T3" fmla="*/ 37 h 39"/>
                  <a:gd name="T4" fmla="*/ 52 w 52"/>
                  <a:gd name="T5" fmla="*/ 22 h 39"/>
                  <a:gd name="T6" fmla="*/ 30 w 52"/>
                  <a:gd name="T7" fmla="*/ 1 h 39"/>
                  <a:gd name="T8" fmla="*/ 2 w 52"/>
                  <a:gd name="T9" fmla="*/ 2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39">
                    <a:moveTo>
                      <a:pt x="2" y="20"/>
                    </a:moveTo>
                    <a:cubicBezTo>
                      <a:pt x="4" y="35"/>
                      <a:pt x="24" y="33"/>
                      <a:pt x="32" y="37"/>
                    </a:cubicBezTo>
                    <a:cubicBezTo>
                      <a:pt x="48" y="39"/>
                      <a:pt x="52" y="33"/>
                      <a:pt x="52" y="22"/>
                    </a:cubicBezTo>
                    <a:cubicBezTo>
                      <a:pt x="51" y="6"/>
                      <a:pt x="38" y="1"/>
                      <a:pt x="30" y="1"/>
                    </a:cubicBezTo>
                    <a:cubicBezTo>
                      <a:pt x="18" y="0"/>
                      <a:pt x="0" y="8"/>
                      <a:pt x="2" y="20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13" name="Freeform 44">
                <a:extLst>
                  <a:ext uri="{FF2B5EF4-FFF2-40B4-BE49-F238E27FC236}">
                    <a16:creationId xmlns:a16="http://schemas.microsoft.com/office/drawing/2014/main" id="{ACB57A69-4328-4DA6-8FC7-809724F9EC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0155" y="17865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14" name="Freeform 45">
                <a:extLst>
                  <a:ext uri="{FF2B5EF4-FFF2-40B4-BE49-F238E27FC236}">
                    <a16:creationId xmlns:a16="http://schemas.microsoft.com/office/drawing/2014/main" id="{85A1E9F5-8426-4982-88C6-DD58C3D09D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6655" y="1786572"/>
                <a:ext cx="73025" cy="63500"/>
              </a:xfrm>
              <a:custGeom>
                <a:avLst/>
                <a:gdLst>
                  <a:gd name="T0" fmla="*/ 1 w 47"/>
                  <a:gd name="T1" fmla="*/ 23 h 40"/>
                  <a:gd name="T2" fmla="*/ 24 w 47"/>
                  <a:gd name="T3" fmla="*/ 38 h 40"/>
                  <a:gd name="T4" fmla="*/ 41 w 47"/>
                  <a:gd name="T5" fmla="*/ 0 h 40"/>
                  <a:gd name="T6" fmla="*/ 19 w 47"/>
                  <a:gd name="T7" fmla="*/ 0 h 40"/>
                  <a:gd name="T8" fmla="*/ 1 w 47"/>
                  <a:gd name="T9" fmla="*/ 2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0">
                    <a:moveTo>
                      <a:pt x="1" y="23"/>
                    </a:moveTo>
                    <a:cubicBezTo>
                      <a:pt x="2" y="35"/>
                      <a:pt x="12" y="40"/>
                      <a:pt x="24" y="38"/>
                    </a:cubicBezTo>
                    <a:cubicBezTo>
                      <a:pt x="47" y="34"/>
                      <a:pt x="40" y="15"/>
                      <a:pt x="41" y="0"/>
                    </a:cubicBezTo>
                    <a:cubicBezTo>
                      <a:pt x="34" y="0"/>
                      <a:pt x="27" y="0"/>
                      <a:pt x="19" y="0"/>
                    </a:cubicBezTo>
                    <a:cubicBezTo>
                      <a:pt x="5" y="0"/>
                      <a:pt x="0" y="12"/>
                      <a:pt x="1" y="23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15" name="Freeform 46">
                <a:extLst>
                  <a:ext uri="{FF2B5EF4-FFF2-40B4-BE49-F238E27FC236}">
                    <a16:creationId xmlns:a16="http://schemas.microsoft.com/office/drawing/2014/main" id="{031F40B0-39AF-4BD5-9BAE-D6137A186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0918" y="2389822"/>
                <a:ext cx="41275" cy="42862"/>
              </a:xfrm>
              <a:custGeom>
                <a:avLst/>
                <a:gdLst>
                  <a:gd name="T0" fmla="*/ 6 w 26"/>
                  <a:gd name="T1" fmla="*/ 1 h 27"/>
                  <a:gd name="T2" fmla="*/ 2 w 26"/>
                  <a:gd name="T3" fmla="*/ 9 h 27"/>
                  <a:gd name="T4" fmla="*/ 16 w 26"/>
                  <a:gd name="T5" fmla="*/ 27 h 27"/>
                  <a:gd name="T6" fmla="*/ 25 w 26"/>
                  <a:gd name="T7" fmla="*/ 15 h 27"/>
                  <a:gd name="T8" fmla="*/ 6 w 26"/>
                  <a:gd name="T9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7">
                    <a:moveTo>
                      <a:pt x="6" y="1"/>
                    </a:moveTo>
                    <a:cubicBezTo>
                      <a:pt x="3" y="0"/>
                      <a:pt x="0" y="6"/>
                      <a:pt x="2" y="9"/>
                    </a:cubicBezTo>
                    <a:cubicBezTo>
                      <a:pt x="6" y="15"/>
                      <a:pt x="7" y="25"/>
                      <a:pt x="16" y="27"/>
                    </a:cubicBezTo>
                    <a:cubicBezTo>
                      <a:pt x="23" y="26"/>
                      <a:pt x="26" y="17"/>
                      <a:pt x="25" y="15"/>
                    </a:cubicBezTo>
                    <a:cubicBezTo>
                      <a:pt x="23" y="5"/>
                      <a:pt x="14" y="4"/>
                      <a:pt x="6" y="1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16" name="Freeform 47">
                <a:extLst>
                  <a:ext uri="{FF2B5EF4-FFF2-40B4-BE49-F238E27FC236}">
                    <a16:creationId xmlns:a16="http://schemas.microsoft.com/office/drawing/2014/main" id="{F708F638-E725-4101-8727-ADBEBF7D67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0180" y="3555047"/>
                <a:ext cx="44450" cy="23812"/>
              </a:xfrm>
              <a:custGeom>
                <a:avLst/>
                <a:gdLst>
                  <a:gd name="T0" fmla="*/ 1 w 28"/>
                  <a:gd name="T1" fmla="*/ 3 h 15"/>
                  <a:gd name="T2" fmla="*/ 0 w 28"/>
                  <a:gd name="T3" fmla="*/ 8 h 15"/>
                  <a:gd name="T4" fmla="*/ 25 w 28"/>
                  <a:gd name="T5" fmla="*/ 9 h 15"/>
                  <a:gd name="T6" fmla="*/ 25 w 28"/>
                  <a:gd name="T7" fmla="*/ 3 h 15"/>
                  <a:gd name="T8" fmla="*/ 1 w 28"/>
                  <a:gd name="T9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15">
                    <a:moveTo>
                      <a:pt x="1" y="3"/>
                    </a:moveTo>
                    <a:cubicBezTo>
                      <a:pt x="1" y="3"/>
                      <a:pt x="1" y="4"/>
                      <a:pt x="0" y="8"/>
                    </a:cubicBezTo>
                    <a:cubicBezTo>
                      <a:pt x="8" y="8"/>
                      <a:pt x="16" y="15"/>
                      <a:pt x="25" y="9"/>
                    </a:cubicBezTo>
                    <a:cubicBezTo>
                      <a:pt x="27" y="8"/>
                      <a:pt x="28" y="3"/>
                      <a:pt x="25" y="3"/>
                    </a:cubicBezTo>
                    <a:cubicBezTo>
                      <a:pt x="17" y="0"/>
                      <a:pt x="9" y="0"/>
                      <a:pt x="1" y="3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</p:grp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47B23348-D996-4306-97B0-3E3122E941AD}"/>
                </a:ext>
              </a:extLst>
            </p:cNvPr>
            <p:cNvGrpSpPr/>
            <p:nvPr/>
          </p:nvGrpSpPr>
          <p:grpSpPr>
            <a:xfrm>
              <a:off x="9917430" y="4148772"/>
              <a:ext cx="1695451" cy="1317624"/>
              <a:chOff x="9917430" y="4148772"/>
              <a:chExt cx="1695451" cy="1317624"/>
            </a:xfrm>
            <a:grpFill/>
          </p:grpSpPr>
          <p:sp>
            <p:nvSpPr>
              <p:cNvPr id="118" name="Freeform 48">
                <a:extLst>
                  <a:ext uri="{FF2B5EF4-FFF2-40B4-BE49-F238E27FC236}">
                    <a16:creationId xmlns:a16="http://schemas.microsoft.com/office/drawing/2014/main" id="{765852CA-CF88-4217-B0FF-95D892FF05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17430" y="4369434"/>
                <a:ext cx="1049338" cy="836612"/>
              </a:xfrm>
              <a:custGeom>
                <a:avLst/>
                <a:gdLst>
                  <a:gd name="T0" fmla="*/ 613 w 667"/>
                  <a:gd name="T1" fmla="*/ 212 h 532"/>
                  <a:gd name="T2" fmla="*/ 594 w 667"/>
                  <a:gd name="T3" fmla="*/ 192 h 532"/>
                  <a:gd name="T4" fmla="*/ 559 w 667"/>
                  <a:gd name="T5" fmla="*/ 156 h 532"/>
                  <a:gd name="T6" fmla="*/ 540 w 667"/>
                  <a:gd name="T7" fmla="*/ 127 h 532"/>
                  <a:gd name="T8" fmla="*/ 525 w 667"/>
                  <a:gd name="T9" fmla="*/ 76 h 532"/>
                  <a:gd name="T10" fmla="*/ 512 w 667"/>
                  <a:gd name="T11" fmla="*/ 65 h 532"/>
                  <a:gd name="T12" fmla="*/ 500 w 667"/>
                  <a:gd name="T13" fmla="*/ 52 h 532"/>
                  <a:gd name="T14" fmla="*/ 479 w 667"/>
                  <a:gd name="T15" fmla="*/ 0 h 532"/>
                  <a:gd name="T16" fmla="*/ 467 w 667"/>
                  <a:gd name="T17" fmla="*/ 69 h 532"/>
                  <a:gd name="T18" fmla="*/ 455 w 667"/>
                  <a:gd name="T19" fmla="*/ 117 h 532"/>
                  <a:gd name="T20" fmla="*/ 437 w 667"/>
                  <a:gd name="T21" fmla="*/ 122 h 532"/>
                  <a:gd name="T22" fmla="*/ 383 w 667"/>
                  <a:gd name="T23" fmla="*/ 90 h 532"/>
                  <a:gd name="T24" fmla="*/ 371 w 667"/>
                  <a:gd name="T25" fmla="*/ 58 h 532"/>
                  <a:gd name="T26" fmla="*/ 384 w 667"/>
                  <a:gd name="T27" fmla="*/ 37 h 532"/>
                  <a:gd name="T28" fmla="*/ 384 w 667"/>
                  <a:gd name="T29" fmla="*/ 26 h 532"/>
                  <a:gd name="T30" fmla="*/ 314 w 667"/>
                  <a:gd name="T31" fmla="*/ 11 h 532"/>
                  <a:gd name="T32" fmla="*/ 307 w 667"/>
                  <a:gd name="T33" fmla="*/ 29 h 532"/>
                  <a:gd name="T34" fmla="*/ 266 w 667"/>
                  <a:gd name="T35" fmla="*/ 62 h 532"/>
                  <a:gd name="T36" fmla="*/ 262 w 667"/>
                  <a:gd name="T37" fmla="*/ 75 h 532"/>
                  <a:gd name="T38" fmla="*/ 243 w 667"/>
                  <a:gd name="T39" fmla="*/ 71 h 532"/>
                  <a:gd name="T40" fmla="*/ 195 w 667"/>
                  <a:gd name="T41" fmla="*/ 77 h 532"/>
                  <a:gd name="T42" fmla="*/ 172 w 667"/>
                  <a:gd name="T43" fmla="*/ 102 h 532"/>
                  <a:gd name="T44" fmla="*/ 158 w 667"/>
                  <a:gd name="T45" fmla="*/ 108 h 532"/>
                  <a:gd name="T46" fmla="*/ 147 w 667"/>
                  <a:gd name="T47" fmla="*/ 119 h 532"/>
                  <a:gd name="T48" fmla="*/ 100 w 667"/>
                  <a:gd name="T49" fmla="*/ 169 h 532"/>
                  <a:gd name="T50" fmla="*/ 30 w 667"/>
                  <a:gd name="T51" fmla="*/ 195 h 532"/>
                  <a:gd name="T52" fmla="*/ 5 w 667"/>
                  <a:gd name="T53" fmla="*/ 212 h 532"/>
                  <a:gd name="T54" fmla="*/ 2 w 667"/>
                  <a:gd name="T55" fmla="*/ 241 h 532"/>
                  <a:gd name="T56" fmla="*/ 8 w 667"/>
                  <a:gd name="T57" fmla="*/ 295 h 532"/>
                  <a:gd name="T58" fmla="*/ 38 w 667"/>
                  <a:gd name="T59" fmla="*/ 388 h 532"/>
                  <a:gd name="T60" fmla="*/ 32 w 667"/>
                  <a:gd name="T61" fmla="*/ 421 h 532"/>
                  <a:gd name="T62" fmla="*/ 32 w 667"/>
                  <a:gd name="T63" fmla="*/ 437 h 532"/>
                  <a:gd name="T64" fmla="*/ 83 w 667"/>
                  <a:gd name="T65" fmla="*/ 447 h 532"/>
                  <a:gd name="T66" fmla="*/ 155 w 667"/>
                  <a:gd name="T67" fmla="*/ 429 h 532"/>
                  <a:gd name="T68" fmla="*/ 174 w 667"/>
                  <a:gd name="T69" fmla="*/ 421 h 532"/>
                  <a:gd name="T70" fmla="*/ 197 w 667"/>
                  <a:gd name="T71" fmla="*/ 403 h 532"/>
                  <a:gd name="T72" fmla="*/ 245 w 667"/>
                  <a:gd name="T73" fmla="*/ 391 h 532"/>
                  <a:gd name="T74" fmla="*/ 323 w 667"/>
                  <a:gd name="T75" fmla="*/ 390 h 532"/>
                  <a:gd name="T76" fmla="*/ 353 w 667"/>
                  <a:gd name="T77" fmla="*/ 419 h 532"/>
                  <a:gd name="T78" fmla="*/ 370 w 667"/>
                  <a:gd name="T79" fmla="*/ 449 h 532"/>
                  <a:gd name="T80" fmla="*/ 406 w 667"/>
                  <a:gd name="T81" fmla="*/ 409 h 532"/>
                  <a:gd name="T82" fmla="*/ 391 w 667"/>
                  <a:gd name="T83" fmla="*/ 454 h 532"/>
                  <a:gd name="T84" fmla="*/ 411 w 667"/>
                  <a:gd name="T85" fmla="*/ 436 h 532"/>
                  <a:gd name="T86" fmla="*/ 436 w 667"/>
                  <a:gd name="T87" fmla="*/ 477 h 532"/>
                  <a:gd name="T88" fmla="*/ 437 w 667"/>
                  <a:gd name="T89" fmla="*/ 485 h 532"/>
                  <a:gd name="T90" fmla="*/ 490 w 667"/>
                  <a:gd name="T91" fmla="*/ 523 h 532"/>
                  <a:gd name="T92" fmla="*/ 513 w 667"/>
                  <a:gd name="T93" fmla="*/ 516 h 532"/>
                  <a:gd name="T94" fmla="*/ 524 w 667"/>
                  <a:gd name="T95" fmla="*/ 514 h 532"/>
                  <a:gd name="T96" fmla="*/ 563 w 667"/>
                  <a:gd name="T97" fmla="*/ 515 h 532"/>
                  <a:gd name="T98" fmla="*/ 588 w 667"/>
                  <a:gd name="T99" fmla="*/ 505 h 532"/>
                  <a:gd name="T100" fmla="*/ 604 w 667"/>
                  <a:gd name="T101" fmla="*/ 490 h 532"/>
                  <a:gd name="T102" fmla="*/ 637 w 667"/>
                  <a:gd name="T103" fmla="*/ 409 h 532"/>
                  <a:gd name="T104" fmla="*/ 663 w 667"/>
                  <a:gd name="T105" fmla="*/ 321 h 532"/>
                  <a:gd name="T106" fmla="*/ 617 w 667"/>
                  <a:gd name="T107" fmla="*/ 214 h 532"/>
                  <a:gd name="T108" fmla="*/ 613 w 667"/>
                  <a:gd name="T109" fmla="*/ 212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67" h="532">
                    <a:moveTo>
                      <a:pt x="613" y="212"/>
                    </a:moveTo>
                    <a:cubicBezTo>
                      <a:pt x="599" y="214"/>
                      <a:pt x="599" y="201"/>
                      <a:pt x="594" y="192"/>
                    </a:cubicBezTo>
                    <a:cubicBezTo>
                      <a:pt x="586" y="176"/>
                      <a:pt x="576" y="162"/>
                      <a:pt x="559" y="156"/>
                    </a:cubicBezTo>
                    <a:cubicBezTo>
                      <a:pt x="545" y="151"/>
                      <a:pt x="541" y="141"/>
                      <a:pt x="540" y="127"/>
                    </a:cubicBezTo>
                    <a:cubicBezTo>
                      <a:pt x="539" y="109"/>
                      <a:pt x="525" y="95"/>
                      <a:pt x="525" y="76"/>
                    </a:cubicBezTo>
                    <a:cubicBezTo>
                      <a:pt x="525" y="72"/>
                      <a:pt x="516" y="64"/>
                      <a:pt x="512" y="65"/>
                    </a:cubicBezTo>
                    <a:cubicBezTo>
                      <a:pt x="501" y="68"/>
                      <a:pt x="501" y="60"/>
                      <a:pt x="500" y="52"/>
                    </a:cubicBezTo>
                    <a:cubicBezTo>
                      <a:pt x="498" y="33"/>
                      <a:pt x="488" y="18"/>
                      <a:pt x="479" y="0"/>
                    </a:cubicBezTo>
                    <a:cubicBezTo>
                      <a:pt x="470" y="24"/>
                      <a:pt x="465" y="46"/>
                      <a:pt x="467" y="69"/>
                    </a:cubicBezTo>
                    <a:cubicBezTo>
                      <a:pt x="469" y="86"/>
                      <a:pt x="463" y="102"/>
                      <a:pt x="455" y="117"/>
                    </a:cubicBezTo>
                    <a:cubicBezTo>
                      <a:pt x="452" y="123"/>
                      <a:pt x="445" y="129"/>
                      <a:pt x="437" y="122"/>
                    </a:cubicBezTo>
                    <a:cubicBezTo>
                      <a:pt x="421" y="108"/>
                      <a:pt x="400" y="102"/>
                      <a:pt x="383" y="90"/>
                    </a:cubicBezTo>
                    <a:cubicBezTo>
                      <a:pt x="373" y="84"/>
                      <a:pt x="359" y="78"/>
                      <a:pt x="371" y="58"/>
                    </a:cubicBezTo>
                    <a:cubicBezTo>
                      <a:pt x="375" y="52"/>
                      <a:pt x="381" y="45"/>
                      <a:pt x="384" y="37"/>
                    </a:cubicBezTo>
                    <a:cubicBezTo>
                      <a:pt x="386" y="33"/>
                      <a:pt x="390" y="25"/>
                      <a:pt x="384" y="26"/>
                    </a:cubicBezTo>
                    <a:cubicBezTo>
                      <a:pt x="359" y="31"/>
                      <a:pt x="338" y="19"/>
                      <a:pt x="314" y="11"/>
                    </a:cubicBezTo>
                    <a:cubicBezTo>
                      <a:pt x="319" y="23"/>
                      <a:pt x="320" y="29"/>
                      <a:pt x="307" y="29"/>
                    </a:cubicBezTo>
                    <a:cubicBezTo>
                      <a:pt x="288" y="29"/>
                      <a:pt x="271" y="44"/>
                      <a:pt x="266" y="62"/>
                    </a:cubicBezTo>
                    <a:cubicBezTo>
                      <a:pt x="265" y="66"/>
                      <a:pt x="277" y="77"/>
                      <a:pt x="262" y="75"/>
                    </a:cubicBezTo>
                    <a:cubicBezTo>
                      <a:pt x="256" y="74"/>
                      <a:pt x="249" y="77"/>
                      <a:pt x="243" y="71"/>
                    </a:cubicBezTo>
                    <a:cubicBezTo>
                      <a:pt x="225" y="54"/>
                      <a:pt x="214" y="59"/>
                      <a:pt x="195" y="77"/>
                    </a:cubicBezTo>
                    <a:cubicBezTo>
                      <a:pt x="186" y="85"/>
                      <a:pt x="188" y="103"/>
                      <a:pt x="172" y="102"/>
                    </a:cubicBezTo>
                    <a:cubicBezTo>
                      <a:pt x="172" y="115"/>
                      <a:pt x="170" y="120"/>
                      <a:pt x="158" y="108"/>
                    </a:cubicBezTo>
                    <a:cubicBezTo>
                      <a:pt x="155" y="105"/>
                      <a:pt x="148" y="113"/>
                      <a:pt x="147" y="119"/>
                    </a:cubicBezTo>
                    <a:cubicBezTo>
                      <a:pt x="144" y="150"/>
                      <a:pt x="126" y="162"/>
                      <a:pt x="100" y="169"/>
                    </a:cubicBezTo>
                    <a:cubicBezTo>
                      <a:pt x="76" y="176"/>
                      <a:pt x="50" y="177"/>
                      <a:pt x="30" y="195"/>
                    </a:cubicBezTo>
                    <a:cubicBezTo>
                      <a:pt x="22" y="202"/>
                      <a:pt x="17" y="212"/>
                      <a:pt x="5" y="212"/>
                    </a:cubicBezTo>
                    <a:cubicBezTo>
                      <a:pt x="11" y="223"/>
                      <a:pt x="0" y="233"/>
                      <a:pt x="2" y="241"/>
                    </a:cubicBezTo>
                    <a:cubicBezTo>
                      <a:pt x="5" y="259"/>
                      <a:pt x="4" y="280"/>
                      <a:pt x="8" y="295"/>
                    </a:cubicBezTo>
                    <a:cubicBezTo>
                      <a:pt x="18" y="326"/>
                      <a:pt x="26" y="358"/>
                      <a:pt x="38" y="388"/>
                    </a:cubicBezTo>
                    <a:cubicBezTo>
                      <a:pt x="42" y="398"/>
                      <a:pt x="44" y="412"/>
                      <a:pt x="32" y="421"/>
                    </a:cubicBezTo>
                    <a:cubicBezTo>
                      <a:pt x="25" y="426"/>
                      <a:pt x="26" y="432"/>
                      <a:pt x="32" y="437"/>
                    </a:cubicBezTo>
                    <a:cubicBezTo>
                      <a:pt x="43" y="449"/>
                      <a:pt x="71" y="457"/>
                      <a:pt x="83" y="447"/>
                    </a:cubicBezTo>
                    <a:cubicBezTo>
                      <a:pt x="105" y="429"/>
                      <a:pt x="129" y="426"/>
                      <a:pt x="155" y="429"/>
                    </a:cubicBezTo>
                    <a:cubicBezTo>
                      <a:pt x="163" y="429"/>
                      <a:pt x="170" y="430"/>
                      <a:pt x="174" y="421"/>
                    </a:cubicBezTo>
                    <a:cubicBezTo>
                      <a:pt x="179" y="410"/>
                      <a:pt x="188" y="408"/>
                      <a:pt x="197" y="403"/>
                    </a:cubicBezTo>
                    <a:cubicBezTo>
                      <a:pt x="212" y="393"/>
                      <a:pt x="229" y="399"/>
                      <a:pt x="245" y="391"/>
                    </a:cubicBezTo>
                    <a:cubicBezTo>
                      <a:pt x="270" y="377"/>
                      <a:pt x="296" y="384"/>
                      <a:pt x="323" y="390"/>
                    </a:cubicBezTo>
                    <a:cubicBezTo>
                      <a:pt x="339" y="395"/>
                      <a:pt x="344" y="409"/>
                      <a:pt x="353" y="419"/>
                    </a:cubicBezTo>
                    <a:cubicBezTo>
                      <a:pt x="361" y="427"/>
                      <a:pt x="362" y="439"/>
                      <a:pt x="370" y="449"/>
                    </a:cubicBezTo>
                    <a:cubicBezTo>
                      <a:pt x="377" y="431"/>
                      <a:pt x="393" y="424"/>
                      <a:pt x="406" y="409"/>
                    </a:cubicBezTo>
                    <a:cubicBezTo>
                      <a:pt x="403" y="427"/>
                      <a:pt x="401" y="441"/>
                      <a:pt x="391" y="454"/>
                    </a:cubicBezTo>
                    <a:cubicBezTo>
                      <a:pt x="403" y="450"/>
                      <a:pt x="403" y="450"/>
                      <a:pt x="411" y="436"/>
                    </a:cubicBezTo>
                    <a:cubicBezTo>
                      <a:pt x="408" y="458"/>
                      <a:pt x="427" y="463"/>
                      <a:pt x="436" y="477"/>
                    </a:cubicBezTo>
                    <a:cubicBezTo>
                      <a:pt x="437" y="479"/>
                      <a:pt x="437" y="482"/>
                      <a:pt x="437" y="485"/>
                    </a:cubicBezTo>
                    <a:cubicBezTo>
                      <a:pt x="441" y="520"/>
                      <a:pt x="472" y="512"/>
                      <a:pt x="490" y="523"/>
                    </a:cubicBezTo>
                    <a:cubicBezTo>
                      <a:pt x="501" y="530"/>
                      <a:pt x="506" y="521"/>
                      <a:pt x="513" y="516"/>
                    </a:cubicBezTo>
                    <a:cubicBezTo>
                      <a:pt x="516" y="514"/>
                      <a:pt x="518" y="504"/>
                      <a:pt x="524" y="514"/>
                    </a:cubicBezTo>
                    <a:cubicBezTo>
                      <a:pt x="536" y="532"/>
                      <a:pt x="550" y="527"/>
                      <a:pt x="563" y="515"/>
                    </a:cubicBezTo>
                    <a:cubicBezTo>
                      <a:pt x="570" y="508"/>
                      <a:pt x="579" y="505"/>
                      <a:pt x="588" y="505"/>
                    </a:cubicBezTo>
                    <a:cubicBezTo>
                      <a:pt x="598" y="506"/>
                      <a:pt x="602" y="502"/>
                      <a:pt x="604" y="490"/>
                    </a:cubicBezTo>
                    <a:cubicBezTo>
                      <a:pt x="610" y="461"/>
                      <a:pt x="619" y="431"/>
                      <a:pt x="637" y="409"/>
                    </a:cubicBezTo>
                    <a:cubicBezTo>
                      <a:pt x="659" y="383"/>
                      <a:pt x="660" y="351"/>
                      <a:pt x="663" y="321"/>
                    </a:cubicBezTo>
                    <a:cubicBezTo>
                      <a:pt x="667" y="277"/>
                      <a:pt x="635" y="249"/>
                      <a:pt x="617" y="214"/>
                    </a:cubicBezTo>
                    <a:cubicBezTo>
                      <a:pt x="616" y="213"/>
                      <a:pt x="614" y="212"/>
                      <a:pt x="613" y="212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19" name="Freeform 49">
                <a:extLst>
                  <a:ext uri="{FF2B5EF4-FFF2-40B4-BE49-F238E27FC236}">
                    <a16:creationId xmlns:a16="http://schemas.microsoft.com/office/drawing/2014/main" id="{0A90D4BD-4D09-4F5F-8E6C-685027777B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30218" y="4148772"/>
                <a:ext cx="260350" cy="214312"/>
              </a:xfrm>
              <a:custGeom>
                <a:avLst/>
                <a:gdLst>
                  <a:gd name="T0" fmla="*/ 28 w 165"/>
                  <a:gd name="T1" fmla="*/ 113 h 136"/>
                  <a:gd name="T2" fmla="*/ 40 w 165"/>
                  <a:gd name="T3" fmla="*/ 102 h 136"/>
                  <a:gd name="T4" fmla="*/ 44 w 165"/>
                  <a:gd name="T5" fmla="*/ 96 h 136"/>
                  <a:gd name="T6" fmla="*/ 93 w 165"/>
                  <a:gd name="T7" fmla="*/ 103 h 136"/>
                  <a:gd name="T8" fmla="*/ 165 w 165"/>
                  <a:gd name="T9" fmla="*/ 135 h 136"/>
                  <a:gd name="T10" fmla="*/ 130 w 165"/>
                  <a:gd name="T11" fmla="*/ 108 h 136"/>
                  <a:gd name="T12" fmla="*/ 102 w 165"/>
                  <a:gd name="T13" fmla="*/ 75 h 136"/>
                  <a:gd name="T14" fmla="*/ 117 w 165"/>
                  <a:gd name="T15" fmla="*/ 66 h 136"/>
                  <a:gd name="T16" fmla="*/ 113 w 165"/>
                  <a:gd name="T17" fmla="*/ 60 h 136"/>
                  <a:gd name="T18" fmla="*/ 71 w 165"/>
                  <a:gd name="T19" fmla="*/ 29 h 136"/>
                  <a:gd name="T20" fmla="*/ 5 w 165"/>
                  <a:gd name="T21" fmla="*/ 0 h 136"/>
                  <a:gd name="T22" fmla="*/ 2 w 165"/>
                  <a:gd name="T23" fmla="*/ 109 h 136"/>
                  <a:gd name="T24" fmla="*/ 28 w 165"/>
                  <a:gd name="T25" fmla="*/ 113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5" h="136">
                    <a:moveTo>
                      <a:pt x="28" y="113"/>
                    </a:moveTo>
                    <a:cubicBezTo>
                      <a:pt x="34" y="114"/>
                      <a:pt x="47" y="118"/>
                      <a:pt x="40" y="102"/>
                    </a:cubicBezTo>
                    <a:cubicBezTo>
                      <a:pt x="38" y="99"/>
                      <a:pt x="42" y="98"/>
                      <a:pt x="44" y="96"/>
                    </a:cubicBezTo>
                    <a:cubicBezTo>
                      <a:pt x="59" y="81"/>
                      <a:pt x="79" y="84"/>
                      <a:pt x="93" y="103"/>
                    </a:cubicBezTo>
                    <a:cubicBezTo>
                      <a:pt x="113" y="129"/>
                      <a:pt x="128" y="136"/>
                      <a:pt x="165" y="135"/>
                    </a:cubicBezTo>
                    <a:cubicBezTo>
                      <a:pt x="150" y="128"/>
                      <a:pt x="142" y="116"/>
                      <a:pt x="130" y="108"/>
                    </a:cubicBezTo>
                    <a:cubicBezTo>
                      <a:pt x="118" y="100"/>
                      <a:pt x="111" y="86"/>
                      <a:pt x="102" y="75"/>
                    </a:cubicBezTo>
                    <a:cubicBezTo>
                      <a:pt x="106" y="67"/>
                      <a:pt x="116" y="75"/>
                      <a:pt x="117" y="66"/>
                    </a:cubicBezTo>
                    <a:cubicBezTo>
                      <a:pt x="117" y="64"/>
                      <a:pt x="115" y="60"/>
                      <a:pt x="113" y="60"/>
                    </a:cubicBezTo>
                    <a:cubicBezTo>
                      <a:pt x="95" y="55"/>
                      <a:pt x="84" y="41"/>
                      <a:pt x="71" y="29"/>
                    </a:cubicBezTo>
                    <a:cubicBezTo>
                      <a:pt x="53" y="12"/>
                      <a:pt x="28" y="7"/>
                      <a:pt x="5" y="0"/>
                    </a:cubicBezTo>
                    <a:cubicBezTo>
                      <a:pt x="0" y="36"/>
                      <a:pt x="6" y="73"/>
                      <a:pt x="2" y="109"/>
                    </a:cubicBezTo>
                    <a:cubicBezTo>
                      <a:pt x="10" y="119"/>
                      <a:pt x="20" y="112"/>
                      <a:pt x="28" y="113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20" name="Freeform 50">
                <a:extLst>
                  <a:ext uri="{FF2B5EF4-FFF2-40B4-BE49-F238E27FC236}">
                    <a16:creationId xmlns:a16="http://schemas.microsoft.com/office/drawing/2014/main" id="{D9E05609-FBE0-4919-81BA-6F01EBD03D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98555" y="5252084"/>
                <a:ext cx="204788" cy="214312"/>
              </a:xfrm>
              <a:custGeom>
                <a:avLst/>
                <a:gdLst>
                  <a:gd name="T0" fmla="*/ 112 w 130"/>
                  <a:gd name="T1" fmla="*/ 16 h 136"/>
                  <a:gd name="T2" fmla="*/ 108 w 130"/>
                  <a:gd name="T3" fmla="*/ 9 h 136"/>
                  <a:gd name="T4" fmla="*/ 94 w 130"/>
                  <a:gd name="T5" fmla="*/ 12 h 136"/>
                  <a:gd name="T6" fmla="*/ 43 w 130"/>
                  <a:gd name="T7" fmla="*/ 71 h 136"/>
                  <a:gd name="T8" fmla="*/ 21 w 130"/>
                  <a:gd name="T9" fmla="*/ 89 h 136"/>
                  <a:gd name="T10" fmla="*/ 26 w 130"/>
                  <a:gd name="T11" fmla="*/ 125 h 136"/>
                  <a:gd name="T12" fmla="*/ 63 w 130"/>
                  <a:gd name="T13" fmla="*/ 116 h 136"/>
                  <a:gd name="T14" fmla="*/ 75 w 130"/>
                  <a:gd name="T15" fmla="*/ 95 h 136"/>
                  <a:gd name="T16" fmla="*/ 102 w 130"/>
                  <a:gd name="T17" fmla="*/ 68 h 136"/>
                  <a:gd name="T18" fmla="*/ 117 w 130"/>
                  <a:gd name="T19" fmla="*/ 41 h 136"/>
                  <a:gd name="T20" fmla="*/ 112 w 130"/>
                  <a:gd name="T21" fmla="*/ 1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0" h="136">
                    <a:moveTo>
                      <a:pt x="112" y="16"/>
                    </a:moveTo>
                    <a:cubicBezTo>
                      <a:pt x="111" y="15"/>
                      <a:pt x="110" y="11"/>
                      <a:pt x="108" y="9"/>
                    </a:cubicBezTo>
                    <a:cubicBezTo>
                      <a:pt x="102" y="0"/>
                      <a:pt x="97" y="3"/>
                      <a:pt x="94" y="12"/>
                    </a:cubicBezTo>
                    <a:cubicBezTo>
                      <a:pt x="84" y="39"/>
                      <a:pt x="67" y="58"/>
                      <a:pt x="43" y="71"/>
                    </a:cubicBezTo>
                    <a:cubicBezTo>
                      <a:pt x="34" y="76"/>
                      <a:pt x="28" y="82"/>
                      <a:pt x="21" y="89"/>
                    </a:cubicBezTo>
                    <a:cubicBezTo>
                      <a:pt x="0" y="113"/>
                      <a:pt x="0" y="111"/>
                      <a:pt x="26" y="125"/>
                    </a:cubicBezTo>
                    <a:cubicBezTo>
                      <a:pt x="43" y="136"/>
                      <a:pt x="53" y="129"/>
                      <a:pt x="63" y="116"/>
                    </a:cubicBezTo>
                    <a:cubicBezTo>
                      <a:pt x="68" y="110"/>
                      <a:pt x="74" y="102"/>
                      <a:pt x="75" y="95"/>
                    </a:cubicBezTo>
                    <a:cubicBezTo>
                      <a:pt x="78" y="78"/>
                      <a:pt x="90" y="73"/>
                      <a:pt x="102" y="68"/>
                    </a:cubicBezTo>
                    <a:cubicBezTo>
                      <a:pt x="104" y="57"/>
                      <a:pt x="111" y="49"/>
                      <a:pt x="117" y="41"/>
                    </a:cubicBezTo>
                    <a:cubicBezTo>
                      <a:pt x="130" y="23"/>
                      <a:pt x="130" y="23"/>
                      <a:pt x="112" y="16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21" name="Freeform 51">
                <a:extLst>
                  <a:ext uri="{FF2B5EF4-FFF2-40B4-BE49-F238E27FC236}">
                    <a16:creationId xmlns:a16="http://schemas.microsoft.com/office/drawing/2014/main" id="{FAF981AA-23CE-4A27-8004-C97457B3A9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58893" y="5358447"/>
                <a:ext cx="1588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22" name="Freeform 52">
                <a:extLst>
                  <a:ext uri="{FF2B5EF4-FFF2-40B4-BE49-F238E27FC236}">
                    <a16:creationId xmlns:a16="http://schemas.microsoft.com/office/drawing/2014/main" id="{2A777E92-B774-45E5-B8FF-1A185403C5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93818" y="5139372"/>
                <a:ext cx="119063" cy="150812"/>
              </a:xfrm>
              <a:custGeom>
                <a:avLst/>
                <a:gdLst>
                  <a:gd name="T0" fmla="*/ 70 w 75"/>
                  <a:gd name="T1" fmla="*/ 13 h 96"/>
                  <a:gd name="T2" fmla="*/ 37 w 75"/>
                  <a:gd name="T3" fmla="*/ 14 h 96"/>
                  <a:gd name="T4" fmla="*/ 14 w 75"/>
                  <a:gd name="T5" fmla="*/ 0 h 96"/>
                  <a:gd name="T6" fmla="*/ 0 w 75"/>
                  <a:gd name="T7" fmla="*/ 49 h 96"/>
                  <a:gd name="T8" fmla="*/ 20 w 75"/>
                  <a:gd name="T9" fmla="*/ 76 h 96"/>
                  <a:gd name="T10" fmla="*/ 19 w 75"/>
                  <a:gd name="T11" fmla="*/ 91 h 96"/>
                  <a:gd name="T12" fmla="*/ 35 w 75"/>
                  <a:gd name="T13" fmla="*/ 83 h 96"/>
                  <a:gd name="T14" fmla="*/ 69 w 75"/>
                  <a:gd name="T15" fmla="*/ 32 h 96"/>
                  <a:gd name="T16" fmla="*/ 70 w 75"/>
                  <a:gd name="T17" fmla="*/ 13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96">
                    <a:moveTo>
                      <a:pt x="70" y="13"/>
                    </a:moveTo>
                    <a:cubicBezTo>
                      <a:pt x="59" y="24"/>
                      <a:pt x="44" y="24"/>
                      <a:pt x="37" y="14"/>
                    </a:cubicBezTo>
                    <a:cubicBezTo>
                      <a:pt x="30" y="4"/>
                      <a:pt x="24" y="0"/>
                      <a:pt x="14" y="0"/>
                    </a:cubicBezTo>
                    <a:cubicBezTo>
                      <a:pt x="16" y="18"/>
                      <a:pt x="18" y="37"/>
                      <a:pt x="0" y="49"/>
                    </a:cubicBezTo>
                    <a:cubicBezTo>
                      <a:pt x="6" y="60"/>
                      <a:pt x="26" y="56"/>
                      <a:pt x="20" y="76"/>
                    </a:cubicBezTo>
                    <a:cubicBezTo>
                      <a:pt x="19" y="81"/>
                      <a:pt x="9" y="85"/>
                      <a:pt x="19" y="91"/>
                    </a:cubicBezTo>
                    <a:cubicBezTo>
                      <a:pt x="27" y="96"/>
                      <a:pt x="31" y="88"/>
                      <a:pt x="35" y="83"/>
                    </a:cubicBezTo>
                    <a:cubicBezTo>
                      <a:pt x="48" y="67"/>
                      <a:pt x="50" y="43"/>
                      <a:pt x="69" y="32"/>
                    </a:cubicBezTo>
                    <a:cubicBezTo>
                      <a:pt x="74" y="29"/>
                      <a:pt x="75" y="21"/>
                      <a:pt x="70" y="13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23" name="Freeform 53">
                <a:extLst>
                  <a:ext uri="{FF2B5EF4-FFF2-40B4-BE49-F238E27FC236}">
                    <a16:creationId xmlns:a16="http://schemas.microsoft.com/office/drawing/2014/main" id="{472F3315-B72B-4F91-8708-925BC71608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25468" y="5245734"/>
                <a:ext cx="103188" cy="109537"/>
              </a:xfrm>
              <a:custGeom>
                <a:avLst/>
                <a:gdLst>
                  <a:gd name="T0" fmla="*/ 50 w 66"/>
                  <a:gd name="T1" fmla="*/ 14 h 70"/>
                  <a:gd name="T2" fmla="*/ 33 w 66"/>
                  <a:gd name="T3" fmla="*/ 19 h 70"/>
                  <a:gd name="T4" fmla="*/ 5 w 66"/>
                  <a:gd name="T5" fmla="*/ 15 h 70"/>
                  <a:gd name="T6" fmla="*/ 16 w 66"/>
                  <a:gd name="T7" fmla="*/ 47 h 70"/>
                  <a:gd name="T8" fmla="*/ 28 w 66"/>
                  <a:gd name="T9" fmla="*/ 63 h 70"/>
                  <a:gd name="T10" fmla="*/ 41 w 66"/>
                  <a:gd name="T11" fmla="*/ 66 h 70"/>
                  <a:gd name="T12" fmla="*/ 62 w 66"/>
                  <a:gd name="T13" fmla="*/ 26 h 70"/>
                  <a:gd name="T14" fmla="*/ 50 w 66"/>
                  <a:gd name="T15" fmla="*/ 14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70">
                    <a:moveTo>
                      <a:pt x="50" y="14"/>
                    </a:moveTo>
                    <a:cubicBezTo>
                      <a:pt x="45" y="16"/>
                      <a:pt x="39" y="17"/>
                      <a:pt x="33" y="19"/>
                    </a:cubicBezTo>
                    <a:cubicBezTo>
                      <a:pt x="23" y="21"/>
                      <a:pt x="13" y="0"/>
                      <a:pt x="5" y="15"/>
                    </a:cubicBezTo>
                    <a:cubicBezTo>
                      <a:pt x="0" y="24"/>
                      <a:pt x="16" y="34"/>
                      <a:pt x="16" y="47"/>
                    </a:cubicBezTo>
                    <a:cubicBezTo>
                      <a:pt x="16" y="52"/>
                      <a:pt x="23" y="57"/>
                      <a:pt x="28" y="63"/>
                    </a:cubicBezTo>
                    <a:cubicBezTo>
                      <a:pt x="31" y="67"/>
                      <a:pt x="37" y="70"/>
                      <a:pt x="41" y="66"/>
                    </a:cubicBezTo>
                    <a:cubicBezTo>
                      <a:pt x="52" y="55"/>
                      <a:pt x="66" y="45"/>
                      <a:pt x="62" y="26"/>
                    </a:cubicBezTo>
                    <a:cubicBezTo>
                      <a:pt x="65" y="12"/>
                      <a:pt x="61" y="9"/>
                      <a:pt x="50" y="14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24" name="Freeform 54">
                <a:extLst>
                  <a:ext uri="{FF2B5EF4-FFF2-40B4-BE49-F238E27FC236}">
                    <a16:creationId xmlns:a16="http://schemas.microsoft.com/office/drawing/2014/main" id="{879666FE-44BE-4A1E-93EB-B236D98B58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30243" y="4188459"/>
                <a:ext cx="104775" cy="73025"/>
              </a:xfrm>
              <a:custGeom>
                <a:avLst/>
                <a:gdLst>
                  <a:gd name="T0" fmla="*/ 61 w 67"/>
                  <a:gd name="T1" fmla="*/ 15 h 47"/>
                  <a:gd name="T2" fmla="*/ 62 w 67"/>
                  <a:gd name="T3" fmla="*/ 4 h 47"/>
                  <a:gd name="T4" fmla="*/ 50 w 67"/>
                  <a:gd name="T5" fmla="*/ 9 h 47"/>
                  <a:gd name="T6" fmla="*/ 25 w 67"/>
                  <a:gd name="T7" fmla="*/ 24 h 47"/>
                  <a:gd name="T8" fmla="*/ 0 w 67"/>
                  <a:gd name="T9" fmla="*/ 25 h 47"/>
                  <a:gd name="T10" fmla="*/ 61 w 67"/>
                  <a:gd name="T11" fmla="*/ 1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7" h="47">
                    <a:moveTo>
                      <a:pt x="61" y="15"/>
                    </a:moveTo>
                    <a:cubicBezTo>
                      <a:pt x="64" y="11"/>
                      <a:pt x="67" y="7"/>
                      <a:pt x="62" y="4"/>
                    </a:cubicBezTo>
                    <a:cubicBezTo>
                      <a:pt x="56" y="0"/>
                      <a:pt x="53" y="2"/>
                      <a:pt x="50" y="9"/>
                    </a:cubicBezTo>
                    <a:cubicBezTo>
                      <a:pt x="46" y="20"/>
                      <a:pt x="38" y="26"/>
                      <a:pt x="25" y="24"/>
                    </a:cubicBezTo>
                    <a:cubicBezTo>
                      <a:pt x="18" y="22"/>
                      <a:pt x="9" y="25"/>
                      <a:pt x="0" y="25"/>
                    </a:cubicBezTo>
                    <a:cubicBezTo>
                      <a:pt x="21" y="47"/>
                      <a:pt x="48" y="36"/>
                      <a:pt x="61" y="15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25" name="Freeform 55">
                <a:extLst>
                  <a:ext uri="{FF2B5EF4-FFF2-40B4-BE49-F238E27FC236}">
                    <a16:creationId xmlns:a16="http://schemas.microsoft.com/office/drawing/2014/main" id="{BF414FF1-E255-4717-9A8F-40CD0C1564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77943" y="5079047"/>
                <a:ext cx="36513" cy="58737"/>
              </a:xfrm>
              <a:custGeom>
                <a:avLst/>
                <a:gdLst>
                  <a:gd name="T0" fmla="*/ 0 w 23"/>
                  <a:gd name="T1" fmla="*/ 0 h 37"/>
                  <a:gd name="T2" fmla="*/ 23 w 23"/>
                  <a:gd name="T3" fmla="*/ 37 h 37"/>
                  <a:gd name="T4" fmla="*/ 0 w 23"/>
                  <a:gd name="T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37">
                    <a:moveTo>
                      <a:pt x="0" y="0"/>
                    </a:moveTo>
                    <a:cubicBezTo>
                      <a:pt x="7" y="13"/>
                      <a:pt x="11" y="28"/>
                      <a:pt x="23" y="37"/>
                    </a:cubicBezTo>
                    <a:cubicBezTo>
                      <a:pt x="21" y="20"/>
                      <a:pt x="19" y="4"/>
                      <a:pt x="0" y="0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26" name="Freeform 56">
                <a:extLst>
                  <a:ext uri="{FF2B5EF4-FFF2-40B4-BE49-F238E27FC236}">
                    <a16:creationId xmlns:a16="http://schemas.microsoft.com/office/drawing/2014/main" id="{43BB7830-604B-4D8C-BCFC-CBF42D9F6B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14455" y="5137784"/>
                <a:ext cx="1588" cy="1587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  <a:gd name="T10" fmla="*/ 0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27" name="Freeform 57">
                <a:extLst>
                  <a:ext uri="{FF2B5EF4-FFF2-40B4-BE49-F238E27FC236}">
                    <a16:creationId xmlns:a16="http://schemas.microsoft.com/office/drawing/2014/main" id="{26616B39-8FE0-49D7-BDD9-47B8FD202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60480" y="5356859"/>
                <a:ext cx="4763" cy="3175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1 h 2"/>
                  <a:gd name="T4" fmla="*/ 3 w 3"/>
                  <a:gd name="T5" fmla="*/ 2 h 2"/>
                  <a:gd name="T6" fmla="*/ 3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1"/>
                      <a:pt x="1" y="1"/>
                      <a:pt x="0" y="1"/>
                    </a:cubicBezTo>
                    <a:cubicBezTo>
                      <a:pt x="1" y="1"/>
                      <a:pt x="2" y="2"/>
                      <a:pt x="3" y="2"/>
                    </a:cubicBezTo>
                    <a:cubicBezTo>
                      <a:pt x="3" y="2"/>
                      <a:pt x="3" y="1"/>
                      <a:pt x="3" y="0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28" name="Freeform 58">
                <a:extLst>
                  <a:ext uri="{FF2B5EF4-FFF2-40B4-BE49-F238E27FC236}">
                    <a16:creationId xmlns:a16="http://schemas.microsoft.com/office/drawing/2014/main" id="{5E948E4A-C838-4CC5-B304-FE79066B0C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58893" y="5358447"/>
                <a:ext cx="1588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</p:grp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E6327A81-FE62-41B7-B192-3163FF54E8AB}"/>
                </a:ext>
              </a:extLst>
            </p:cNvPr>
            <p:cNvGrpSpPr/>
            <p:nvPr/>
          </p:nvGrpSpPr>
          <p:grpSpPr>
            <a:xfrm>
              <a:off x="6720205" y="1108710"/>
              <a:ext cx="2205038" cy="1916112"/>
              <a:chOff x="6720205" y="1108710"/>
              <a:chExt cx="2205038" cy="1916112"/>
            </a:xfrm>
            <a:grpFill/>
          </p:grpSpPr>
          <p:sp>
            <p:nvSpPr>
              <p:cNvPr id="130" name="Freeform 9">
                <a:extLst>
                  <a:ext uri="{FF2B5EF4-FFF2-40B4-BE49-F238E27FC236}">
                    <a16:creationId xmlns:a16="http://schemas.microsoft.com/office/drawing/2014/main" id="{C093CE3E-B23B-4F75-ACC9-3196BFFAC2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4680" y="268668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31" name="Freeform 10">
                <a:extLst>
                  <a:ext uri="{FF2B5EF4-FFF2-40B4-BE49-F238E27FC236}">
                    <a16:creationId xmlns:a16="http://schemas.microsoft.com/office/drawing/2014/main" id="{1B0E8A1F-1B8F-4B98-A911-CE86681D0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0480" y="159924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32" name="Freeform 59">
                <a:extLst>
                  <a:ext uri="{FF2B5EF4-FFF2-40B4-BE49-F238E27FC236}">
                    <a16:creationId xmlns:a16="http://schemas.microsoft.com/office/drawing/2014/main" id="{AA960050-5415-48ED-BD3C-60FAE90C9E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4018" y="1645285"/>
                <a:ext cx="1887538" cy="1379537"/>
              </a:xfrm>
              <a:custGeom>
                <a:avLst/>
                <a:gdLst>
                  <a:gd name="T0" fmla="*/ 1121 w 1200"/>
                  <a:gd name="T1" fmla="*/ 86 h 876"/>
                  <a:gd name="T2" fmla="*/ 1034 w 1200"/>
                  <a:gd name="T3" fmla="*/ 93 h 876"/>
                  <a:gd name="T4" fmla="*/ 940 w 1200"/>
                  <a:gd name="T5" fmla="*/ 125 h 876"/>
                  <a:gd name="T6" fmla="*/ 882 w 1200"/>
                  <a:gd name="T7" fmla="*/ 86 h 876"/>
                  <a:gd name="T8" fmla="*/ 839 w 1200"/>
                  <a:gd name="T9" fmla="*/ 152 h 876"/>
                  <a:gd name="T10" fmla="*/ 804 w 1200"/>
                  <a:gd name="T11" fmla="*/ 204 h 876"/>
                  <a:gd name="T12" fmla="*/ 766 w 1200"/>
                  <a:gd name="T13" fmla="*/ 205 h 876"/>
                  <a:gd name="T14" fmla="*/ 716 w 1200"/>
                  <a:gd name="T15" fmla="*/ 170 h 876"/>
                  <a:gd name="T16" fmla="*/ 785 w 1200"/>
                  <a:gd name="T17" fmla="*/ 154 h 876"/>
                  <a:gd name="T18" fmla="*/ 701 w 1200"/>
                  <a:gd name="T19" fmla="*/ 64 h 876"/>
                  <a:gd name="T20" fmla="*/ 642 w 1200"/>
                  <a:gd name="T21" fmla="*/ 31 h 876"/>
                  <a:gd name="T22" fmla="*/ 555 w 1200"/>
                  <a:gd name="T23" fmla="*/ 12 h 876"/>
                  <a:gd name="T24" fmla="*/ 404 w 1200"/>
                  <a:gd name="T25" fmla="*/ 107 h 876"/>
                  <a:gd name="T26" fmla="*/ 252 w 1200"/>
                  <a:gd name="T27" fmla="*/ 269 h 876"/>
                  <a:gd name="T28" fmla="*/ 274 w 1200"/>
                  <a:gd name="T29" fmla="*/ 374 h 876"/>
                  <a:gd name="T30" fmla="*/ 365 w 1200"/>
                  <a:gd name="T31" fmla="*/ 435 h 876"/>
                  <a:gd name="T32" fmla="*/ 420 w 1200"/>
                  <a:gd name="T33" fmla="*/ 398 h 876"/>
                  <a:gd name="T34" fmla="*/ 478 w 1200"/>
                  <a:gd name="T35" fmla="*/ 227 h 876"/>
                  <a:gd name="T36" fmla="*/ 566 w 1200"/>
                  <a:gd name="T37" fmla="*/ 191 h 876"/>
                  <a:gd name="T38" fmla="*/ 552 w 1200"/>
                  <a:gd name="T39" fmla="*/ 322 h 876"/>
                  <a:gd name="T40" fmla="*/ 577 w 1200"/>
                  <a:gd name="T41" fmla="*/ 341 h 876"/>
                  <a:gd name="T42" fmla="*/ 525 w 1200"/>
                  <a:gd name="T43" fmla="*/ 397 h 876"/>
                  <a:gd name="T44" fmla="*/ 454 w 1200"/>
                  <a:gd name="T45" fmla="*/ 471 h 876"/>
                  <a:gd name="T46" fmla="*/ 346 w 1200"/>
                  <a:gd name="T47" fmla="*/ 479 h 876"/>
                  <a:gd name="T48" fmla="*/ 312 w 1200"/>
                  <a:gd name="T49" fmla="*/ 408 h 876"/>
                  <a:gd name="T50" fmla="*/ 280 w 1200"/>
                  <a:gd name="T51" fmla="*/ 495 h 876"/>
                  <a:gd name="T52" fmla="*/ 136 w 1200"/>
                  <a:gd name="T53" fmla="*/ 597 h 876"/>
                  <a:gd name="T54" fmla="*/ 131 w 1200"/>
                  <a:gd name="T55" fmla="*/ 656 h 876"/>
                  <a:gd name="T56" fmla="*/ 8 w 1200"/>
                  <a:gd name="T57" fmla="*/ 756 h 876"/>
                  <a:gd name="T58" fmla="*/ 40 w 1200"/>
                  <a:gd name="T59" fmla="*/ 849 h 876"/>
                  <a:gd name="T60" fmla="*/ 142 w 1200"/>
                  <a:gd name="T61" fmla="*/ 810 h 876"/>
                  <a:gd name="T62" fmla="*/ 227 w 1200"/>
                  <a:gd name="T63" fmla="*/ 721 h 876"/>
                  <a:gd name="T64" fmla="*/ 409 w 1200"/>
                  <a:gd name="T65" fmla="*/ 789 h 876"/>
                  <a:gd name="T66" fmla="*/ 362 w 1200"/>
                  <a:gd name="T67" fmla="*/ 719 h 876"/>
                  <a:gd name="T68" fmla="*/ 421 w 1200"/>
                  <a:gd name="T69" fmla="*/ 715 h 876"/>
                  <a:gd name="T70" fmla="*/ 506 w 1200"/>
                  <a:gd name="T71" fmla="*/ 832 h 876"/>
                  <a:gd name="T72" fmla="*/ 529 w 1200"/>
                  <a:gd name="T73" fmla="*/ 782 h 876"/>
                  <a:gd name="T74" fmla="*/ 595 w 1200"/>
                  <a:gd name="T75" fmla="*/ 784 h 876"/>
                  <a:gd name="T76" fmla="*/ 643 w 1200"/>
                  <a:gd name="T77" fmla="*/ 653 h 876"/>
                  <a:gd name="T78" fmla="*/ 720 w 1200"/>
                  <a:gd name="T79" fmla="*/ 673 h 876"/>
                  <a:gd name="T80" fmla="*/ 777 w 1200"/>
                  <a:gd name="T81" fmla="*/ 672 h 876"/>
                  <a:gd name="T82" fmla="*/ 913 w 1200"/>
                  <a:gd name="T83" fmla="*/ 749 h 876"/>
                  <a:gd name="T84" fmla="*/ 947 w 1200"/>
                  <a:gd name="T85" fmla="*/ 661 h 876"/>
                  <a:gd name="T86" fmla="*/ 911 w 1200"/>
                  <a:gd name="T87" fmla="*/ 612 h 876"/>
                  <a:gd name="T88" fmla="*/ 1106 w 1200"/>
                  <a:gd name="T89" fmla="*/ 579 h 876"/>
                  <a:gd name="T90" fmla="*/ 1071 w 1200"/>
                  <a:gd name="T91" fmla="*/ 479 h 876"/>
                  <a:gd name="T92" fmla="*/ 1087 w 1200"/>
                  <a:gd name="T93" fmla="*/ 361 h 876"/>
                  <a:gd name="T94" fmla="*/ 1193 w 1200"/>
                  <a:gd name="T95" fmla="*/ 100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200" h="876">
                    <a:moveTo>
                      <a:pt x="1193" y="52"/>
                    </a:moveTo>
                    <a:cubicBezTo>
                      <a:pt x="1177" y="44"/>
                      <a:pt x="1161" y="48"/>
                      <a:pt x="1145" y="49"/>
                    </a:cubicBezTo>
                    <a:cubicBezTo>
                      <a:pt x="1155" y="68"/>
                      <a:pt x="1151" y="84"/>
                      <a:pt x="1133" y="90"/>
                    </a:cubicBezTo>
                    <a:cubicBezTo>
                      <a:pt x="1129" y="91"/>
                      <a:pt x="1121" y="92"/>
                      <a:pt x="1121" y="86"/>
                    </a:cubicBezTo>
                    <a:cubicBezTo>
                      <a:pt x="1122" y="64"/>
                      <a:pt x="1108" y="77"/>
                      <a:pt x="1104" y="78"/>
                    </a:cubicBezTo>
                    <a:cubicBezTo>
                      <a:pt x="1094" y="82"/>
                      <a:pt x="1085" y="85"/>
                      <a:pt x="1075" y="82"/>
                    </a:cubicBezTo>
                    <a:cubicBezTo>
                      <a:pt x="1069" y="80"/>
                      <a:pt x="1065" y="83"/>
                      <a:pt x="1061" y="88"/>
                    </a:cubicBezTo>
                    <a:cubicBezTo>
                      <a:pt x="1054" y="99"/>
                      <a:pt x="1043" y="96"/>
                      <a:pt x="1034" y="93"/>
                    </a:cubicBezTo>
                    <a:cubicBezTo>
                      <a:pt x="1023" y="91"/>
                      <a:pt x="1040" y="80"/>
                      <a:pt x="1030" y="73"/>
                    </a:cubicBezTo>
                    <a:cubicBezTo>
                      <a:pt x="1027" y="75"/>
                      <a:pt x="1020" y="77"/>
                      <a:pt x="1019" y="80"/>
                    </a:cubicBezTo>
                    <a:cubicBezTo>
                      <a:pt x="1017" y="93"/>
                      <a:pt x="1011" y="86"/>
                      <a:pt x="1004" y="88"/>
                    </a:cubicBezTo>
                    <a:cubicBezTo>
                      <a:pt x="979" y="92"/>
                      <a:pt x="956" y="105"/>
                      <a:pt x="940" y="125"/>
                    </a:cubicBezTo>
                    <a:cubicBezTo>
                      <a:pt x="932" y="134"/>
                      <a:pt x="926" y="137"/>
                      <a:pt x="916" y="137"/>
                    </a:cubicBezTo>
                    <a:cubicBezTo>
                      <a:pt x="902" y="138"/>
                      <a:pt x="890" y="128"/>
                      <a:pt x="888" y="118"/>
                    </a:cubicBezTo>
                    <a:cubicBezTo>
                      <a:pt x="886" y="102"/>
                      <a:pt x="902" y="103"/>
                      <a:pt x="913" y="102"/>
                    </a:cubicBezTo>
                    <a:cubicBezTo>
                      <a:pt x="907" y="87"/>
                      <a:pt x="896" y="84"/>
                      <a:pt x="882" y="86"/>
                    </a:cubicBezTo>
                    <a:cubicBezTo>
                      <a:pt x="884" y="99"/>
                      <a:pt x="868" y="110"/>
                      <a:pt x="881" y="125"/>
                    </a:cubicBezTo>
                    <a:cubicBezTo>
                      <a:pt x="888" y="134"/>
                      <a:pt x="885" y="148"/>
                      <a:pt x="878" y="156"/>
                    </a:cubicBezTo>
                    <a:cubicBezTo>
                      <a:pt x="872" y="164"/>
                      <a:pt x="865" y="160"/>
                      <a:pt x="860" y="151"/>
                    </a:cubicBezTo>
                    <a:cubicBezTo>
                      <a:pt x="859" y="149"/>
                      <a:pt x="847" y="143"/>
                      <a:pt x="839" y="152"/>
                    </a:cubicBezTo>
                    <a:cubicBezTo>
                      <a:pt x="834" y="157"/>
                      <a:pt x="827" y="161"/>
                      <a:pt x="820" y="164"/>
                    </a:cubicBezTo>
                    <a:cubicBezTo>
                      <a:pt x="808" y="170"/>
                      <a:pt x="804" y="177"/>
                      <a:pt x="814" y="188"/>
                    </a:cubicBezTo>
                    <a:cubicBezTo>
                      <a:pt x="818" y="192"/>
                      <a:pt x="821" y="196"/>
                      <a:pt x="818" y="202"/>
                    </a:cubicBezTo>
                    <a:cubicBezTo>
                      <a:pt x="815" y="208"/>
                      <a:pt x="809" y="206"/>
                      <a:pt x="804" y="204"/>
                    </a:cubicBezTo>
                    <a:cubicBezTo>
                      <a:pt x="793" y="199"/>
                      <a:pt x="779" y="205"/>
                      <a:pt x="770" y="192"/>
                    </a:cubicBezTo>
                    <a:cubicBezTo>
                      <a:pt x="768" y="189"/>
                      <a:pt x="764" y="184"/>
                      <a:pt x="759" y="189"/>
                    </a:cubicBezTo>
                    <a:cubicBezTo>
                      <a:pt x="757" y="190"/>
                      <a:pt x="756" y="194"/>
                      <a:pt x="757" y="196"/>
                    </a:cubicBezTo>
                    <a:cubicBezTo>
                      <a:pt x="758" y="202"/>
                      <a:pt x="761" y="206"/>
                      <a:pt x="766" y="205"/>
                    </a:cubicBezTo>
                    <a:cubicBezTo>
                      <a:pt x="775" y="203"/>
                      <a:pt x="780" y="209"/>
                      <a:pt x="778" y="216"/>
                    </a:cubicBezTo>
                    <a:cubicBezTo>
                      <a:pt x="776" y="224"/>
                      <a:pt x="767" y="228"/>
                      <a:pt x="761" y="224"/>
                    </a:cubicBezTo>
                    <a:cubicBezTo>
                      <a:pt x="745" y="214"/>
                      <a:pt x="720" y="216"/>
                      <a:pt x="717" y="188"/>
                    </a:cubicBezTo>
                    <a:cubicBezTo>
                      <a:pt x="716" y="182"/>
                      <a:pt x="713" y="176"/>
                      <a:pt x="716" y="170"/>
                    </a:cubicBezTo>
                    <a:cubicBezTo>
                      <a:pt x="719" y="164"/>
                      <a:pt x="718" y="159"/>
                      <a:pt x="711" y="159"/>
                    </a:cubicBezTo>
                    <a:cubicBezTo>
                      <a:pt x="695" y="158"/>
                      <a:pt x="693" y="147"/>
                      <a:pt x="691" y="132"/>
                    </a:cubicBezTo>
                    <a:cubicBezTo>
                      <a:pt x="701" y="135"/>
                      <a:pt x="710" y="136"/>
                      <a:pt x="718" y="139"/>
                    </a:cubicBezTo>
                    <a:cubicBezTo>
                      <a:pt x="740" y="146"/>
                      <a:pt x="763" y="151"/>
                      <a:pt x="785" y="154"/>
                    </a:cubicBezTo>
                    <a:cubicBezTo>
                      <a:pt x="803" y="156"/>
                      <a:pt x="828" y="140"/>
                      <a:pt x="826" y="128"/>
                    </a:cubicBezTo>
                    <a:cubicBezTo>
                      <a:pt x="823" y="110"/>
                      <a:pt x="810" y="99"/>
                      <a:pt x="794" y="96"/>
                    </a:cubicBezTo>
                    <a:cubicBezTo>
                      <a:pt x="783" y="94"/>
                      <a:pt x="774" y="87"/>
                      <a:pt x="765" y="81"/>
                    </a:cubicBezTo>
                    <a:cubicBezTo>
                      <a:pt x="745" y="69"/>
                      <a:pt x="725" y="56"/>
                      <a:pt x="701" y="64"/>
                    </a:cubicBezTo>
                    <a:cubicBezTo>
                      <a:pt x="696" y="65"/>
                      <a:pt x="688" y="63"/>
                      <a:pt x="686" y="60"/>
                    </a:cubicBezTo>
                    <a:cubicBezTo>
                      <a:pt x="676" y="41"/>
                      <a:pt x="659" y="50"/>
                      <a:pt x="645" y="47"/>
                    </a:cubicBezTo>
                    <a:cubicBezTo>
                      <a:pt x="641" y="47"/>
                      <a:pt x="635" y="50"/>
                      <a:pt x="634" y="43"/>
                    </a:cubicBezTo>
                    <a:cubicBezTo>
                      <a:pt x="632" y="36"/>
                      <a:pt x="636" y="32"/>
                      <a:pt x="642" y="31"/>
                    </a:cubicBezTo>
                    <a:cubicBezTo>
                      <a:pt x="645" y="29"/>
                      <a:pt x="650" y="31"/>
                      <a:pt x="651" y="27"/>
                    </a:cubicBezTo>
                    <a:cubicBezTo>
                      <a:pt x="643" y="7"/>
                      <a:pt x="616" y="30"/>
                      <a:pt x="610" y="6"/>
                    </a:cubicBezTo>
                    <a:cubicBezTo>
                      <a:pt x="600" y="18"/>
                      <a:pt x="600" y="16"/>
                      <a:pt x="581" y="15"/>
                    </a:cubicBezTo>
                    <a:cubicBezTo>
                      <a:pt x="572" y="14"/>
                      <a:pt x="561" y="0"/>
                      <a:pt x="555" y="12"/>
                    </a:cubicBezTo>
                    <a:cubicBezTo>
                      <a:pt x="542" y="37"/>
                      <a:pt x="519" y="37"/>
                      <a:pt x="498" y="44"/>
                    </a:cubicBezTo>
                    <a:cubicBezTo>
                      <a:pt x="478" y="50"/>
                      <a:pt x="455" y="51"/>
                      <a:pt x="441" y="74"/>
                    </a:cubicBezTo>
                    <a:cubicBezTo>
                      <a:pt x="437" y="82"/>
                      <a:pt x="432" y="92"/>
                      <a:pt x="425" y="99"/>
                    </a:cubicBezTo>
                    <a:cubicBezTo>
                      <a:pt x="418" y="105"/>
                      <a:pt x="407" y="96"/>
                      <a:pt x="404" y="107"/>
                    </a:cubicBezTo>
                    <a:cubicBezTo>
                      <a:pt x="400" y="122"/>
                      <a:pt x="387" y="128"/>
                      <a:pt x="379" y="139"/>
                    </a:cubicBezTo>
                    <a:cubicBezTo>
                      <a:pt x="359" y="165"/>
                      <a:pt x="352" y="202"/>
                      <a:pt x="319" y="217"/>
                    </a:cubicBezTo>
                    <a:cubicBezTo>
                      <a:pt x="312" y="220"/>
                      <a:pt x="317" y="231"/>
                      <a:pt x="314" y="233"/>
                    </a:cubicBezTo>
                    <a:cubicBezTo>
                      <a:pt x="291" y="241"/>
                      <a:pt x="274" y="260"/>
                      <a:pt x="252" y="269"/>
                    </a:cubicBezTo>
                    <a:cubicBezTo>
                      <a:pt x="235" y="277"/>
                      <a:pt x="235" y="289"/>
                      <a:pt x="241" y="306"/>
                    </a:cubicBezTo>
                    <a:cubicBezTo>
                      <a:pt x="246" y="323"/>
                      <a:pt x="268" y="340"/>
                      <a:pt x="245" y="361"/>
                    </a:cubicBezTo>
                    <a:cubicBezTo>
                      <a:pt x="247" y="363"/>
                      <a:pt x="248" y="364"/>
                      <a:pt x="249" y="366"/>
                    </a:cubicBezTo>
                    <a:cubicBezTo>
                      <a:pt x="257" y="372"/>
                      <a:pt x="264" y="377"/>
                      <a:pt x="274" y="374"/>
                    </a:cubicBezTo>
                    <a:cubicBezTo>
                      <a:pt x="287" y="372"/>
                      <a:pt x="294" y="361"/>
                      <a:pt x="304" y="355"/>
                    </a:cubicBezTo>
                    <a:cubicBezTo>
                      <a:pt x="312" y="351"/>
                      <a:pt x="319" y="335"/>
                      <a:pt x="330" y="346"/>
                    </a:cubicBezTo>
                    <a:cubicBezTo>
                      <a:pt x="338" y="354"/>
                      <a:pt x="346" y="366"/>
                      <a:pt x="347" y="377"/>
                    </a:cubicBezTo>
                    <a:cubicBezTo>
                      <a:pt x="347" y="399"/>
                      <a:pt x="367" y="413"/>
                      <a:pt x="365" y="435"/>
                    </a:cubicBezTo>
                    <a:cubicBezTo>
                      <a:pt x="365" y="440"/>
                      <a:pt x="369" y="444"/>
                      <a:pt x="375" y="444"/>
                    </a:cubicBezTo>
                    <a:cubicBezTo>
                      <a:pt x="381" y="443"/>
                      <a:pt x="383" y="441"/>
                      <a:pt x="383" y="435"/>
                    </a:cubicBezTo>
                    <a:cubicBezTo>
                      <a:pt x="383" y="424"/>
                      <a:pt x="391" y="427"/>
                      <a:pt x="396" y="426"/>
                    </a:cubicBezTo>
                    <a:cubicBezTo>
                      <a:pt x="410" y="422"/>
                      <a:pt x="418" y="416"/>
                      <a:pt x="420" y="398"/>
                    </a:cubicBezTo>
                    <a:cubicBezTo>
                      <a:pt x="422" y="380"/>
                      <a:pt x="418" y="356"/>
                      <a:pt x="447" y="350"/>
                    </a:cubicBezTo>
                    <a:cubicBezTo>
                      <a:pt x="460" y="348"/>
                      <a:pt x="460" y="322"/>
                      <a:pt x="448" y="318"/>
                    </a:cubicBezTo>
                    <a:cubicBezTo>
                      <a:pt x="427" y="310"/>
                      <a:pt x="430" y="295"/>
                      <a:pt x="432" y="279"/>
                    </a:cubicBezTo>
                    <a:cubicBezTo>
                      <a:pt x="436" y="250"/>
                      <a:pt x="457" y="238"/>
                      <a:pt x="478" y="227"/>
                    </a:cubicBezTo>
                    <a:cubicBezTo>
                      <a:pt x="489" y="221"/>
                      <a:pt x="500" y="215"/>
                      <a:pt x="498" y="198"/>
                    </a:cubicBezTo>
                    <a:cubicBezTo>
                      <a:pt x="497" y="181"/>
                      <a:pt x="507" y="169"/>
                      <a:pt x="520" y="165"/>
                    </a:cubicBezTo>
                    <a:cubicBezTo>
                      <a:pt x="533" y="160"/>
                      <a:pt x="549" y="160"/>
                      <a:pt x="561" y="171"/>
                    </a:cubicBezTo>
                    <a:cubicBezTo>
                      <a:pt x="567" y="176"/>
                      <a:pt x="573" y="189"/>
                      <a:pt x="566" y="191"/>
                    </a:cubicBezTo>
                    <a:cubicBezTo>
                      <a:pt x="546" y="199"/>
                      <a:pt x="540" y="222"/>
                      <a:pt x="522" y="232"/>
                    </a:cubicBezTo>
                    <a:cubicBezTo>
                      <a:pt x="503" y="241"/>
                      <a:pt x="495" y="260"/>
                      <a:pt x="505" y="281"/>
                    </a:cubicBezTo>
                    <a:cubicBezTo>
                      <a:pt x="509" y="292"/>
                      <a:pt x="497" y="305"/>
                      <a:pt x="506" y="308"/>
                    </a:cubicBezTo>
                    <a:cubicBezTo>
                      <a:pt x="521" y="313"/>
                      <a:pt x="532" y="331"/>
                      <a:pt x="552" y="322"/>
                    </a:cubicBezTo>
                    <a:cubicBezTo>
                      <a:pt x="571" y="314"/>
                      <a:pt x="593" y="311"/>
                      <a:pt x="613" y="309"/>
                    </a:cubicBezTo>
                    <a:cubicBezTo>
                      <a:pt x="623" y="308"/>
                      <a:pt x="628" y="318"/>
                      <a:pt x="632" y="323"/>
                    </a:cubicBezTo>
                    <a:cubicBezTo>
                      <a:pt x="636" y="328"/>
                      <a:pt x="624" y="330"/>
                      <a:pt x="621" y="333"/>
                    </a:cubicBezTo>
                    <a:cubicBezTo>
                      <a:pt x="608" y="349"/>
                      <a:pt x="592" y="343"/>
                      <a:pt x="577" y="341"/>
                    </a:cubicBezTo>
                    <a:cubicBezTo>
                      <a:pt x="568" y="340"/>
                      <a:pt x="559" y="342"/>
                      <a:pt x="550" y="346"/>
                    </a:cubicBezTo>
                    <a:cubicBezTo>
                      <a:pt x="534" y="352"/>
                      <a:pt x="532" y="359"/>
                      <a:pt x="546" y="368"/>
                    </a:cubicBezTo>
                    <a:cubicBezTo>
                      <a:pt x="559" y="378"/>
                      <a:pt x="555" y="393"/>
                      <a:pt x="550" y="401"/>
                    </a:cubicBezTo>
                    <a:cubicBezTo>
                      <a:pt x="543" y="413"/>
                      <a:pt x="532" y="407"/>
                      <a:pt x="525" y="397"/>
                    </a:cubicBezTo>
                    <a:cubicBezTo>
                      <a:pt x="519" y="390"/>
                      <a:pt x="511" y="387"/>
                      <a:pt x="508" y="395"/>
                    </a:cubicBezTo>
                    <a:cubicBezTo>
                      <a:pt x="505" y="404"/>
                      <a:pt x="497" y="411"/>
                      <a:pt x="498" y="423"/>
                    </a:cubicBezTo>
                    <a:cubicBezTo>
                      <a:pt x="499" y="446"/>
                      <a:pt x="495" y="451"/>
                      <a:pt x="483" y="467"/>
                    </a:cubicBezTo>
                    <a:cubicBezTo>
                      <a:pt x="473" y="481"/>
                      <a:pt x="459" y="477"/>
                      <a:pt x="454" y="471"/>
                    </a:cubicBezTo>
                    <a:cubicBezTo>
                      <a:pt x="444" y="460"/>
                      <a:pt x="435" y="464"/>
                      <a:pt x="428" y="469"/>
                    </a:cubicBezTo>
                    <a:cubicBezTo>
                      <a:pt x="416" y="480"/>
                      <a:pt x="397" y="473"/>
                      <a:pt x="388" y="490"/>
                    </a:cubicBezTo>
                    <a:cubicBezTo>
                      <a:pt x="386" y="491"/>
                      <a:pt x="376" y="493"/>
                      <a:pt x="374" y="488"/>
                    </a:cubicBezTo>
                    <a:cubicBezTo>
                      <a:pt x="369" y="467"/>
                      <a:pt x="356" y="477"/>
                      <a:pt x="346" y="479"/>
                    </a:cubicBezTo>
                    <a:cubicBezTo>
                      <a:pt x="339" y="479"/>
                      <a:pt x="331" y="497"/>
                      <a:pt x="325" y="475"/>
                    </a:cubicBezTo>
                    <a:cubicBezTo>
                      <a:pt x="324" y="470"/>
                      <a:pt x="307" y="466"/>
                      <a:pt x="304" y="454"/>
                    </a:cubicBezTo>
                    <a:cubicBezTo>
                      <a:pt x="303" y="448"/>
                      <a:pt x="301" y="437"/>
                      <a:pt x="306" y="435"/>
                    </a:cubicBezTo>
                    <a:cubicBezTo>
                      <a:pt x="322" y="428"/>
                      <a:pt x="317" y="417"/>
                      <a:pt x="312" y="408"/>
                    </a:cubicBezTo>
                    <a:cubicBezTo>
                      <a:pt x="309" y="403"/>
                      <a:pt x="301" y="403"/>
                      <a:pt x="296" y="408"/>
                    </a:cubicBezTo>
                    <a:cubicBezTo>
                      <a:pt x="289" y="417"/>
                      <a:pt x="280" y="427"/>
                      <a:pt x="290" y="438"/>
                    </a:cubicBezTo>
                    <a:cubicBezTo>
                      <a:pt x="299" y="447"/>
                      <a:pt x="297" y="458"/>
                      <a:pt x="299" y="467"/>
                    </a:cubicBezTo>
                    <a:cubicBezTo>
                      <a:pt x="303" y="482"/>
                      <a:pt x="299" y="494"/>
                      <a:pt x="280" y="495"/>
                    </a:cubicBezTo>
                    <a:cubicBezTo>
                      <a:pt x="253" y="496"/>
                      <a:pt x="228" y="504"/>
                      <a:pt x="222" y="539"/>
                    </a:cubicBezTo>
                    <a:cubicBezTo>
                      <a:pt x="220" y="547"/>
                      <a:pt x="214" y="549"/>
                      <a:pt x="207" y="550"/>
                    </a:cubicBezTo>
                    <a:cubicBezTo>
                      <a:pt x="198" y="552"/>
                      <a:pt x="185" y="555"/>
                      <a:pt x="183" y="561"/>
                    </a:cubicBezTo>
                    <a:cubicBezTo>
                      <a:pt x="174" y="585"/>
                      <a:pt x="158" y="594"/>
                      <a:pt x="136" y="597"/>
                    </a:cubicBezTo>
                    <a:cubicBezTo>
                      <a:pt x="135" y="597"/>
                      <a:pt x="131" y="597"/>
                      <a:pt x="131" y="598"/>
                    </a:cubicBezTo>
                    <a:cubicBezTo>
                      <a:pt x="124" y="620"/>
                      <a:pt x="109" y="615"/>
                      <a:pt x="95" y="610"/>
                    </a:cubicBezTo>
                    <a:cubicBezTo>
                      <a:pt x="89" y="608"/>
                      <a:pt x="84" y="612"/>
                      <a:pt x="77" y="618"/>
                    </a:cubicBezTo>
                    <a:cubicBezTo>
                      <a:pt x="107" y="615"/>
                      <a:pt x="120" y="639"/>
                      <a:pt x="131" y="656"/>
                    </a:cubicBezTo>
                    <a:cubicBezTo>
                      <a:pt x="139" y="668"/>
                      <a:pt x="134" y="691"/>
                      <a:pt x="132" y="710"/>
                    </a:cubicBezTo>
                    <a:cubicBezTo>
                      <a:pt x="131" y="724"/>
                      <a:pt x="124" y="731"/>
                      <a:pt x="108" y="729"/>
                    </a:cubicBezTo>
                    <a:cubicBezTo>
                      <a:pt x="83" y="726"/>
                      <a:pt x="57" y="725"/>
                      <a:pt x="31" y="725"/>
                    </a:cubicBezTo>
                    <a:cubicBezTo>
                      <a:pt x="7" y="724"/>
                      <a:pt x="1" y="732"/>
                      <a:pt x="8" y="756"/>
                    </a:cubicBezTo>
                    <a:cubicBezTo>
                      <a:pt x="11" y="770"/>
                      <a:pt x="13" y="784"/>
                      <a:pt x="7" y="797"/>
                    </a:cubicBezTo>
                    <a:cubicBezTo>
                      <a:pt x="0" y="811"/>
                      <a:pt x="8" y="823"/>
                      <a:pt x="9" y="836"/>
                    </a:cubicBezTo>
                    <a:cubicBezTo>
                      <a:pt x="9" y="867"/>
                      <a:pt x="27" y="843"/>
                      <a:pt x="35" y="847"/>
                    </a:cubicBezTo>
                    <a:cubicBezTo>
                      <a:pt x="36" y="848"/>
                      <a:pt x="40" y="848"/>
                      <a:pt x="40" y="849"/>
                    </a:cubicBezTo>
                    <a:cubicBezTo>
                      <a:pt x="50" y="876"/>
                      <a:pt x="69" y="864"/>
                      <a:pt x="86" y="860"/>
                    </a:cubicBezTo>
                    <a:cubicBezTo>
                      <a:pt x="87" y="860"/>
                      <a:pt x="88" y="860"/>
                      <a:pt x="90" y="860"/>
                    </a:cubicBezTo>
                    <a:cubicBezTo>
                      <a:pt x="112" y="865"/>
                      <a:pt x="123" y="847"/>
                      <a:pt x="135" y="834"/>
                    </a:cubicBezTo>
                    <a:cubicBezTo>
                      <a:pt x="141" y="828"/>
                      <a:pt x="148" y="821"/>
                      <a:pt x="142" y="810"/>
                    </a:cubicBezTo>
                    <a:cubicBezTo>
                      <a:pt x="139" y="804"/>
                      <a:pt x="144" y="798"/>
                      <a:pt x="147" y="793"/>
                    </a:cubicBezTo>
                    <a:cubicBezTo>
                      <a:pt x="156" y="778"/>
                      <a:pt x="168" y="767"/>
                      <a:pt x="185" y="762"/>
                    </a:cubicBezTo>
                    <a:cubicBezTo>
                      <a:pt x="193" y="760"/>
                      <a:pt x="198" y="756"/>
                      <a:pt x="197" y="745"/>
                    </a:cubicBezTo>
                    <a:cubicBezTo>
                      <a:pt x="196" y="722"/>
                      <a:pt x="208" y="712"/>
                      <a:pt x="227" y="721"/>
                    </a:cubicBezTo>
                    <a:cubicBezTo>
                      <a:pt x="251" y="732"/>
                      <a:pt x="266" y="715"/>
                      <a:pt x="281" y="706"/>
                    </a:cubicBezTo>
                    <a:cubicBezTo>
                      <a:pt x="302" y="695"/>
                      <a:pt x="318" y="697"/>
                      <a:pt x="324" y="721"/>
                    </a:cubicBezTo>
                    <a:cubicBezTo>
                      <a:pt x="325" y="726"/>
                      <a:pt x="328" y="728"/>
                      <a:pt x="330" y="731"/>
                    </a:cubicBezTo>
                    <a:cubicBezTo>
                      <a:pt x="351" y="758"/>
                      <a:pt x="385" y="766"/>
                      <a:pt x="409" y="789"/>
                    </a:cubicBezTo>
                    <a:cubicBezTo>
                      <a:pt x="412" y="792"/>
                      <a:pt x="416" y="796"/>
                      <a:pt x="420" y="788"/>
                    </a:cubicBezTo>
                    <a:cubicBezTo>
                      <a:pt x="423" y="782"/>
                      <a:pt x="421" y="779"/>
                      <a:pt x="416" y="775"/>
                    </a:cubicBezTo>
                    <a:cubicBezTo>
                      <a:pt x="400" y="759"/>
                      <a:pt x="374" y="754"/>
                      <a:pt x="370" y="725"/>
                    </a:cubicBezTo>
                    <a:cubicBezTo>
                      <a:pt x="370" y="722"/>
                      <a:pt x="365" y="720"/>
                      <a:pt x="362" y="719"/>
                    </a:cubicBezTo>
                    <a:cubicBezTo>
                      <a:pt x="342" y="712"/>
                      <a:pt x="347" y="693"/>
                      <a:pt x="349" y="679"/>
                    </a:cubicBezTo>
                    <a:cubicBezTo>
                      <a:pt x="350" y="671"/>
                      <a:pt x="366" y="661"/>
                      <a:pt x="374" y="668"/>
                    </a:cubicBezTo>
                    <a:cubicBezTo>
                      <a:pt x="386" y="678"/>
                      <a:pt x="403" y="683"/>
                      <a:pt x="408" y="703"/>
                    </a:cubicBezTo>
                    <a:cubicBezTo>
                      <a:pt x="409" y="708"/>
                      <a:pt x="416" y="714"/>
                      <a:pt x="421" y="715"/>
                    </a:cubicBezTo>
                    <a:cubicBezTo>
                      <a:pt x="435" y="719"/>
                      <a:pt x="444" y="730"/>
                      <a:pt x="457" y="735"/>
                    </a:cubicBezTo>
                    <a:cubicBezTo>
                      <a:pt x="467" y="739"/>
                      <a:pt x="477" y="752"/>
                      <a:pt x="475" y="769"/>
                    </a:cubicBezTo>
                    <a:cubicBezTo>
                      <a:pt x="473" y="776"/>
                      <a:pt x="476" y="782"/>
                      <a:pt x="480" y="790"/>
                    </a:cubicBezTo>
                    <a:cubicBezTo>
                      <a:pt x="488" y="805"/>
                      <a:pt x="503" y="815"/>
                      <a:pt x="506" y="832"/>
                    </a:cubicBezTo>
                    <a:cubicBezTo>
                      <a:pt x="511" y="856"/>
                      <a:pt x="513" y="857"/>
                      <a:pt x="529" y="841"/>
                    </a:cubicBezTo>
                    <a:cubicBezTo>
                      <a:pt x="533" y="837"/>
                      <a:pt x="540" y="836"/>
                      <a:pt x="541" y="829"/>
                    </a:cubicBezTo>
                    <a:cubicBezTo>
                      <a:pt x="523" y="823"/>
                      <a:pt x="519" y="806"/>
                      <a:pt x="515" y="791"/>
                    </a:cubicBezTo>
                    <a:cubicBezTo>
                      <a:pt x="512" y="778"/>
                      <a:pt x="522" y="777"/>
                      <a:pt x="529" y="782"/>
                    </a:cubicBezTo>
                    <a:cubicBezTo>
                      <a:pt x="535" y="786"/>
                      <a:pt x="536" y="790"/>
                      <a:pt x="538" y="780"/>
                    </a:cubicBezTo>
                    <a:cubicBezTo>
                      <a:pt x="542" y="764"/>
                      <a:pt x="557" y="770"/>
                      <a:pt x="566" y="769"/>
                    </a:cubicBezTo>
                    <a:cubicBezTo>
                      <a:pt x="574" y="768"/>
                      <a:pt x="588" y="772"/>
                      <a:pt x="585" y="788"/>
                    </a:cubicBezTo>
                    <a:cubicBezTo>
                      <a:pt x="588" y="787"/>
                      <a:pt x="591" y="786"/>
                      <a:pt x="595" y="784"/>
                    </a:cubicBezTo>
                    <a:cubicBezTo>
                      <a:pt x="601" y="773"/>
                      <a:pt x="614" y="763"/>
                      <a:pt x="598" y="748"/>
                    </a:cubicBezTo>
                    <a:cubicBezTo>
                      <a:pt x="595" y="746"/>
                      <a:pt x="597" y="738"/>
                      <a:pt x="600" y="732"/>
                    </a:cubicBezTo>
                    <a:cubicBezTo>
                      <a:pt x="606" y="719"/>
                      <a:pt x="611" y="702"/>
                      <a:pt x="619" y="692"/>
                    </a:cubicBezTo>
                    <a:cubicBezTo>
                      <a:pt x="628" y="679"/>
                      <a:pt x="635" y="666"/>
                      <a:pt x="643" y="653"/>
                    </a:cubicBezTo>
                    <a:cubicBezTo>
                      <a:pt x="653" y="640"/>
                      <a:pt x="671" y="641"/>
                      <a:pt x="686" y="654"/>
                    </a:cubicBezTo>
                    <a:cubicBezTo>
                      <a:pt x="687" y="655"/>
                      <a:pt x="688" y="656"/>
                      <a:pt x="689" y="656"/>
                    </a:cubicBezTo>
                    <a:cubicBezTo>
                      <a:pt x="717" y="651"/>
                      <a:pt x="706" y="674"/>
                      <a:pt x="709" y="687"/>
                    </a:cubicBezTo>
                    <a:cubicBezTo>
                      <a:pt x="722" y="683"/>
                      <a:pt x="724" y="681"/>
                      <a:pt x="720" y="673"/>
                    </a:cubicBezTo>
                    <a:cubicBezTo>
                      <a:pt x="712" y="656"/>
                      <a:pt x="727" y="651"/>
                      <a:pt x="733" y="649"/>
                    </a:cubicBezTo>
                    <a:cubicBezTo>
                      <a:pt x="752" y="645"/>
                      <a:pt x="769" y="635"/>
                      <a:pt x="789" y="635"/>
                    </a:cubicBezTo>
                    <a:cubicBezTo>
                      <a:pt x="796" y="635"/>
                      <a:pt x="799" y="641"/>
                      <a:pt x="795" y="644"/>
                    </a:cubicBezTo>
                    <a:cubicBezTo>
                      <a:pt x="785" y="650"/>
                      <a:pt x="795" y="670"/>
                      <a:pt x="777" y="672"/>
                    </a:cubicBezTo>
                    <a:cubicBezTo>
                      <a:pt x="771" y="672"/>
                      <a:pt x="774" y="685"/>
                      <a:pt x="781" y="691"/>
                    </a:cubicBezTo>
                    <a:cubicBezTo>
                      <a:pt x="796" y="702"/>
                      <a:pt x="812" y="713"/>
                      <a:pt x="827" y="724"/>
                    </a:cubicBezTo>
                    <a:cubicBezTo>
                      <a:pt x="833" y="729"/>
                      <a:pt x="840" y="732"/>
                      <a:pt x="839" y="742"/>
                    </a:cubicBezTo>
                    <a:cubicBezTo>
                      <a:pt x="864" y="743"/>
                      <a:pt x="889" y="739"/>
                      <a:pt x="913" y="749"/>
                    </a:cubicBezTo>
                    <a:cubicBezTo>
                      <a:pt x="923" y="753"/>
                      <a:pt x="939" y="760"/>
                      <a:pt x="950" y="745"/>
                    </a:cubicBezTo>
                    <a:cubicBezTo>
                      <a:pt x="939" y="733"/>
                      <a:pt x="937" y="714"/>
                      <a:pt x="922" y="703"/>
                    </a:cubicBezTo>
                    <a:cubicBezTo>
                      <a:pt x="913" y="696"/>
                      <a:pt x="924" y="686"/>
                      <a:pt x="931" y="680"/>
                    </a:cubicBezTo>
                    <a:cubicBezTo>
                      <a:pt x="938" y="675"/>
                      <a:pt x="946" y="672"/>
                      <a:pt x="947" y="661"/>
                    </a:cubicBezTo>
                    <a:cubicBezTo>
                      <a:pt x="948" y="661"/>
                      <a:pt x="949" y="661"/>
                      <a:pt x="950" y="660"/>
                    </a:cubicBezTo>
                    <a:cubicBezTo>
                      <a:pt x="949" y="658"/>
                      <a:pt x="948" y="658"/>
                      <a:pt x="947" y="661"/>
                    </a:cubicBezTo>
                    <a:cubicBezTo>
                      <a:pt x="931" y="662"/>
                      <a:pt x="934" y="640"/>
                      <a:pt x="922" y="637"/>
                    </a:cubicBezTo>
                    <a:cubicBezTo>
                      <a:pt x="908" y="634"/>
                      <a:pt x="909" y="622"/>
                      <a:pt x="911" y="612"/>
                    </a:cubicBezTo>
                    <a:cubicBezTo>
                      <a:pt x="916" y="592"/>
                      <a:pt x="919" y="569"/>
                      <a:pt x="944" y="564"/>
                    </a:cubicBezTo>
                    <a:cubicBezTo>
                      <a:pt x="947" y="563"/>
                      <a:pt x="950" y="561"/>
                      <a:pt x="953" y="559"/>
                    </a:cubicBezTo>
                    <a:cubicBezTo>
                      <a:pt x="976" y="544"/>
                      <a:pt x="999" y="546"/>
                      <a:pt x="1021" y="561"/>
                    </a:cubicBezTo>
                    <a:cubicBezTo>
                      <a:pt x="1048" y="577"/>
                      <a:pt x="1077" y="573"/>
                      <a:pt x="1106" y="579"/>
                    </a:cubicBezTo>
                    <a:cubicBezTo>
                      <a:pt x="1103" y="572"/>
                      <a:pt x="1101" y="566"/>
                      <a:pt x="1097" y="563"/>
                    </a:cubicBezTo>
                    <a:cubicBezTo>
                      <a:pt x="1080" y="549"/>
                      <a:pt x="1073" y="532"/>
                      <a:pt x="1083" y="510"/>
                    </a:cubicBezTo>
                    <a:cubicBezTo>
                      <a:pt x="1086" y="502"/>
                      <a:pt x="1083" y="500"/>
                      <a:pt x="1076" y="498"/>
                    </a:cubicBezTo>
                    <a:cubicBezTo>
                      <a:pt x="1064" y="496"/>
                      <a:pt x="1063" y="488"/>
                      <a:pt x="1071" y="479"/>
                    </a:cubicBezTo>
                    <a:cubicBezTo>
                      <a:pt x="1077" y="471"/>
                      <a:pt x="1078" y="466"/>
                      <a:pt x="1073" y="457"/>
                    </a:cubicBezTo>
                    <a:cubicBezTo>
                      <a:pt x="1065" y="443"/>
                      <a:pt x="1068" y="428"/>
                      <a:pt x="1076" y="417"/>
                    </a:cubicBezTo>
                    <a:cubicBezTo>
                      <a:pt x="1086" y="403"/>
                      <a:pt x="1097" y="392"/>
                      <a:pt x="1086" y="373"/>
                    </a:cubicBezTo>
                    <a:cubicBezTo>
                      <a:pt x="1084" y="370"/>
                      <a:pt x="1086" y="364"/>
                      <a:pt x="1087" y="361"/>
                    </a:cubicBezTo>
                    <a:cubicBezTo>
                      <a:pt x="1096" y="334"/>
                      <a:pt x="1102" y="307"/>
                      <a:pt x="1102" y="279"/>
                    </a:cubicBezTo>
                    <a:cubicBezTo>
                      <a:pt x="1102" y="257"/>
                      <a:pt x="1104" y="230"/>
                      <a:pt x="1119" y="217"/>
                    </a:cubicBezTo>
                    <a:cubicBezTo>
                      <a:pt x="1142" y="197"/>
                      <a:pt x="1159" y="172"/>
                      <a:pt x="1181" y="151"/>
                    </a:cubicBezTo>
                    <a:cubicBezTo>
                      <a:pt x="1197" y="136"/>
                      <a:pt x="1200" y="120"/>
                      <a:pt x="1193" y="100"/>
                    </a:cubicBezTo>
                    <a:cubicBezTo>
                      <a:pt x="1188" y="84"/>
                      <a:pt x="1187" y="68"/>
                      <a:pt x="1193" y="52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33" name="Freeform 60">
                <a:extLst>
                  <a:ext uri="{FF2B5EF4-FFF2-40B4-BE49-F238E27FC236}">
                    <a16:creationId xmlns:a16="http://schemas.microsoft.com/office/drawing/2014/main" id="{3D4CEB63-3E29-4642-8DE6-F481D27F3E3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56780" y="1132522"/>
                <a:ext cx="273050" cy="220662"/>
              </a:xfrm>
              <a:custGeom>
                <a:avLst/>
                <a:gdLst>
                  <a:gd name="T0" fmla="*/ 29 w 173"/>
                  <a:gd name="T1" fmla="*/ 69 h 140"/>
                  <a:gd name="T2" fmla="*/ 65 w 173"/>
                  <a:gd name="T3" fmla="*/ 96 h 140"/>
                  <a:gd name="T4" fmla="*/ 53 w 173"/>
                  <a:gd name="T5" fmla="*/ 107 h 140"/>
                  <a:gd name="T6" fmla="*/ 65 w 173"/>
                  <a:gd name="T7" fmla="*/ 115 h 140"/>
                  <a:gd name="T8" fmla="*/ 86 w 173"/>
                  <a:gd name="T9" fmla="*/ 130 h 140"/>
                  <a:gd name="T10" fmla="*/ 100 w 173"/>
                  <a:gd name="T11" fmla="*/ 132 h 140"/>
                  <a:gd name="T12" fmla="*/ 123 w 173"/>
                  <a:gd name="T13" fmla="*/ 96 h 140"/>
                  <a:gd name="T14" fmla="*/ 173 w 173"/>
                  <a:gd name="T15" fmla="*/ 56 h 140"/>
                  <a:gd name="T16" fmla="*/ 114 w 173"/>
                  <a:gd name="T17" fmla="*/ 17 h 140"/>
                  <a:gd name="T18" fmla="*/ 85 w 173"/>
                  <a:gd name="T19" fmla="*/ 33 h 140"/>
                  <a:gd name="T20" fmla="*/ 69 w 173"/>
                  <a:gd name="T21" fmla="*/ 17 h 140"/>
                  <a:gd name="T22" fmla="*/ 15 w 173"/>
                  <a:gd name="T23" fmla="*/ 17 h 140"/>
                  <a:gd name="T24" fmla="*/ 6 w 173"/>
                  <a:gd name="T25" fmla="*/ 37 h 140"/>
                  <a:gd name="T26" fmla="*/ 29 w 173"/>
                  <a:gd name="T27" fmla="*/ 69 h 140"/>
                  <a:gd name="T28" fmla="*/ 87 w 173"/>
                  <a:gd name="T29" fmla="*/ 36 h 140"/>
                  <a:gd name="T30" fmla="*/ 85 w 173"/>
                  <a:gd name="T31" fmla="*/ 33 h 140"/>
                  <a:gd name="T32" fmla="*/ 88 w 173"/>
                  <a:gd name="T33" fmla="*/ 33 h 140"/>
                  <a:gd name="T34" fmla="*/ 87 w 173"/>
                  <a:gd name="T35" fmla="*/ 36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73" h="140">
                    <a:moveTo>
                      <a:pt x="29" y="69"/>
                    </a:moveTo>
                    <a:cubicBezTo>
                      <a:pt x="42" y="77"/>
                      <a:pt x="47" y="96"/>
                      <a:pt x="65" y="96"/>
                    </a:cubicBezTo>
                    <a:cubicBezTo>
                      <a:pt x="63" y="104"/>
                      <a:pt x="53" y="98"/>
                      <a:pt x="53" y="107"/>
                    </a:cubicBezTo>
                    <a:cubicBezTo>
                      <a:pt x="54" y="116"/>
                      <a:pt x="61" y="113"/>
                      <a:pt x="65" y="115"/>
                    </a:cubicBezTo>
                    <a:cubicBezTo>
                      <a:pt x="73" y="119"/>
                      <a:pt x="80" y="123"/>
                      <a:pt x="86" y="130"/>
                    </a:cubicBezTo>
                    <a:cubicBezTo>
                      <a:pt x="90" y="135"/>
                      <a:pt x="97" y="140"/>
                      <a:pt x="100" y="132"/>
                    </a:cubicBezTo>
                    <a:cubicBezTo>
                      <a:pt x="107" y="119"/>
                      <a:pt x="118" y="108"/>
                      <a:pt x="123" y="96"/>
                    </a:cubicBezTo>
                    <a:cubicBezTo>
                      <a:pt x="134" y="72"/>
                      <a:pt x="145" y="55"/>
                      <a:pt x="173" y="56"/>
                    </a:cubicBezTo>
                    <a:cubicBezTo>
                      <a:pt x="149" y="48"/>
                      <a:pt x="132" y="32"/>
                      <a:pt x="114" y="17"/>
                    </a:cubicBezTo>
                    <a:cubicBezTo>
                      <a:pt x="92" y="0"/>
                      <a:pt x="85" y="5"/>
                      <a:pt x="85" y="33"/>
                    </a:cubicBezTo>
                    <a:cubicBezTo>
                      <a:pt x="80" y="27"/>
                      <a:pt x="75" y="18"/>
                      <a:pt x="69" y="17"/>
                    </a:cubicBezTo>
                    <a:cubicBezTo>
                      <a:pt x="51" y="15"/>
                      <a:pt x="33" y="15"/>
                      <a:pt x="15" y="17"/>
                    </a:cubicBezTo>
                    <a:cubicBezTo>
                      <a:pt x="7" y="17"/>
                      <a:pt x="0" y="22"/>
                      <a:pt x="6" y="37"/>
                    </a:cubicBezTo>
                    <a:cubicBezTo>
                      <a:pt x="12" y="51"/>
                      <a:pt x="20" y="62"/>
                      <a:pt x="29" y="69"/>
                    </a:cubicBezTo>
                    <a:close/>
                    <a:moveTo>
                      <a:pt x="87" y="36"/>
                    </a:moveTo>
                    <a:cubicBezTo>
                      <a:pt x="87" y="35"/>
                      <a:pt x="86" y="34"/>
                      <a:pt x="85" y="33"/>
                    </a:cubicBezTo>
                    <a:cubicBezTo>
                      <a:pt x="86" y="33"/>
                      <a:pt x="87" y="33"/>
                      <a:pt x="88" y="33"/>
                    </a:cubicBezTo>
                    <a:cubicBezTo>
                      <a:pt x="87" y="34"/>
                      <a:pt x="87" y="35"/>
                      <a:pt x="87" y="36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34" name="Freeform 61">
                <a:extLst>
                  <a:ext uri="{FF2B5EF4-FFF2-40B4-BE49-F238E27FC236}">
                    <a16:creationId xmlns:a16="http://schemas.microsoft.com/office/drawing/2014/main" id="{11F98836-935F-4B51-B30E-1172E1B30E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14055" y="1329372"/>
                <a:ext cx="447675" cy="339725"/>
              </a:xfrm>
              <a:custGeom>
                <a:avLst/>
                <a:gdLst>
                  <a:gd name="T0" fmla="*/ 263 w 284"/>
                  <a:gd name="T1" fmla="*/ 0 h 216"/>
                  <a:gd name="T2" fmla="*/ 231 w 284"/>
                  <a:gd name="T3" fmla="*/ 15 h 216"/>
                  <a:gd name="T4" fmla="*/ 146 w 284"/>
                  <a:gd name="T5" fmla="*/ 35 h 216"/>
                  <a:gd name="T6" fmla="*/ 89 w 284"/>
                  <a:gd name="T7" fmla="*/ 69 h 216"/>
                  <a:gd name="T8" fmla="*/ 48 w 284"/>
                  <a:gd name="T9" fmla="*/ 128 h 216"/>
                  <a:gd name="T10" fmla="*/ 18 w 284"/>
                  <a:gd name="T11" fmla="*/ 167 h 216"/>
                  <a:gd name="T12" fmla="*/ 10 w 284"/>
                  <a:gd name="T13" fmla="*/ 172 h 216"/>
                  <a:gd name="T14" fmla="*/ 0 w 284"/>
                  <a:gd name="T15" fmla="*/ 178 h 216"/>
                  <a:gd name="T16" fmla="*/ 12 w 284"/>
                  <a:gd name="T17" fmla="*/ 185 h 216"/>
                  <a:gd name="T18" fmla="*/ 37 w 284"/>
                  <a:gd name="T19" fmla="*/ 198 h 216"/>
                  <a:gd name="T20" fmla="*/ 59 w 284"/>
                  <a:gd name="T21" fmla="*/ 214 h 216"/>
                  <a:gd name="T22" fmla="*/ 89 w 284"/>
                  <a:gd name="T23" fmla="*/ 214 h 216"/>
                  <a:gd name="T24" fmla="*/ 71 w 284"/>
                  <a:gd name="T25" fmla="*/ 139 h 216"/>
                  <a:gd name="T26" fmla="*/ 88 w 284"/>
                  <a:gd name="T27" fmla="*/ 121 h 216"/>
                  <a:gd name="T28" fmla="*/ 196 w 284"/>
                  <a:gd name="T29" fmla="*/ 46 h 216"/>
                  <a:gd name="T30" fmla="*/ 268 w 284"/>
                  <a:gd name="T31" fmla="*/ 23 h 216"/>
                  <a:gd name="T32" fmla="*/ 281 w 284"/>
                  <a:gd name="T33" fmla="*/ 6 h 216"/>
                  <a:gd name="T34" fmla="*/ 263 w 284"/>
                  <a:gd name="T35" fmla="*/ 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4" h="216">
                    <a:moveTo>
                      <a:pt x="263" y="0"/>
                    </a:moveTo>
                    <a:cubicBezTo>
                      <a:pt x="249" y="0"/>
                      <a:pt x="241" y="10"/>
                      <a:pt x="231" y="15"/>
                    </a:cubicBezTo>
                    <a:cubicBezTo>
                      <a:pt x="204" y="29"/>
                      <a:pt x="174" y="26"/>
                      <a:pt x="146" y="35"/>
                    </a:cubicBezTo>
                    <a:cubicBezTo>
                      <a:pt x="124" y="42"/>
                      <a:pt x="98" y="50"/>
                      <a:pt x="89" y="69"/>
                    </a:cubicBezTo>
                    <a:cubicBezTo>
                      <a:pt x="77" y="91"/>
                      <a:pt x="49" y="99"/>
                      <a:pt x="48" y="128"/>
                    </a:cubicBezTo>
                    <a:cubicBezTo>
                      <a:pt x="27" y="131"/>
                      <a:pt x="24" y="150"/>
                      <a:pt x="18" y="167"/>
                    </a:cubicBezTo>
                    <a:cubicBezTo>
                      <a:pt x="17" y="170"/>
                      <a:pt x="14" y="172"/>
                      <a:pt x="10" y="172"/>
                    </a:cubicBezTo>
                    <a:cubicBezTo>
                      <a:pt x="6" y="172"/>
                      <a:pt x="0" y="170"/>
                      <a:pt x="0" y="178"/>
                    </a:cubicBezTo>
                    <a:cubicBezTo>
                      <a:pt x="1" y="186"/>
                      <a:pt x="7" y="184"/>
                      <a:pt x="12" y="185"/>
                    </a:cubicBezTo>
                    <a:cubicBezTo>
                      <a:pt x="22" y="186"/>
                      <a:pt x="36" y="187"/>
                      <a:pt x="37" y="198"/>
                    </a:cubicBezTo>
                    <a:cubicBezTo>
                      <a:pt x="38" y="215"/>
                      <a:pt x="51" y="212"/>
                      <a:pt x="59" y="214"/>
                    </a:cubicBezTo>
                    <a:cubicBezTo>
                      <a:pt x="68" y="216"/>
                      <a:pt x="78" y="214"/>
                      <a:pt x="89" y="214"/>
                    </a:cubicBezTo>
                    <a:cubicBezTo>
                      <a:pt x="57" y="182"/>
                      <a:pt x="59" y="183"/>
                      <a:pt x="71" y="139"/>
                    </a:cubicBezTo>
                    <a:cubicBezTo>
                      <a:pt x="74" y="126"/>
                      <a:pt x="83" y="128"/>
                      <a:pt x="88" y="121"/>
                    </a:cubicBezTo>
                    <a:cubicBezTo>
                      <a:pt x="116" y="83"/>
                      <a:pt x="151" y="56"/>
                      <a:pt x="196" y="46"/>
                    </a:cubicBezTo>
                    <a:cubicBezTo>
                      <a:pt x="220" y="40"/>
                      <a:pt x="245" y="33"/>
                      <a:pt x="268" y="23"/>
                    </a:cubicBezTo>
                    <a:cubicBezTo>
                      <a:pt x="276" y="20"/>
                      <a:pt x="284" y="15"/>
                      <a:pt x="281" y="6"/>
                    </a:cubicBezTo>
                    <a:cubicBezTo>
                      <a:pt x="279" y="0"/>
                      <a:pt x="270" y="0"/>
                      <a:pt x="263" y="0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35" name="Freeform 62">
                <a:extLst>
                  <a:ext uri="{FF2B5EF4-FFF2-40B4-BE49-F238E27FC236}">
                    <a16:creationId xmlns:a16="http://schemas.microsoft.com/office/drawing/2014/main" id="{D9BE173F-98F3-4D2A-967D-A41426195B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2918" y="2221547"/>
                <a:ext cx="185738" cy="300037"/>
              </a:xfrm>
              <a:custGeom>
                <a:avLst/>
                <a:gdLst>
                  <a:gd name="T0" fmla="*/ 16 w 118"/>
                  <a:gd name="T1" fmla="*/ 88 h 191"/>
                  <a:gd name="T2" fmla="*/ 19 w 118"/>
                  <a:gd name="T3" fmla="*/ 90 h 191"/>
                  <a:gd name="T4" fmla="*/ 39 w 118"/>
                  <a:gd name="T5" fmla="*/ 106 h 191"/>
                  <a:gd name="T6" fmla="*/ 40 w 118"/>
                  <a:gd name="T7" fmla="*/ 107 h 191"/>
                  <a:gd name="T8" fmla="*/ 45 w 118"/>
                  <a:gd name="T9" fmla="*/ 127 h 191"/>
                  <a:gd name="T10" fmla="*/ 33 w 118"/>
                  <a:gd name="T11" fmla="*/ 133 h 191"/>
                  <a:gd name="T12" fmla="*/ 26 w 118"/>
                  <a:gd name="T13" fmla="*/ 139 h 191"/>
                  <a:gd name="T14" fmla="*/ 7 w 118"/>
                  <a:gd name="T15" fmla="*/ 169 h 191"/>
                  <a:gd name="T16" fmla="*/ 35 w 118"/>
                  <a:gd name="T17" fmla="*/ 171 h 191"/>
                  <a:gd name="T18" fmla="*/ 46 w 118"/>
                  <a:gd name="T19" fmla="*/ 188 h 191"/>
                  <a:gd name="T20" fmla="*/ 79 w 118"/>
                  <a:gd name="T21" fmla="*/ 184 h 191"/>
                  <a:gd name="T22" fmla="*/ 101 w 118"/>
                  <a:gd name="T23" fmla="*/ 166 h 191"/>
                  <a:gd name="T24" fmla="*/ 110 w 118"/>
                  <a:gd name="T25" fmla="*/ 157 h 191"/>
                  <a:gd name="T26" fmla="*/ 109 w 118"/>
                  <a:gd name="T27" fmla="*/ 146 h 191"/>
                  <a:gd name="T28" fmla="*/ 84 w 118"/>
                  <a:gd name="T29" fmla="*/ 120 h 191"/>
                  <a:gd name="T30" fmla="*/ 52 w 118"/>
                  <a:gd name="T31" fmla="*/ 72 h 191"/>
                  <a:gd name="T32" fmla="*/ 47 w 118"/>
                  <a:gd name="T33" fmla="*/ 45 h 191"/>
                  <a:gd name="T34" fmla="*/ 55 w 118"/>
                  <a:gd name="T35" fmla="*/ 29 h 191"/>
                  <a:gd name="T36" fmla="*/ 35 w 118"/>
                  <a:gd name="T37" fmla="*/ 25 h 191"/>
                  <a:gd name="T38" fmla="*/ 22 w 118"/>
                  <a:gd name="T39" fmla="*/ 23 h 191"/>
                  <a:gd name="T40" fmla="*/ 29 w 118"/>
                  <a:gd name="T41" fmla="*/ 9 h 191"/>
                  <a:gd name="T42" fmla="*/ 35 w 118"/>
                  <a:gd name="T43" fmla="*/ 2 h 191"/>
                  <a:gd name="T44" fmla="*/ 1 w 118"/>
                  <a:gd name="T45" fmla="*/ 38 h 191"/>
                  <a:gd name="T46" fmla="*/ 16 w 118"/>
                  <a:gd name="T47" fmla="*/ 88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8" h="191">
                    <a:moveTo>
                      <a:pt x="16" y="88"/>
                    </a:moveTo>
                    <a:cubicBezTo>
                      <a:pt x="16" y="88"/>
                      <a:pt x="18" y="90"/>
                      <a:pt x="19" y="90"/>
                    </a:cubicBezTo>
                    <a:cubicBezTo>
                      <a:pt x="32" y="87"/>
                      <a:pt x="44" y="84"/>
                      <a:pt x="39" y="106"/>
                    </a:cubicBezTo>
                    <a:cubicBezTo>
                      <a:pt x="39" y="106"/>
                      <a:pt x="40" y="107"/>
                      <a:pt x="40" y="107"/>
                    </a:cubicBezTo>
                    <a:cubicBezTo>
                      <a:pt x="55" y="110"/>
                      <a:pt x="44" y="120"/>
                      <a:pt x="45" y="127"/>
                    </a:cubicBezTo>
                    <a:cubicBezTo>
                      <a:pt x="46" y="135"/>
                      <a:pt x="38" y="132"/>
                      <a:pt x="33" y="133"/>
                    </a:cubicBezTo>
                    <a:cubicBezTo>
                      <a:pt x="29" y="133"/>
                      <a:pt x="23" y="133"/>
                      <a:pt x="26" y="139"/>
                    </a:cubicBezTo>
                    <a:cubicBezTo>
                      <a:pt x="35" y="157"/>
                      <a:pt x="19" y="157"/>
                      <a:pt x="7" y="169"/>
                    </a:cubicBezTo>
                    <a:cubicBezTo>
                      <a:pt x="20" y="163"/>
                      <a:pt x="27" y="174"/>
                      <a:pt x="35" y="171"/>
                    </a:cubicBezTo>
                    <a:cubicBezTo>
                      <a:pt x="60" y="162"/>
                      <a:pt x="45" y="180"/>
                      <a:pt x="46" y="188"/>
                    </a:cubicBezTo>
                    <a:cubicBezTo>
                      <a:pt x="57" y="187"/>
                      <a:pt x="68" y="185"/>
                      <a:pt x="79" y="184"/>
                    </a:cubicBezTo>
                    <a:cubicBezTo>
                      <a:pt x="89" y="183"/>
                      <a:pt x="106" y="191"/>
                      <a:pt x="101" y="166"/>
                    </a:cubicBezTo>
                    <a:cubicBezTo>
                      <a:pt x="100" y="162"/>
                      <a:pt x="107" y="160"/>
                      <a:pt x="110" y="157"/>
                    </a:cubicBezTo>
                    <a:cubicBezTo>
                      <a:pt x="118" y="153"/>
                      <a:pt x="115" y="146"/>
                      <a:pt x="109" y="146"/>
                    </a:cubicBezTo>
                    <a:cubicBezTo>
                      <a:pt x="91" y="147"/>
                      <a:pt x="90" y="132"/>
                      <a:pt x="84" y="120"/>
                    </a:cubicBezTo>
                    <a:cubicBezTo>
                      <a:pt x="75" y="103"/>
                      <a:pt x="66" y="82"/>
                      <a:pt x="52" y="72"/>
                    </a:cubicBezTo>
                    <a:cubicBezTo>
                      <a:pt x="36" y="62"/>
                      <a:pt x="43" y="55"/>
                      <a:pt x="47" y="45"/>
                    </a:cubicBezTo>
                    <a:cubicBezTo>
                      <a:pt x="50" y="39"/>
                      <a:pt x="61" y="36"/>
                      <a:pt x="55" y="29"/>
                    </a:cubicBezTo>
                    <a:cubicBezTo>
                      <a:pt x="51" y="24"/>
                      <a:pt x="42" y="22"/>
                      <a:pt x="35" y="25"/>
                    </a:cubicBezTo>
                    <a:cubicBezTo>
                      <a:pt x="30" y="26"/>
                      <a:pt x="24" y="29"/>
                      <a:pt x="22" y="23"/>
                    </a:cubicBezTo>
                    <a:cubicBezTo>
                      <a:pt x="21" y="19"/>
                      <a:pt x="24" y="12"/>
                      <a:pt x="29" y="9"/>
                    </a:cubicBezTo>
                    <a:cubicBezTo>
                      <a:pt x="32" y="8"/>
                      <a:pt x="35" y="7"/>
                      <a:pt x="35" y="2"/>
                    </a:cubicBezTo>
                    <a:cubicBezTo>
                      <a:pt x="10" y="0"/>
                      <a:pt x="0" y="12"/>
                      <a:pt x="1" y="38"/>
                    </a:cubicBezTo>
                    <a:cubicBezTo>
                      <a:pt x="2" y="57"/>
                      <a:pt x="25" y="67"/>
                      <a:pt x="16" y="88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36" name="Freeform 63">
                <a:extLst>
                  <a:ext uri="{FF2B5EF4-FFF2-40B4-BE49-F238E27FC236}">
                    <a16:creationId xmlns:a16="http://schemas.microsoft.com/office/drawing/2014/main" id="{92600DFD-8531-432D-B0A6-3C05735ECB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6805" y="1108710"/>
                <a:ext cx="231775" cy="82550"/>
              </a:xfrm>
              <a:custGeom>
                <a:avLst/>
                <a:gdLst>
                  <a:gd name="T0" fmla="*/ 16 w 147"/>
                  <a:gd name="T1" fmla="*/ 31 h 52"/>
                  <a:gd name="T2" fmla="*/ 40 w 147"/>
                  <a:gd name="T3" fmla="*/ 34 h 52"/>
                  <a:gd name="T4" fmla="*/ 31 w 147"/>
                  <a:gd name="T5" fmla="*/ 38 h 52"/>
                  <a:gd name="T6" fmla="*/ 34 w 147"/>
                  <a:gd name="T7" fmla="*/ 43 h 52"/>
                  <a:gd name="T8" fmla="*/ 102 w 147"/>
                  <a:gd name="T9" fmla="*/ 48 h 52"/>
                  <a:gd name="T10" fmla="*/ 137 w 147"/>
                  <a:gd name="T11" fmla="*/ 27 h 52"/>
                  <a:gd name="T12" fmla="*/ 133 w 147"/>
                  <a:gd name="T13" fmla="*/ 15 h 52"/>
                  <a:gd name="T14" fmla="*/ 71 w 147"/>
                  <a:gd name="T15" fmla="*/ 4 h 52"/>
                  <a:gd name="T16" fmla="*/ 66 w 147"/>
                  <a:gd name="T17" fmla="*/ 9 h 52"/>
                  <a:gd name="T18" fmla="*/ 51 w 147"/>
                  <a:gd name="T19" fmla="*/ 15 h 52"/>
                  <a:gd name="T20" fmla="*/ 11 w 147"/>
                  <a:gd name="T21" fmla="*/ 11 h 52"/>
                  <a:gd name="T22" fmla="*/ 2 w 147"/>
                  <a:gd name="T23" fmla="*/ 23 h 52"/>
                  <a:gd name="T24" fmla="*/ 16 w 147"/>
                  <a:gd name="T25" fmla="*/ 3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7" h="52">
                    <a:moveTo>
                      <a:pt x="16" y="31"/>
                    </a:moveTo>
                    <a:cubicBezTo>
                      <a:pt x="24" y="29"/>
                      <a:pt x="32" y="27"/>
                      <a:pt x="40" y="34"/>
                    </a:cubicBezTo>
                    <a:cubicBezTo>
                      <a:pt x="36" y="35"/>
                      <a:pt x="32" y="36"/>
                      <a:pt x="31" y="38"/>
                    </a:cubicBezTo>
                    <a:cubicBezTo>
                      <a:pt x="29" y="40"/>
                      <a:pt x="31" y="44"/>
                      <a:pt x="34" y="43"/>
                    </a:cubicBezTo>
                    <a:cubicBezTo>
                      <a:pt x="57" y="38"/>
                      <a:pt x="79" y="52"/>
                      <a:pt x="102" y="48"/>
                    </a:cubicBezTo>
                    <a:cubicBezTo>
                      <a:pt x="117" y="45"/>
                      <a:pt x="125" y="33"/>
                      <a:pt x="137" y="27"/>
                    </a:cubicBezTo>
                    <a:cubicBezTo>
                      <a:pt x="147" y="22"/>
                      <a:pt x="137" y="17"/>
                      <a:pt x="133" y="15"/>
                    </a:cubicBezTo>
                    <a:cubicBezTo>
                      <a:pt x="113" y="4"/>
                      <a:pt x="90" y="18"/>
                      <a:pt x="71" y="4"/>
                    </a:cubicBezTo>
                    <a:cubicBezTo>
                      <a:pt x="70" y="4"/>
                      <a:pt x="66" y="7"/>
                      <a:pt x="66" y="9"/>
                    </a:cubicBezTo>
                    <a:cubicBezTo>
                      <a:pt x="65" y="23"/>
                      <a:pt x="58" y="17"/>
                      <a:pt x="51" y="15"/>
                    </a:cubicBezTo>
                    <a:cubicBezTo>
                      <a:pt x="37" y="13"/>
                      <a:pt x="25" y="0"/>
                      <a:pt x="11" y="11"/>
                    </a:cubicBezTo>
                    <a:cubicBezTo>
                      <a:pt x="7" y="14"/>
                      <a:pt x="0" y="14"/>
                      <a:pt x="2" y="23"/>
                    </a:cubicBezTo>
                    <a:cubicBezTo>
                      <a:pt x="4" y="30"/>
                      <a:pt x="10" y="32"/>
                      <a:pt x="16" y="31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37" name="Freeform 64">
                <a:extLst>
                  <a:ext uri="{FF2B5EF4-FFF2-40B4-BE49-F238E27FC236}">
                    <a16:creationId xmlns:a16="http://schemas.microsoft.com/office/drawing/2014/main" id="{679588E2-E4D8-4DE9-AD4F-4665239143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0205" y="2342197"/>
                <a:ext cx="114300" cy="153987"/>
              </a:xfrm>
              <a:custGeom>
                <a:avLst/>
                <a:gdLst>
                  <a:gd name="T0" fmla="*/ 44 w 73"/>
                  <a:gd name="T1" fmla="*/ 79 h 97"/>
                  <a:gd name="T2" fmla="*/ 60 w 73"/>
                  <a:gd name="T3" fmla="*/ 49 h 97"/>
                  <a:gd name="T4" fmla="*/ 64 w 73"/>
                  <a:gd name="T5" fmla="*/ 33 h 97"/>
                  <a:gd name="T6" fmla="*/ 64 w 73"/>
                  <a:gd name="T7" fmla="*/ 18 h 97"/>
                  <a:gd name="T8" fmla="*/ 33 w 73"/>
                  <a:gd name="T9" fmla="*/ 13 h 97"/>
                  <a:gd name="T10" fmla="*/ 30 w 73"/>
                  <a:gd name="T11" fmla="*/ 25 h 97"/>
                  <a:gd name="T12" fmla="*/ 14 w 73"/>
                  <a:gd name="T13" fmla="*/ 34 h 97"/>
                  <a:gd name="T14" fmla="*/ 5 w 73"/>
                  <a:gd name="T15" fmla="*/ 35 h 97"/>
                  <a:gd name="T16" fmla="*/ 7 w 73"/>
                  <a:gd name="T17" fmla="*/ 50 h 97"/>
                  <a:gd name="T18" fmla="*/ 8 w 73"/>
                  <a:gd name="T19" fmla="*/ 73 h 97"/>
                  <a:gd name="T20" fmla="*/ 4 w 73"/>
                  <a:gd name="T21" fmla="*/ 90 h 97"/>
                  <a:gd name="T22" fmla="*/ 21 w 73"/>
                  <a:gd name="T23" fmla="*/ 91 h 97"/>
                  <a:gd name="T24" fmla="*/ 44 w 73"/>
                  <a:gd name="T25" fmla="*/ 7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3" h="97">
                    <a:moveTo>
                      <a:pt x="44" y="79"/>
                    </a:moveTo>
                    <a:cubicBezTo>
                      <a:pt x="62" y="76"/>
                      <a:pt x="64" y="64"/>
                      <a:pt x="60" y="49"/>
                    </a:cubicBezTo>
                    <a:cubicBezTo>
                      <a:pt x="57" y="41"/>
                      <a:pt x="55" y="37"/>
                      <a:pt x="64" y="33"/>
                    </a:cubicBezTo>
                    <a:cubicBezTo>
                      <a:pt x="73" y="29"/>
                      <a:pt x="67" y="23"/>
                      <a:pt x="64" y="18"/>
                    </a:cubicBezTo>
                    <a:cubicBezTo>
                      <a:pt x="56" y="0"/>
                      <a:pt x="43" y="16"/>
                      <a:pt x="33" y="13"/>
                    </a:cubicBezTo>
                    <a:cubicBezTo>
                      <a:pt x="23" y="11"/>
                      <a:pt x="31" y="20"/>
                      <a:pt x="30" y="25"/>
                    </a:cubicBezTo>
                    <a:cubicBezTo>
                      <a:pt x="28" y="33"/>
                      <a:pt x="23" y="38"/>
                      <a:pt x="14" y="34"/>
                    </a:cubicBezTo>
                    <a:cubicBezTo>
                      <a:pt x="11" y="35"/>
                      <a:pt x="7" y="27"/>
                      <a:pt x="5" y="35"/>
                    </a:cubicBezTo>
                    <a:cubicBezTo>
                      <a:pt x="4" y="40"/>
                      <a:pt x="1" y="48"/>
                      <a:pt x="7" y="50"/>
                    </a:cubicBezTo>
                    <a:cubicBezTo>
                      <a:pt x="28" y="57"/>
                      <a:pt x="13" y="67"/>
                      <a:pt x="8" y="73"/>
                    </a:cubicBezTo>
                    <a:cubicBezTo>
                      <a:pt x="3" y="79"/>
                      <a:pt x="0" y="83"/>
                      <a:pt x="4" y="90"/>
                    </a:cubicBezTo>
                    <a:cubicBezTo>
                      <a:pt x="9" y="97"/>
                      <a:pt x="16" y="95"/>
                      <a:pt x="21" y="91"/>
                    </a:cubicBezTo>
                    <a:cubicBezTo>
                      <a:pt x="28" y="85"/>
                      <a:pt x="36" y="81"/>
                      <a:pt x="44" y="79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38" name="Freeform 65">
                <a:extLst>
                  <a:ext uri="{FF2B5EF4-FFF2-40B4-BE49-F238E27FC236}">
                    <a16:creationId xmlns:a16="http://schemas.microsoft.com/office/drawing/2014/main" id="{6DEEE566-7CF7-4901-894A-E36ED76EE3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6655" y="1238885"/>
                <a:ext cx="85725" cy="77787"/>
              </a:xfrm>
              <a:custGeom>
                <a:avLst/>
                <a:gdLst>
                  <a:gd name="T0" fmla="*/ 55 w 55"/>
                  <a:gd name="T1" fmla="*/ 24 h 49"/>
                  <a:gd name="T2" fmla="*/ 1 w 55"/>
                  <a:gd name="T3" fmla="*/ 14 h 49"/>
                  <a:gd name="T4" fmla="*/ 0 w 55"/>
                  <a:gd name="T5" fmla="*/ 33 h 49"/>
                  <a:gd name="T6" fmla="*/ 55 w 55"/>
                  <a:gd name="T7" fmla="*/ 24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49">
                    <a:moveTo>
                      <a:pt x="55" y="24"/>
                    </a:moveTo>
                    <a:cubicBezTo>
                      <a:pt x="38" y="21"/>
                      <a:pt x="23" y="0"/>
                      <a:pt x="1" y="14"/>
                    </a:cubicBezTo>
                    <a:cubicBezTo>
                      <a:pt x="13" y="18"/>
                      <a:pt x="8" y="25"/>
                      <a:pt x="0" y="33"/>
                    </a:cubicBezTo>
                    <a:cubicBezTo>
                      <a:pt x="21" y="33"/>
                      <a:pt x="41" y="49"/>
                      <a:pt x="55" y="24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39" name="Freeform 66">
                <a:extLst>
                  <a:ext uri="{FF2B5EF4-FFF2-40B4-BE49-F238E27FC236}">
                    <a16:creationId xmlns:a16="http://schemas.microsoft.com/office/drawing/2014/main" id="{5DFD0ECE-4C79-4C10-ACB2-C35E21E12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4868" y="2866072"/>
                <a:ext cx="33338" cy="58737"/>
              </a:xfrm>
              <a:custGeom>
                <a:avLst/>
                <a:gdLst>
                  <a:gd name="T0" fmla="*/ 13 w 21"/>
                  <a:gd name="T1" fmla="*/ 3 h 38"/>
                  <a:gd name="T2" fmla="*/ 4 w 21"/>
                  <a:gd name="T3" fmla="*/ 12 h 38"/>
                  <a:gd name="T4" fmla="*/ 4 w 21"/>
                  <a:gd name="T5" fmla="*/ 38 h 38"/>
                  <a:gd name="T6" fmla="*/ 20 w 21"/>
                  <a:gd name="T7" fmla="*/ 12 h 38"/>
                  <a:gd name="T8" fmla="*/ 13 w 21"/>
                  <a:gd name="T9" fmla="*/ 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38">
                    <a:moveTo>
                      <a:pt x="13" y="3"/>
                    </a:moveTo>
                    <a:cubicBezTo>
                      <a:pt x="11" y="4"/>
                      <a:pt x="0" y="0"/>
                      <a:pt x="4" y="12"/>
                    </a:cubicBezTo>
                    <a:cubicBezTo>
                      <a:pt x="6" y="20"/>
                      <a:pt x="4" y="29"/>
                      <a:pt x="4" y="38"/>
                    </a:cubicBezTo>
                    <a:cubicBezTo>
                      <a:pt x="18" y="34"/>
                      <a:pt x="17" y="21"/>
                      <a:pt x="20" y="12"/>
                    </a:cubicBezTo>
                    <a:cubicBezTo>
                      <a:pt x="21" y="9"/>
                      <a:pt x="19" y="1"/>
                      <a:pt x="13" y="3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  <p:sp>
            <p:nvSpPr>
              <p:cNvPr id="140" name="Freeform 67">
                <a:extLst>
                  <a:ext uri="{FF2B5EF4-FFF2-40B4-BE49-F238E27FC236}">
                    <a16:creationId xmlns:a16="http://schemas.microsoft.com/office/drawing/2014/main" id="{3A1F9EE8-E57E-49BC-A7D5-1A796510D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0480" y="1594485"/>
                <a:ext cx="4763" cy="4762"/>
              </a:xfrm>
              <a:custGeom>
                <a:avLst/>
                <a:gdLst>
                  <a:gd name="T0" fmla="*/ 2 w 3"/>
                  <a:gd name="T1" fmla="*/ 0 h 3"/>
                  <a:gd name="T2" fmla="*/ 0 w 3"/>
                  <a:gd name="T3" fmla="*/ 3 h 3"/>
                  <a:gd name="T4" fmla="*/ 3 w 3"/>
                  <a:gd name="T5" fmla="*/ 3 h 3"/>
                  <a:gd name="T6" fmla="*/ 2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1" y="1"/>
                      <a:pt x="1" y="2"/>
                      <a:pt x="0" y="3"/>
                    </a:cubicBezTo>
                    <a:cubicBezTo>
                      <a:pt x="1" y="3"/>
                      <a:pt x="2" y="3"/>
                      <a:pt x="3" y="3"/>
                    </a:cubicBezTo>
                    <a:cubicBezTo>
                      <a:pt x="2" y="2"/>
                      <a:pt x="2" y="1"/>
                      <a:pt x="2" y="0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F5F6FA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7150" tIns="28575" rIns="57150" bIns="28575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25" dirty="0"/>
              </a:p>
            </p:txBody>
          </p:sp>
        </p:grpSp>
      </p:grp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6A345B9B-3BEB-45E8-BBBD-ACBB7A6BF219}"/>
              </a:ext>
            </a:extLst>
          </p:cNvPr>
          <p:cNvSpPr/>
          <p:nvPr/>
        </p:nvSpPr>
        <p:spPr>
          <a:xfrm flipH="1">
            <a:off x="3451025" y="3087664"/>
            <a:ext cx="2369344" cy="336120"/>
          </a:xfrm>
          <a:custGeom>
            <a:avLst/>
            <a:gdLst>
              <a:gd name="connsiteX0" fmla="*/ 3790950 w 3790950"/>
              <a:gd name="connsiteY0" fmla="*/ 537792 h 537792"/>
              <a:gd name="connsiteX1" fmla="*/ 1828800 w 3790950"/>
              <a:gd name="connsiteY1" fmla="*/ 4392 h 537792"/>
              <a:gd name="connsiteX2" fmla="*/ 0 w 3790950"/>
              <a:gd name="connsiteY2" fmla="*/ 328242 h 537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90950" h="537792">
                <a:moveTo>
                  <a:pt x="3790950" y="537792"/>
                </a:moveTo>
                <a:cubicBezTo>
                  <a:pt x="3125787" y="288554"/>
                  <a:pt x="2460625" y="39317"/>
                  <a:pt x="1828800" y="4392"/>
                </a:cubicBezTo>
                <a:cubicBezTo>
                  <a:pt x="1196975" y="-30533"/>
                  <a:pt x="598487" y="148854"/>
                  <a:pt x="0" y="328242"/>
                </a:cubicBezTo>
              </a:path>
            </a:pathLst>
          </a:custGeom>
          <a:noFill/>
          <a:ln w="19050" cap="rnd">
            <a:solidFill>
              <a:schemeClr val="accent1"/>
            </a:solidFill>
            <a:prstDash val="dash"/>
            <a:head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25" dirty="0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4454A208-DF54-41BA-8EA6-BAEABF91B322}"/>
              </a:ext>
            </a:extLst>
          </p:cNvPr>
          <p:cNvSpPr/>
          <p:nvPr/>
        </p:nvSpPr>
        <p:spPr>
          <a:xfrm>
            <a:off x="4748114" y="3288873"/>
            <a:ext cx="1070074" cy="1595438"/>
          </a:xfrm>
          <a:custGeom>
            <a:avLst/>
            <a:gdLst>
              <a:gd name="connsiteX0" fmla="*/ 0 w 1695450"/>
              <a:gd name="connsiteY0" fmla="*/ 2533650 h 2533650"/>
              <a:gd name="connsiteX1" fmla="*/ 419100 w 1695450"/>
              <a:gd name="connsiteY1" fmla="*/ 895350 h 2533650"/>
              <a:gd name="connsiteX2" fmla="*/ 1695450 w 1695450"/>
              <a:gd name="connsiteY2" fmla="*/ 0 h 2533650"/>
              <a:gd name="connsiteX0" fmla="*/ 0 w 1712119"/>
              <a:gd name="connsiteY0" fmla="*/ 2552700 h 2552700"/>
              <a:gd name="connsiteX1" fmla="*/ 419100 w 1712119"/>
              <a:gd name="connsiteY1" fmla="*/ 914400 h 2552700"/>
              <a:gd name="connsiteX2" fmla="*/ 1712119 w 1712119"/>
              <a:gd name="connsiteY2" fmla="*/ 0 h 2552700"/>
              <a:gd name="connsiteX0" fmla="*/ 0 w 1712119"/>
              <a:gd name="connsiteY0" fmla="*/ 2552700 h 2552700"/>
              <a:gd name="connsiteX1" fmla="*/ 536331 w 1712119"/>
              <a:gd name="connsiteY1" fmla="*/ 984739 h 2552700"/>
              <a:gd name="connsiteX2" fmla="*/ 1712119 w 1712119"/>
              <a:gd name="connsiteY2" fmla="*/ 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2119" h="2552700">
                <a:moveTo>
                  <a:pt x="0" y="2552700"/>
                </a:moveTo>
                <a:cubicBezTo>
                  <a:pt x="68262" y="1944687"/>
                  <a:pt x="250978" y="1410189"/>
                  <a:pt x="536331" y="984739"/>
                </a:cubicBezTo>
                <a:cubicBezTo>
                  <a:pt x="821684" y="559289"/>
                  <a:pt x="1215231" y="236537"/>
                  <a:pt x="1712119" y="0"/>
                </a:cubicBezTo>
              </a:path>
            </a:pathLst>
          </a:custGeom>
          <a:noFill/>
          <a:ln w="19050" cap="rnd">
            <a:solidFill>
              <a:schemeClr val="accent2"/>
            </a:solidFill>
            <a:prstDash val="dash"/>
            <a:head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25" dirty="0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3C3BA998-E9D1-4C19-8B7B-E54AF9C328D3}"/>
              </a:ext>
            </a:extLst>
          </p:cNvPr>
          <p:cNvSpPr/>
          <p:nvPr/>
        </p:nvSpPr>
        <p:spPr>
          <a:xfrm>
            <a:off x="5819676" y="3288873"/>
            <a:ext cx="869156" cy="1214438"/>
          </a:xfrm>
          <a:custGeom>
            <a:avLst/>
            <a:gdLst>
              <a:gd name="connsiteX0" fmla="*/ 1390650 w 1390650"/>
              <a:gd name="connsiteY0" fmla="*/ 1943100 h 1943100"/>
              <a:gd name="connsiteX1" fmla="*/ 876300 w 1390650"/>
              <a:gd name="connsiteY1" fmla="*/ 742950 h 1943100"/>
              <a:gd name="connsiteX2" fmla="*/ 0 w 1390650"/>
              <a:gd name="connsiteY2" fmla="*/ 0 h 1943100"/>
              <a:gd name="connsiteX0" fmla="*/ 1390650 w 1390650"/>
              <a:gd name="connsiteY0" fmla="*/ 1943100 h 1943100"/>
              <a:gd name="connsiteX1" fmla="*/ 876300 w 1390650"/>
              <a:gd name="connsiteY1" fmla="*/ 742950 h 1943100"/>
              <a:gd name="connsiteX2" fmla="*/ 0 w 1390650"/>
              <a:gd name="connsiteY2" fmla="*/ 0 h 194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90650" h="1943100">
                <a:moveTo>
                  <a:pt x="1390650" y="1943100"/>
                </a:moveTo>
                <a:cubicBezTo>
                  <a:pt x="1319701" y="1387720"/>
                  <a:pt x="1108075" y="1066800"/>
                  <a:pt x="876300" y="742950"/>
                </a:cubicBezTo>
                <a:cubicBezTo>
                  <a:pt x="644525" y="419100"/>
                  <a:pt x="322262" y="209550"/>
                  <a:pt x="0" y="0"/>
                </a:cubicBezTo>
              </a:path>
            </a:pathLst>
          </a:custGeom>
          <a:noFill/>
          <a:ln w="19050" cap="rnd">
            <a:solidFill>
              <a:schemeClr val="accent3"/>
            </a:solidFill>
            <a:prstDash val="dash"/>
            <a:head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25" dirty="0"/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F8C566E1-FC0A-4939-BBE1-E92CC60EFBFD}"/>
              </a:ext>
            </a:extLst>
          </p:cNvPr>
          <p:cNvSpPr/>
          <p:nvPr/>
        </p:nvSpPr>
        <p:spPr>
          <a:xfrm>
            <a:off x="5819676" y="3287385"/>
            <a:ext cx="2428875" cy="1561207"/>
          </a:xfrm>
          <a:custGeom>
            <a:avLst/>
            <a:gdLst>
              <a:gd name="connsiteX0" fmla="*/ 3886200 w 3886200"/>
              <a:gd name="connsiteY0" fmla="*/ 2476500 h 2476500"/>
              <a:gd name="connsiteX1" fmla="*/ 2400300 w 3886200"/>
              <a:gd name="connsiteY1" fmla="*/ 781050 h 2476500"/>
              <a:gd name="connsiteX2" fmla="*/ 0 w 3886200"/>
              <a:gd name="connsiteY2" fmla="*/ 0 h 2476500"/>
              <a:gd name="connsiteX0" fmla="*/ 3886200 w 3886200"/>
              <a:gd name="connsiteY0" fmla="*/ 2497931 h 2497931"/>
              <a:gd name="connsiteX1" fmla="*/ 2400300 w 3886200"/>
              <a:gd name="connsiteY1" fmla="*/ 802481 h 2497931"/>
              <a:gd name="connsiteX2" fmla="*/ 0 w 3886200"/>
              <a:gd name="connsiteY2" fmla="*/ 0 h 2497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86200" h="2497931">
                <a:moveTo>
                  <a:pt x="3886200" y="2497931"/>
                </a:moveTo>
                <a:cubicBezTo>
                  <a:pt x="3467100" y="1856581"/>
                  <a:pt x="3048000" y="1218803"/>
                  <a:pt x="2400300" y="802481"/>
                </a:cubicBezTo>
                <a:cubicBezTo>
                  <a:pt x="1752600" y="386159"/>
                  <a:pt x="876300" y="184150"/>
                  <a:pt x="0" y="0"/>
                </a:cubicBezTo>
              </a:path>
            </a:pathLst>
          </a:custGeom>
          <a:noFill/>
          <a:ln w="19050" cap="rnd">
            <a:solidFill>
              <a:schemeClr val="accent4"/>
            </a:solidFill>
            <a:prstDash val="dash"/>
            <a:head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25" dirty="0"/>
          </a:p>
        </p:txBody>
      </p: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44B51344-0B05-4E9D-B356-C9DA81B0FD40}"/>
              </a:ext>
            </a:extLst>
          </p:cNvPr>
          <p:cNvSpPr/>
          <p:nvPr/>
        </p:nvSpPr>
        <p:spPr>
          <a:xfrm>
            <a:off x="5818187" y="3288873"/>
            <a:ext cx="3370957" cy="2047875"/>
          </a:xfrm>
          <a:custGeom>
            <a:avLst/>
            <a:gdLst>
              <a:gd name="connsiteX0" fmla="*/ 5353050 w 5353050"/>
              <a:gd name="connsiteY0" fmla="*/ 3276600 h 3276600"/>
              <a:gd name="connsiteX1" fmla="*/ 3028950 w 5353050"/>
              <a:gd name="connsiteY1" fmla="*/ 647700 h 3276600"/>
              <a:gd name="connsiteX2" fmla="*/ 0 w 5353050"/>
              <a:gd name="connsiteY2" fmla="*/ 0 h 3276600"/>
              <a:gd name="connsiteX0" fmla="*/ 5393531 w 5393531"/>
              <a:gd name="connsiteY0" fmla="*/ 3276600 h 3276600"/>
              <a:gd name="connsiteX1" fmla="*/ 3069431 w 5393531"/>
              <a:gd name="connsiteY1" fmla="*/ 647700 h 3276600"/>
              <a:gd name="connsiteX2" fmla="*/ 0 w 5393531"/>
              <a:gd name="connsiteY2" fmla="*/ 0 h 3276600"/>
              <a:gd name="connsiteX0" fmla="*/ 5393531 w 5393531"/>
              <a:gd name="connsiteY0" fmla="*/ 3276600 h 3276600"/>
              <a:gd name="connsiteX1" fmla="*/ 3069431 w 5393531"/>
              <a:gd name="connsiteY1" fmla="*/ 647700 h 3276600"/>
              <a:gd name="connsiteX2" fmla="*/ 0 w 5393531"/>
              <a:gd name="connsiteY2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93531" h="3276600">
                <a:moveTo>
                  <a:pt x="5393531" y="3276600"/>
                </a:moveTo>
                <a:cubicBezTo>
                  <a:pt x="4935476" y="2258646"/>
                  <a:pt x="3968353" y="1193800"/>
                  <a:pt x="3069431" y="647700"/>
                </a:cubicBezTo>
                <a:cubicBezTo>
                  <a:pt x="2170509" y="101600"/>
                  <a:pt x="1068387" y="50800"/>
                  <a:pt x="0" y="0"/>
                </a:cubicBezTo>
              </a:path>
            </a:pathLst>
          </a:custGeom>
          <a:noFill/>
          <a:ln w="19050" cap="rnd">
            <a:solidFill>
              <a:schemeClr val="accent5"/>
            </a:solidFill>
            <a:prstDash val="dash"/>
            <a:head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25" dirty="0"/>
          </a:p>
        </p:txBody>
      </p:sp>
      <p:sp>
        <p:nvSpPr>
          <p:cNvPr id="173" name="Freeform: Shape 172">
            <a:extLst>
              <a:ext uri="{FF2B5EF4-FFF2-40B4-BE49-F238E27FC236}">
                <a16:creationId xmlns:a16="http://schemas.microsoft.com/office/drawing/2014/main" id="{B14E2E4D-9B3E-48C8-9FEA-2985BEF8A59F}"/>
              </a:ext>
            </a:extLst>
          </p:cNvPr>
          <p:cNvSpPr/>
          <p:nvPr/>
        </p:nvSpPr>
        <p:spPr>
          <a:xfrm>
            <a:off x="5818187" y="3165738"/>
            <a:ext cx="3132832" cy="623197"/>
          </a:xfrm>
          <a:custGeom>
            <a:avLst/>
            <a:gdLst>
              <a:gd name="connsiteX0" fmla="*/ 4991100 w 4991100"/>
              <a:gd name="connsiteY0" fmla="*/ 934612 h 934612"/>
              <a:gd name="connsiteX1" fmla="*/ 1924050 w 4991100"/>
              <a:gd name="connsiteY1" fmla="*/ 58312 h 934612"/>
              <a:gd name="connsiteX2" fmla="*/ 0 w 4991100"/>
              <a:gd name="connsiteY2" fmla="*/ 153562 h 934612"/>
              <a:gd name="connsiteX0" fmla="*/ 5012531 w 5012531"/>
              <a:gd name="connsiteY0" fmla="*/ 942608 h 942608"/>
              <a:gd name="connsiteX1" fmla="*/ 1945481 w 5012531"/>
              <a:gd name="connsiteY1" fmla="*/ 66308 h 942608"/>
              <a:gd name="connsiteX2" fmla="*/ 0 w 5012531"/>
              <a:gd name="connsiteY2" fmla="*/ 137746 h 942608"/>
              <a:gd name="connsiteX0" fmla="*/ 5012531 w 5012531"/>
              <a:gd name="connsiteY0" fmla="*/ 997115 h 997115"/>
              <a:gd name="connsiteX1" fmla="*/ 2437850 w 5012531"/>
              <a:gd name="connsiteY1" fmla="*/ 50476 h 997115"/>
              <a:gd name="connsiteX2" fmla="*/ 0 w 5012531"/>
              <a:gd name="connsiteY2" fmla="*/ 192253 h 997115"/>
              <a:gd name="connsiteX0" fmla="*/ 5012531 w 5012531"/>
              <a:gd name="connsiteY0" fmla="*/ 997115 h 997115"/>
              <a:gd name="connsiteX1" fmla="*/ 2437850 w 5012531"/>
              <a:gd name="connsiteY1" fmla="*/ 50476 h 997115"/>
              <a:gd name="connsiteX2" fmla="*/ 0 w 5012531"/>
              <a:gd name="connsiteY2" fmla="*/ 192253 h 997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12531" h="997115">
                <a:moveTo>
                  <a:pt x="5012531" y="997115"/>
                </a:moveTo>
                <a:cubicBezTo>
                  <a:pt x="4340408" y="553713"/>
                  <a:pt x="3273272" y="184620"/>
                  <a:pt x="2437850" y="50476"/>
                </a:cubicBezTo>
                <a:cubicBezTo>
                  <a:pt x="1602428" y="-83668"/>
                  <a:pt x="546100" y="79540"/>
                  <a:pt x="0" y="192253"/>
                </a:cubicBezTo>
              </a:path>
            </a:pathLst>
          </a:custGeom>
          <a:noFill/>
          <a:ln w="19050" cap="rnd">
            <a:solidFill>
              <a:schemeClr val="accent6"/>
            </a:solidFill>
            <a:prstDash val="dash"/>
            <a:head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25" dirty="0"/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A3686508-F35A-4E8E-A8FE-75D104FCD24F}"/>
              </a:ext>
            </a:extLst>
          </p:cNvPr>
          <p:cNvSpPr txBox="1"/>
          <p:nvPr/>
        </p:nvSpPr>
        <p:spPr>
          <a:xfrm>
            <a:off x="1475236" y="752747"/>
            <a:ext cx="9241529" cy="96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54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Connecting </a:t>
            </a:r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world</a:t>
            </a:r>
          </a:p>
        </p:txBody>
      </p: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34E9CD8A-1E12-40F0-88B0-E2F10B7A05DB}"/>
              </a:ext>
            </a:extLst>
          </p:cNvPr>
          <p:cNvGrpSpPr/>
          <p:nvPr/>
        </p:nvGrpSpPr>
        <p:grpSpPr>
          <a:xfrm>
            <a:off x="2904133" y="2101453"/>
            <a:ext cx="1094686" cy="1094686"/>
            <a:chOff x="4644231" y="3286124"/>
            <a:chExt cx="1751497" cy="1751497"/>
          </a:xfrm>
        </p:grpSpPr>
        <p:grpSp>
          <p:nvGrpSpPr>
            <p:cNvPr id="186" name="Group 185">
              <a:extLst>
                <a:ext uri="{FF2B5EF4-FFF2-40B4-BE49-F238E27FC236}">
                  <a16:creationId xmlns:a16="http://schemas.microsoft.com/office/drawing/2014/main" id="{59861FA3-2909-49E1-BEE8-48C578E8B7EF}"/>
                </a:ext>
              </a:extLst>
            </p:cNvPr>
            <p:cNvGrpSpPr/>
            <p:nvPr/>
          </p:nvGrpSpPr>
          <p:grpSpPr>
            <a:xfrm>
              <a:off x="4644231" y="3286124"/>
              <a:ext cx="1751497" cy="1751497"/>
              <a:chOff x="4644231" y="3286124"/>
              <a:chExt cx="1751497" cy="1751497"/>
            </a:xfrm>
          </p:grpSpPr>
          <p:sp>
            <p:nvSpPr>
              <p:cNvPr id="175" name="Teardrop 174">
                <a:extLst>
                  <a:ext uri="{FF2B5EF4-FFF2-40B4-BE49-F238E27FC236}">
                    <a16:creationId xmlns:a16="http://schemas.microsoft.com/office/drawing/2014/main" id="{7443E94C-9274-48A6-88FD-1CC50E87C442}"/>
                  </a:ext>
                </a:extLst>
              </p:cNvPr>
              <p:cNvSpPr/>
              <p:nvPr/>
            </p:nvSpPr>
            <p:spPr>
              <a:xfrm rot="8100000">
                <a:off x="4644231" y="3286124"/>
                <a:ext cx="1751497" cy="1751497"/>
              </a:xfrm>
              <a:prstGeom prst="teardrop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215900" dir="18900000" sy="23000" kx="-1200000" algn="b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25" dirty="0"/>
              </a:p>
            </p:txBody>
          </p:sp>
          <p:sp>
            <p:nvSpPr>
              <p:cNvPr id="185" name="Teardrop 184">
                <a:extLst>
                  <a:ext uri="{FF2B5EF4-FFF2-40B4-BE49-F238E27FC236}">
                    <a16:creationId xmlns:a16="http://schemas.microsoft.com/office/drawing/2014/main" id="{F9516861-C293-4802-9983-124C8575855D}"/>
                  </a:ext>
                </a:extLst>
              </p:cNvPr>
              <p:cNvSpPr/>
              <p:nvPr/>
            </p:nvSpPr>
            <p:spPr>
              <a:xfrm rot="8100000">
                <a:off x="4745106" y="3386999"/>
                <a:ext cx="1549746" cy="1549748"/>
              </a:xfrm>
              <a:prstGeom prst="teardrop">
                <a:avLst/>
              </a:prstGeom>
              <a:solidFill>
                <a:schemeClr val="accent1">
                  <a:alpha val="13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25" dirty="0"/>
              </a:p>
            </p:txBody>
          </p:sp>
        </p:grp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3D77A1B2-D4C0-4196-9776-AA7EA38B5B79}"/>
                </a:ext>
              </a:extLst>
            </p:cNvPr>
            <p:cNvGrpSpPr/>
            <p:nvPr/>
          </p:nvGrpSpPr>
          <p:grpSpPr>
            <a:xfrm>
              <a:off x="4648653" y="3735855"/>
              <a:ext cx="1742652" cy="926481"/>
              <a:chOff x="4677264" y="3901829"/>
              <a:chExt cx="1742652" cy="926481"/>
            </a:xfrm>
          </p:grpSpPr>
          <p:sp>
            <p:nvSpPr>
              <p:cNvPr id="176" name="TextBox 175">
                <a:extLst>
                  <a:ext uri="{FF2B5EF4-FFF2-40B4-BE49-F238E27FC236}">
                    <a16:creationId xmlns:a16="http://schemas.microsoft.com/office/drawing/2014/main" id="{7D0449AC-F542-4BC5-951A-6892950FE99C}"/>
                  </a:ext>
                </a:extLst>
              </p:cNvPr>
              <p:cNvSpPr txBox="1"/>
              <p:nvPr/>
            </p:nvSpPr>
            <p:spPr>
              <a:xfrm>
                <a:off x="4677264" y="4403579"/>
                <a:ext cx="1742652" cy="4247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Calibri" panose="020F0502020204030204" pitchFamily="34" charset="0"/>
                  </a:rPr>
                  <a:t>Text here</a:t>
                </a:r>
              </a:p>
            </p:txBody>
          </p:sp>
          <p:sp>
            <p:nvSpPr>
              <p:cNvPr id="177" name="TextBox 176">
                <a:extLst>
                  <a:ext uri="{FF2B5EF4-FFF2-40B4-BE49-F238E27FC236}">
                    <a16:creationId xmlns:a16="http://schemas.microsoft.com/office/drawing/2014/main" id="{3339A705-5881-425A-9ABC-209900EA6A64}"/>
                  </a:ext>
                </a:extLst>
              </p:cNvPr>
              <p:cNvSpPr txBox="1"/>
              <p:nvPr/>
            </p:nvSpPr>
            <p:spPr>
              <a:xfrm>
                <a:off x="4677264" y="3901829"/>
                <a:ext cx="1742652" cy="6401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22,6</a:t>
                </a:r>
                <a:r>
                  <a:rPr lang="en-US" sz="2000" baseline="30000" dirty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%</a:t>
                </a:r>
              </a:p>
            </p:txBody>
          </p:sp>
        </p:grp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B28D49E3-180A-434D-8A7C-056CED0FEFA9}"/>
              </a:ext>
            </a:extLst>
          </p:cNvPr>
          <p:cNvGrpSpPr/>
          <p:nvPr/>
        </p:nvGrpSpPr>
        <p:grpSpPr>
          <a:xfrm>
            <a:off x="4204442" y="3561865"/>
            <a:ext cx="1094686" cy="1094686"/>
            <a:chOff x="4644231" y="3286124"/>
            <a:chExt cx="1751497" cy="1751497"/>
          </a:xfrm>
        </p:grpSpPr>
        <p:grpSp>
          <p:nvGrpSpPr>
            <p:cNvPr id="189" name="Group 188">
              <a:extLst>
                <a:ext uri="{FF2B5EF4-FFF2-40B4-BE49-F238E27FC236}">
                  <a16:creationId xmlns:a16="http://schemas.microsoft.com/office/drawing/2014/main" id="{06611499-D147-4C5C-8C95-39FA302830BB}"/>
                </a:ext>
              </a:extLst>
            </p:cNvPr>
            <p:cNvGrpSpPr/>
            <p:nvPr/>
          </p:nvGrpSpPr>
          <p:grpSpPr>
            <a:xfrm>
              <a:off x="4644231" y="3286124"/>
              <a:ext cx="1751497" cy="1751497"/>
              <a:chOff x="4644231" y="3286124"/>
              <a:chExt cx="1751497" cy="1751497"/>
            </a:xfrm>
          </p:grpSpPr>
          <p:sp>
            <p:nvSpPr>
              <p:cNvPr id="193" name="Teardrop 192">
                <a:extLst>
                  <a:ext uri="{FF2B5EF4-FFF2-40B4-BE49-F238E27FC236}">
                    <a16:creationId xmlns:a16="http://schemas.microsoft.com/office/drawing/2014/main" id="{04D9AAAD-095C-487D-8B06-D46DCACD1CED}"/>
                  </a:ext>
                </a:extLst>
              </p:cNvPr>
              <p:cNvSpPr/>
              <p:nvPr/>
            </p:nvSpPr>
            <p:spPr>
              <a:xfrm rot="8100000">
                <a:off x="4644231" y="3286124"/>
                <a:ext cx="1751497" cy="1751497"/>
              </a:xfrm>
              <a:prstGeom prst="teardrop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215900" dir="18900000" sy="23000" kx="-1200000" algn="b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25" dirty="0"/>
              </a:p>
            </p:txBody>
          </p:sp>
          <p:sp>
            <p:nvSpPr>
              <p:cNvPr id="194" name="Teardrop 193">
                <a:extLst>
                  <a:ext uri="{FF2B5EF4-FFF2-40B4-BE49-F238E27FC236}">
                    <a16:creationId xmlns:a16="http://schemas.microsoft.com/office/drawing/2014/main" id="{313AAB71-F293-4F89-90F3-2C7A72CEF467}"/>
                  </a:ext>
                </a:extLst>
              </p:cNvPr>
              <p:cNvSpPr/>
              <p:nvPr/>
            </p:nvSpPr>
            <p:spPr>
              <a:xfrm rot="8100000">
                <a:off x="4745106" y="3386999"/>
                <a:ext cx="1549746" cy="1549748"/>
              </a:xfrm>
              <a:prstGeom prst="teardrop">
                <a:avLst/>
              </a:prstGeom>
              <a:solidFill>
                <a:schemeClr val="accent2">
                  <a:alpha val="13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25" dirty="0"/>
              </a:p>
            </p:txBody>
          </p:sp>
        </p:grpSp>
        <p:grpSp>
          <p:nvGrpSpPr>
            <p:cNvPr id="190" name="Group 189">
              <a:extLst>
                <a:ext uri="{FF2B5EF4-FFF2-40B4-BE49-F238E27FC236}">
                  <a16:creationId xmlns:a16="http://schemas.microsoft.com/office/drawing/2014/main" id="{C43594B8-5D4C-4DB8-A410-F7623E287305}"/>
                </a:ext>
              </a:extLst>
            </p:cNvPr>
            <p:cNvGrpSpPr/>
            <p:nvPr/>
          </p:nvGrpSpPr>
          <p:grpSpPr>
            <a:xfrm>
              <a:off x="4648653" y="3735855"/>
              <a:ext cx="1742652" cy="926481"/>
              <a:chOff x="4677264" y="3901829"/>
              <a:chExt cx="1742652" cy="926481"/>
            </a:xfrm>
          </p:grpSpPr>
          <p:sp>
            <p:nvSpPr>
              <p:cNvPr id="191" name="TextBox 190">
                <a:extLst>
                  <a:ext uri="{FF2B5EF4-FFF2-40B4-BE49-F238E27FC236}">
                    <a16:creationId xmlns:a16="http://schemas.microsoft.com/office/drawing/2014/main" id="{EDE88950-5191-45BE-8218-8E8E4289B09D}"/>
                  </a:ext>
                </a:extLst>
              </p:cNvPr>
              <p:cNvSpPr txBox="1"/>
              <p:nvPr/>
            </p:nvSpPr>
            <p:spPr>
              <a:xfrm>
                <a:off x="4677264" y="4403579"/>
                <a:ext cx="1742652" cy="4247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Calibri" panose="020F0502020204030204" pitchFamily="34" charset="0"/>
                  </a:rPr>
                  <a:t>Text here</a:t>
                </a:r>
              </a:p>
            </p:txBody>
          </p:sp>
          <p:sp>
            <p:nvSpPr>
              <p:cNvPr id="192" name="TextBox 191">
                <a:extLst>
                  <a:ext uri="{FF2B5EF4-FFF2-40B4-BE49-F238E27FC236}">
                    <a16:creationId xmlns:a16="http://schemas.microsoft.com/office/drawing/2014/main" id="{BBE86871-E082-4C3F-84A8-3DDC79EC88E0}"/>
                  </a:ext>
                </a:extLst>
              </p:cNvPr>
              <p:cNvSpPr txBox="1"/>
              <p:nvPr/>
            </p:nvSpPr>
            <p:spPr>
              <a:xfrm>
                <a:off x="4677264" y="3901829"/>
                <a:ext cx="1742652" cy="6401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accent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40,8</a:t>
                </a:r>
                <a:r>
                  <a:rPr lang="en-US" sz="2000" baseline="30000" dirty="0">
                    <a:solidFill>
                      <a:schemeClr val="accent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%</a:t>
                </a:r>
              </a:p>
            </p:txBody>
          </p:sp>
        </p:grpSp>
      </p:grp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14E430C9-7C86-4BED-BDC0-B115597440DD}"/>
              </a:ext>
            </a:extLst>
          </p:cNvPr>
          <p:cNvGrpSpPr/>
          <p:nvPr/>
        </p:nvGrpSpPr>
        <p:grpSpPr>
          <a:xfrm>
            <a:off x="6144411" y="3176821"/>
            <a:ext cx="1094686" cy="1094686"/>
            <a:chOff x="4644231" y="3286124"/>
            <a:chExt cx="1751497" cy="1751497"/>
          </a:xfrm>
        </p:grpSpPr>
        <p:grpSp>
          <p:nvGrpSpPr>
            <p:cNvPr id="196" name="Group 195">
              <a:extLst>
                <a:ext uri="{FF2B5EF4-FFF2-40B4-BE49-F238E27FC236}">
                  <a16:creationId xmlns:a16="http://schemas.microsoft.com/office/drawing/2014/main" id="{2BA7FC6C-4242-439D-AD96-5B10A97D3103}"/>
                </a:ext>
              </a:extLst>
            </p:cNvPr>
            <p:cNvGrpSpPr/>
            <p:nvPr/>
          </p:nvGrpSpPr>
          <p:grpSpPr>
            <a:xfrm>
              <a:off x="4644231" y="3286124"/>
              <a:ext cx="1751497" cy="1751497"/>
              <a:chOff x="4644231" y="3286124"/>
              <a:chExt cx="1751497" cy="1751497"/>
            </a:xfrm>
          </p:grpSpPr>
          <p:sp>
            <p:nvSpPr>
              <p:cNvPr id="200" name="Teardrop 199">
                <a:extLst>
                  <a:ext uri="{FF2B5EF4-FFF2-40B4-BE49-F238E27FC236}">
                    <a16:creationId xmlns:a16="http://schemas.microsoft.com/office/drawing/2014/main" id="{A573DC37-B8A4-465D-BFE2-DB3A732530F7}"/>
                  </a:ext>
                </a:extLst>
              </p:cNvPr>
              <p:cNvSpPr/>
              <p:nvPr/>
            </p:nvSpPr>
            <p:spPr>
              <a:xfrm rot="8100000">
                <a:off x="4644231" y="3286124"/>
                <a:ext cx="1751497" cy="1751497"/>
              </a:xfrm>
              <a:prstGeom prst="teardrop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215900" dir="18900000" sy="23000" kx="-1200000" algn="b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25" dirty="0"/>
              </a:p>
            </p:txBody>
          </p:sp>
          <p:sp>
            <p:nvSpPr>
              <p:cNvPr id="201" name="Teardrop 200">
                <a:extLst>
                  <a:ext uri="{FF2B5EF4-FFF2-40B4-BE49-F238E27FC236}">
                    <a16:creationId xmlns:a16="http://schemas.microsoft.com/office/drawing/2014/main" id="{3B65BC54-BAF9-448A-92F3-A166CDA7A69E}"/>
                  </a:ext>
                </a:extLst>
              </p:cNvPr>
              <p:cNvSpPr/>
              <p:nvPr/>
            </p:nvSpPr>
            <p:spPr>
              <a:xfrm rot="8100000">
                <a:off x="4745106" y="3386999"/>
                <a:ext cx="1549746" cy="1549748"/>
              </a:xfrm>
              <a:prstGeom prst="teardrop">
                <a:avLst/>
              </a:prstGeom>
              <a:solidFill>
                <a:schemeClr val="accent3">
                  <a:alpha val="13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25" dirty="0"/>
              </a:p>
            </p:txBody>
          </p:sp>
        </p:grpSp>
        <p:grpSp>
          <p:nvGrpSpPr>
            <p:cNvPr id="197" name="Group 196">
              <a:extLst>
                <a:ext uri="{FF2B5EF4-FFF2-40B4-BE49-F238E27FC236}">
                  <a16:creationId xmlns:a16="http://schemas.microsoft.com/office/drawing/2014/main" id="{FDA205E8-AFFC-490C-8C0C-AF0003C8730F}"/>
                </a:ext>
              </a:extLst>
            </p:cNvPr>
            <p:cNvGrpSpPr/>
            <p:nvPr/>
          </p:nvGrpSpPr>
          <p:grpSpPr>
            <a:xfrm>
              <a:off x="4648653" y="3735855"/>
              <a:ext cx="1742652" cy="926481"/>
              <a:chOff x="4677264" y="3901829"/>
              <a:chExt cx="1742652" cy="926481"/>
            </a:xfrm>
          </p:grpSpPr>
          <p:sp>
            <p:nvSpPr>
              <p:cNvPr id="198" name="TextBox 197">
                <a:extLst>
                  <a:ext uri="{FF2B5EF4-FFF2-40B4-BE49-F238E27FC236}">
                    <a16:creationId xmlns:a16="http://schemas.microsoft.com/office/drawing/2014/main" id="{D8989F43-0667-4BD2-8E26-1FD8667C238F}"/>
                  </a:ext>
                </a:extLst>
              </p:cNvPr>
              <p:cNvSpPr txBox="1"/>
              <p:nvPr/>
            </p:nvSpPr>
            <p:spPr>
              <a:xfrm>
                <a:off x="4677264" y="4403579"/>
                <a:ext cx="1742652" cy="4247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Calibri" panose="020F0502020204030204" pitchFamily="34" charset="0"/>
                  </a:rPr>
                  <a:t>Text here</a:t>
                </a:r>
              </a:p>
            </p:txBody>
          </p:sp>
          <p:sp>
            <p:nvSpPr>
              <p:cNvPr id="199" name="TextBox 198">
                <a:extLst>
                  <a:ext uri="{FF2B5EF4-FFF2-40B4-BE49-F238E27FC236}">
                    <a16:creationId xmlns:a16="http://schemas.microsoft.com/office/drawing/2014/main" id="{6809F2D6-E2C0-4B88-9E6A-E39AD00CCC29}"/>
                  </a:ext>
                </a:extLst>
              </p:cNvPr>
              <p:cNvSpPr txBox="1"/>
              <p:nvPr/>
            </p:nvSpPr>
            <p:spPr>
              <a:xfrm>
                <a:off x="4677264" y="3901829"/>
                <a:ext cx="1742652" cy="6401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accent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22,6</a:t>
                </a:r>
                <a:r>
                  <a:rPr lang="en-US" sz="2000" baseline="30000" dirty="0">
                    <a:solidFill>
                      <a:schemeClr val="accent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%</a:t>
                </a:r>
              </a:p>
            </p:txBody>
          </p:sp>
        </p:grpSp>
      </p:grp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DFE122BE-F7A8-4D9E-9E6D-830F7072116A}"/>
              </a:ext>
            </a:extLst>
          </p:cNvPr>
          <p:cNvGrpSpPr/>
          <p:nvPr/>
        </p:nvGrpSpPr>
        <p:grpSpPr>
          <a:xfrm>
            <a:off x="7700048" y="3533006"/>
            <a:ext cx="1094686" cy="1094686"/>
            <a:chOff x="4644231" y="3286124"/>
            <a:chExt cx="1751497" cy="1751497"/>
          </a:xfrm>
        </p:grpSpPr>
        <p:grpSp>
          <p:nvGrpSpPr>
            <p:cNvPr id="203" name="Group 202">
              <a:extLst>
                <a:ext uri="{FF2B5EF4-FFF2-40B4-BE49-F238E27FC236}">
                  <a16:creationId xmlns:a16="http://schemas.microsoft.com/office/drawing/2014/main" id="{BD3A5280-A72D-430E-AD03-2E0FB9C96BE3}"/>
                </a:ext>
              </a:extLst>
            </p:cNvPr>
            <p:cNvGrpSpPr/>
            <p:nvPr/>
          </p:nvGrpSpPr>
          <p:grpSpPr>
            <a:xfrm>
              <a:off x="4644231" y="3286124"/>
              <a:ext cx="1751497" cy="1751497"/>
              <a:chOff x="4644231" y="3286124"/>
              <a:chExt cx="1751497" cy="1751497"/>
            </a:xfrm>
          </p:grpSpPr>
          <p:sp>
            <p:nvSpPr>
              <p:cNvPr id="207" name="Teardrop 206">
                <a:extLst>
                  <a:ext uri="{FF2B5EF4-FFF2-40B4-BE49-F238E27FC236}">
                    <a16:creationId xmlns:a16="http://schemas.microsoft.com/office/drawing/2014/main" id="{B1E45FB0-D5FA-4330-A683-FC5A78718E5C}"/>
                  </a:ext>
                </a:extLst>
              </p:cNvPr>
              <p:cNvSpPr/>
              <p:nvPr/>
            </p:nvSpPr>
            <p:spPr>
              <a:xfrm rot="8100000">
                <a:off x="4644231" y="3286124"/>
                <a:ext cx="1751497" cy="1751497"/>
              </a:xfrm>
              <a:prstGeom prst="teardrop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215900" dir="18900000" sy="23000" kx="-1200000" algn="b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25" dirty="0"/>
              </a:p>
            </p:txBody>
          </p:sp>
          <p:sp>
            <p:nvSpPr>
              <p:cNvPr id="208" name="Teardrop 207">
                <a:extLst>
                  <a:ext uri="{FF2B5EF4-FFF2-40B4-BE49-F238E27FC236}">
                    <a16:creationId xmlns:a16="http://schemas.microsoft.com/office/drawing/2014/main" id="{EA334E8D-5B21-4008-8BC3-1C4812BFB4F7}"/>
                  </a:ext>
                </a:extLst>
              </p:cNvPr>
              <p:cNvSpPr/>
              <p:nvPr/>
            </p:nvSpPr>
            <p:spPr>
              <a:xfrm rot="8100000">
                <a:off x="4745106" y="3386999"/>
                <a:ext cx="1549746" cy="1549748"/>
              </a:xfrm>
              <a:prstGeom prst="teardrop">
                <a:avLst/>
              </a:prstGeom>
              <a:solidFill>
                <a:schemeClr val="accent4">
                  <a:alpha val="13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25" dirty="0"/>
              </a:p>
            </p:txBody>
          </p:sp>
        </p:grpSp>
        <p:grpSp>
          <p:nvGrpSpPr>
            <p:cNvPr id="204" name="Group 203">
              <a:extLst>
                <a:ext uri="{FF2B5EF4-FFF2-40B4-BE49-F238E27FC236}">
                  <a16:creationId xmlns:a16="http://schemas.microsoft.com/office/drawing/2014/main" id="{9929AD72-B18A-41EB-BCD4-8AD50717835F}"/>
                </a:ext>
              </a:extLst>
            </p:cNvPr>
            <p:cNvGrpSpPr/>
            <p:nvPr/>
          </p:nvGrpSpPr>
          <p:grpSpPr>
            <a:xfrm>
              <a:off x="4648653" y="3735855"/>
              <a:ext cx="1742652" cy="926481"/>
              <a:chOff x="4677264" y="3901829"/>
              <a:chExt cx="1742652" cy="926481"/>
            </a:xfrm>
          </p:grpSpPr>
          <p:sp>
            <p:nvSpPr>
              <p:cNvPr id="205" name="TextBox 204">
                <a:extLst>
                  <a:ext uri="{FF2B5EF4-FFF2-40B4-BE49-F238E27FC236}">
                    <a16:creationId xmlns:a16="http://schemas.microsoft.com/office/drawing/2014/main" id="{5A0D51F2-4167-441E-88DA-19F1D994AA12}"/>
                  </a:ext>
                </a:extLst>
              </p:cNvPr>
              <p:cNvSpPr txBox="1"/>
              <p:nvPr/>
            </p:nvSpPr>
            <p:spPr>
              <a:xfrm>
                <a:off x="4677264" y="4403579"/>
                <a:ext cx="1742652" cy="4247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Calibri" panose="020F0502020204030204" pitchFamily="34" charset="0"/>
                  </a:rPr>
                  <a:t>Text here</a:t>
                </a:r>
              </a:p>
            </p:txBody>
          </p:sp>
          <p:sp>
            <p:nvSpPr>
              <p:cNvPr id="206" name="TextBox 205">
                <a:extLst>
                  <a:ext uri="{FF2B5EF4-FFF2-40B4-BE49-F238E27FC236}">
                    <a16:creationId xmlns:a16="http://schemas.microsoft.com/office/drawing/2014/main" id="{40B6586F-A894-4E00-B174-FF2746586671}"/>
                  </a:ext>
                </a:extLst>
              </p:cNvPr>
              <p:cNvSpPr txBox="1"/>
              <p:nvPr/>
            </p:nvSpPr>
            <p:spPr>
              <a:xfrm>
                <a:off x="4677264" y="3901829"/>
                <a:ext cx="1742652" cy="6401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accent4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17,5</a:t>
                </a:r>
                <a:r>
                  <a:rPr lang="en-US" sz="2000" baseline="30000" dirty="0">
                    <a:solidFill>
                      <a:schemeClr val="accent4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%</a:t>
                </a:r>
              </a:p>
            </p:txBody>
          </p:sp>
        </p:grpSp>
      </p:grp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EB4FC586-4F5C-4A36-BB47-7B07B631394C}"/>
              </a:ext>
            </a:extLst>
          </p:cNvPr>
          <p:cNvGrpSpPr/>
          <p:nvPr/>
        </p:nvGrpSpPr>
        <p:grpSpPr>
          <a:xfrm>
            <a:off x="8650793" y="4016085"/>
            <a:ext cx="1094686" cy="1094686"/>
            <a:chOff x="4644231" y="3286124"/>
            <a:chExt cx="1751497" cy="1751497"/>
          </a:xfrm>
        </p:grpSpPr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19D9365A-392A-44E9-8018-AD7A30C8C36A}"/>
                </a:ext>
              </a:extLst>
            </p:cNvPr>
            <p:cNvGrpSpPr/>
            <p:nvPr/>
          </p:nvGrpSpPr>
          <p:grpSpPr>
            <a:xfrm>
              <a:off x="4644231" y="3286124"/>
              <a:ext cx="1751497" cy="1751497"/>
              <a:chOff x="4644231" y="3286124"/>
              <a:chExt cx="1751497" cy="1751497"/>
            </a:xfrm>
          </p:grpSpPr>
          <p:sp>
            <p:nvSpPr>
              <p:cNvPr id="214" name="Teardrop 213">
                <a:extLst>
                  <a:ext uri="{FF2B5EF4-FFF2-40B4-BE49-F238E27FC236}">
                    <a16:creationId xmlns:a16="http://schemas.microsoft.com/office/drawing/2014/main" id="{4653583B-B7F7-4E95-8DDC-BF3AAAAF67CB}"/>
                  </a:ext>
                </a:extLst>
              </p:cNvPr>
              <p:cNvSpPr/>
              <p:nvPr/>
            </p:nvSpPr>
            <p:spPr>
              <a:xfrm rot="8100000">
                <a:off x="4644231" y="3286124"/>
                <a:ext cx="1751497" cy="1751497"/>
              </a:xfrm>
              <a:prstGeom prst="teardrop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215900" dir="18900000" sy="23000" kx="-1200000" algn="b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25" dirty="0"/>
              </a:p>
            </p:txBody>
          </p:sp>
          <p:sp>
            <p:nvSpPr>
              <p:cNvPr id="215" name="Teardrop 214">
                <a:extLst>
                  <a:ext uri="{FF2B5EF4-FFF2-40B4-BE49-F238E27FC236}">
                    <a16:creationId xmlns:a16="http://schemas.microsoft.com/office/drawing/2014/main" id="{69386BF3-3449-4C11-AC49-A3E1C3F543C2}"/>
                  </a:ext>
                </a:extLst>
              </p:cNvPr>
              <p:cNvSpPr/>
              <p:nvPr/>
            </p:nvSpPr>
            <p:spPr>
              <a:xfrm rot="8100000">
                <a:off x="4745106" y="3386999"/>
                <a:ext cx="1549746" cy="1549748"/>
              </a:xfrm>
              <a:prstGeom prst="teardrop">
                <a:avLst/>
              </a:prstGeom>
              <a:solidFill>
                <a:schemeClr val="accent4">
                  <a:alpha val="13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25" dirty="0"/>
              </a:p>
            </p:txBody>
          </p:sp>
        </p:grpSp>
        <p:grpSp>
          <p:nvGrpSpPr>
            <p:cNvPr id="211" name="Group 210">
              <a:extLst>
                <a:ext uri="{FF2B5EF4-FFF2-40B4-BE49-F238E27FC236}">
                  <a16:creationId xmlns:a16="http://schemas.microsoft.com/office/drawing/2014/main" id="{4D2044C2-571E-423F-A8BE-20C4F5B1BCE3}"/>
                </a:ext>
              </a:extLst>
            </p:cNvPr>
            <p:cNvGrpSpPr/>
            <p:nvPr/>
          </p:nvGrpSpPr>
          <p:grpSpPr>
            <a:xfrm>
              <a:off x="4648653" y="3735855"/>
              <a:ext cx="1742652" cy="926481"/>
              <a:chOff x="4677264" y="3901829"/>
              <a:chExt cx="1742652" cy="926481"/>
            </a:xfrm>
          </p:grpSpPr>
          <p:sp>
            <p:nvSpPr>
              <p:cNvPr id="212" name="TextBox 211">
                <a:extLst>
                  <a:ext uri="{FF2B5EF4-FFF2-40B4-BE49-F238E27FC236}">
                    <a16:creationId xmlns:a16="http://schemas.microsoft.com/office/drawing/2014/main" id="{4B205544-05CE-4C63-98B3-D3C5B03614BD}"/>
                  </a:ext>
                </a:extLst>
              </p:cNvPr>
              <p:cNvSpPr txBox="1"/>
              <p:nvPr/>
            </p:nvSpPr>
            <p:spPr>
              <a:xfrm>
                <a:off x="4677264" y="4403579"/>
                <a:ext cx="1742652" cy="4247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Calibri" panose="020F0502020204030204" pitchFamily="34" charset="0"/>
                  </a:rPr>
                  <a:t>Text here</a:t>
                </a:r>
              </a:p>
            </p:txBody>
          </p:sp>
          <p:sp>
            <p:nvSpPr>
              <p:cNvPr id="213" name="TextBox 212">
                <a:extLst>
                  <a:ext uri="{FF2B5EF4-FFF2-40B4-BE49-F238E27FC236}">
                    <a16:creationId xmlns:a16="http://schemas.microsoft.com/office/drawing/2014/main" id="{62A26F68-9B84-4C49-AD9E-4D2BC05AC29C}"/>
                  </a:ext>
                </a:extLst>
              </p:cNvPr>
              <p:cNvSpPr txBox="1"/>
              <p:nvPr/>
            </p:nvSpPr>
            <p:spPr>
              <a:xfrm>
                <a:off x="4677264" y="3901829"/>
                <a:ext cx="1742652" cy="6401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accent5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22,6</a:t>
                </a:r>
                <a:r>
                  <a:rPr lang="en-US" sz="2000" baseline="30000" dirty="0">
                    <a:solidFill>
                      <a:schemeClr val="accent5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%</a:t>
                </a:r>
              </a:p>
            </p:txBody>
          </p:sp>
        </p:grpSp>
      </p:grp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86F7A769-25A2-4B4C-BB38-72CDDB3B3EF5}"/>
              </a:ext>
            </a:extLst>
          </p:cNvPr>
          <p:cNvGrpSpPr/>
          <p:nvPr/>
        </p:nvGrpSpPr>
        <p:grpSpPr>
          <a:xfrm>
            <a:off x="8401740" y="2468501"/>
            <a:ext cx="1094686" cy="1094686"/>
            <a:chOff x="4644231" y="3286124"/>
            <a:chExt cx="1751497" cy="1751497"/>
          </a:xfrm>
        </p:grpSpPr>
        <p:grpSp>
          <p:nvGrpSpPr>
            <p:cNvPr id="217" name="Group 216">
              <a:extLst>
                <a:ext uri="{FF2B5EF4-FFF2-40B4-BE49-F238E27FC236}">
                  <a16:creationId xmlns:a16="http://schemas.microsoft.com/office/drawing/2014/main" id="{27A1C510-1BDF-4FB1-B082-8B18764A819D}"/>
                </a:ext>
              </a:extLst>
            </p:cNvPr>
            <p:cNvGrpSpPr/>
            <p:nvPr/>
          </p:nvGrpSpPr>
          <p:grpSpPr>
            <a:xfrm>
              <a:off x="4644231" y="3286124"/>
              <a:ext cx="1751497" cy="1751497"/>
              <a:chOff x="4644231" y="3286124"/>
              <a:chExt cx="1751497" cy="1751497"/>
            </a:xfrm>
          </p:grpSpPr>
          <p:sp>
            <p:nvSpPr>
              <p:cNvPr id="221" name="Teardrop 220">
                <a:extLst>
                  <a:ext uri="{FF2B5EF4-FFF2-40B4-BE49-F238E27FC236}">
                    <a16:creationId xmlns:a16="http://schemas.microsoft.com/office/drawing/2014/main" id="{54500B40-BDE9-4A45-9678-6C295F728AD9}"/>
                  </a:ext>
                </a:extLst>
              </p:cNvPr>
              <p:cNvSpPr/>
              <p:nvPr/>
            </p:nvSpPr>
            <p:spPr>
              <a:xfrm rot="8100000">
                <a:off x="4644231" y="3286124"/>
                <a:ext cx="1751497" cy="1751497"/>
              </a:xfrm>
              <a:prstGeom prst="teardrop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215900" dir="18900000" sy="23000" kx="-1200000" algn="b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25" dirty="0"/>
              </a:p>
            </p:txBody>
          </p:sp>
          <p:sp>
            <p:nvSpPr>
              <p:cNvPr id="222" name="Teardrop 221">
                <a:extLst>
                  <a:ext uri="{FF2B5EF4-FFF2-40B4-BE49-F238E27FC236}">
                    <a16:creationId xmlns:a16="http://schemas.microsoft.com/office/drawing/2014/main" id="{228F1224-846A-4EBB-B8AB-E82A073AD5A5}"/>
                  </a:ext>
                </a:extLst>
              </p:cNvPr>
              <p:cNvSpPr/>
              <p:nvPr/>
            </p:nvSpPr>
            <p:spPr>
              <a:xfrm rot="8100000">
                <a:off x="4745106" y="3386999"/>
                <a:ext cx="1549746" cy="1549748"/>
              </a:xfrm>
              <a:prstGeom prst="teardrop">
                <a:avLst/>
              </a:prstGeom>
              <a:solidFill>
                <a:schemeClr val="accent6">
                  <a:alpha val="13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25" dirty="0"/>
              </a:p>
            </p:txBody>
          </p:sp>
        </p:grpSp>
        <p:grpSp>
          <p:nvGrpSpPr>
            <p:cNvPr id="218" name="Group 217">
              <a:extLst>
                <a:ext uri="{FF2B5EF4-FFF2-40B4-BE49-F238E27FC236}">
                  <a16:creationId xmlns:a16="http://schemas.microsoft.com/office/drawing/2014/main" id="{EA6600B6-A41F-421E-8650-6E6150BE3864}"/>
                </a:ext>
              </a:extLst>
            </p:cNvPr>
            <p:cNvGrpSpPr/>
            <p:nvPr/>
          </p:nvGrpSpPr>
          <p:grpSpPr>
            <a:xfrm>
              <a:off x="4648653" y="3735855"/>
              <a:ext cx="1742652" cy="926481"/>
              <a:chOff x="4677264" y="3901829"/>
              <a:chExt cx="1742652" cy="926481"/>
            </a:xfrm>
          </p:grpSpPr>
          <p:sp>
            <p:nvSpPr>
              <p:cNvPr id="219" name="TextBox 218">
                <a:extLst>
                  <a:ext uri="{FF2B5EF4-FFF2-40B4-BE49-F238E27FC236}">
                    <a16:creationId xmlns:a16="http://schemas.microsoft.com/office/drawing/2014/main" id="{2577DD42-6410-4FA0-8E40-9204B3DDEF79}"/>
                  </a:ext>
                </a:extLst>
              </p:cNvPr>
              <p:cNvSpPr txBox="1"/>
              <p:nvPr/>
            </p:nvSpPr>
            <p:spPr>
              <a:xfrm>
                <a:off x="4677264" y="4403579"/>
                <a:ext cx="1742652" cy="4247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25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Calibri" panose="020F0502020204030204" pitchFamily="34" charset="0"/>
                  </a:rPr>
                  <a:t>Text here</a:t>
                </a:r>
              </a:p>
            </p:txBody>
          </p:sp>
          <p:sp>
            <p:nvSpPr>
              <p:cNvPr id="220" name="TextBox 219">
                <a:extLst>
                  <a:ext uri="{FF2B5EF4-FFF2-40B4-BE49-F238E27FC236}">
                    <a16:creationId xmlns:a16="http://schemas.microsoft.com/office/drawing/2014/main" id="{F90B691F-E2EE-422E-A444-CB18CF384056}"/>
                  </a:ext>
                </a:extLst>
              </p:cNvPr>
              <p:cNvSpPr txBox="1"/>
              <p:nvPr/>
            </p:nvSpPr>
            <p:spPr>
              <a:xfrm>
                <a:off x="4677264" y="3901829"/>
                <a:ext cx="1742652" cy="6401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accent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33,5</a:t>
                </a:r>
                <a:r>
                  <a:rPr lang="en-US" sz="2000" baseline="30000" dirty="0">
                    <a:solidFill>
                      <a:schemeClr val="accent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%</a:t>
                </a:r>
              </a:p>
            </p:txBody>
          </p:sp>
        </p:grpSp>
      </p:grp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608C090C-005A-43B2-B6E2-6A221DFB8283}"/>
              </a:ext>
            </a:extLst>
          </p:cNvPr>
          <p:cNvGrpSpPr/>
          <p:nvPr/>
        </p:nvGrpSpPr>
        <p:grpSpPr>
          <a:xfrm>
            <a:off x="5544091" y="2627421"/>
            <a:ext cx="519951" cy="596499"/>
            <a:chOff x="8855465" y="4203873"/>
            <a:chExt cx="831921" cy="954398"/>
          </a:xfrm>
        </p:grpSpPr>
        <p:grpSp>
          <p:nvGrpSpPr>
            <p:cNvPr id="227" name="Group 226">
              <a:extLst>
                <a:ext uri="{FF2B5EF4-FFF2-40B4-BE49-F238E27FC236}">
                  <a16:creationId xmlns:a16="http://schemas.microsoft.com/office/drawing/2014/main" id="{3FD98100-ED22-4C86-A69E-C169F088614F}"/>
                </a:ext>
              </a:extLst>
            </p:cNvPr>
            <p:cNvGrpSpPr/>
            <p:nvPr/>
          </p:nvGrpSpPr>
          <p:grpSpPr>
            <a:xfrm>
              <a:off x="8855465" y="4203873"/>
              <a:ext cx="831921" cy="954398"/>
              <a:chOff x="8855465" y="4203873"/>
              <a:chExt cx="831921" cy="954398"/>
            </a:xfrm>
          </p:grpSpPr>
          <p:sp>
            <p:nvSpPr>
              <p:cNvPr id="224" name="Rectangle: Rounded Corners 223">
                <a:extLst>
                  <a:ext uri="{FF2B5EF4-FFF2-40B4-BE49-F238E27FC236}">
                    <a16:creationId xmlns:a16="http://schemas.microsoft.com/office/drawing/2014/main" id="{EADD94C1-177D-4E21-98D9-725C6115163C}"/>
                  </a:ext>
                </a:extLst>
              </p:cNvPr>
              <p:cNvSpPr/>
              <p:nvPr/>
            </p:nvSpPr>
            <p:spPr>
              <a:xfrm>
                <a:off x="8855465" y="4203873"/>
                <a:ext cx="831921" cy="831921"/>
              </a:xfrm>
              <a:prstGeom prst="roundRect">
                <a:avLst>
                  <a:gd name="adj" fmla="val 25817"/>
                </a:avLst>
              </a:prstGeom>
              <a:solidFill>
                <a:schemeClr val="accent1"/>
              </a:solidFill>
              <a:ln>
                <a:noFill/>
              </a:ln>
              <a:effectLst>
                <a:outerShdw blurRad="482600" dist="228600" dir="5400000" sx="92000" sy="92000" algn="t" rotWithShape="0">
                  <a:schemeClr val="accent1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25" dirty="0"/>
              </a:p>
            </p:txBody>
          </p:sp>
          <p:sp>
            <p:nvSpPr>
              <p:cNvPr id="226" name="Isosceles Triangle 225">
                <a:extLst>
                  <a:ext uri="{FF2B5EF4-FFF2-40B4-BE49-F238E27FC236}">
                    <a16:creationId xmlns:a16="http://schemas.microsoft.com/office/drawing/2014/main" id="{F6F75C73-9188-45D8-94AA-6053E649F714}"/>
                  </a:ext>
                </a:extLst>
              </p:cNvPr>
              <p:cNvSpPr/>
              <p:nvPr/>
            </p:nvSpPr>
            <p:spPr>
              <a:xfrm rot="10800000">
                <a:off x="9171423" y="5033808"/>
                <a:ext cx="200005" cy="124463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25" dirty="0"/>
              </a:p>
            </p:txBody>
          </p:sp>
        </p:grp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5564D5D1-8540-4687-BFDD-75C3EA9FE130}"/>
                </a:ext>
              </a:extLst>
            </p:cNvPr>
            <p:cNvSpPr/>
            <p:nvPr/>
          </p:nvSpPr>
          <p:spPr>
            <a:xfrm>
              <a:off x="9098395" y="4461092"/>
              <a:ext cx="346061" cy="343093"/>
            </a:xfrm>
            <a:custGeom>
              <a:avLst/>
              <a:gdLst>
                <a:gd name="connsiteX0" fmla="*/ 21878 w 893347"/>
                <a:gd name="connsiteY0" fmla="*/ 304831 h 885689"/>
                <a:gd name="connsiteX1" fmla="*/ 215862 w 893347"/>
                <a:gd name="connsiteY1" fmla="*/ 396900 h 885689"/>
                <a:gd name="connsiteX2" fmla="*/ 211304 w 893347"/>
                <a:gd name="connsiteY2" fmla="*/ 442844 h 885689"/>
                <a:gd name="connsiteX3" fmla="*/ 389062 w 893347"/>
                <a:gd name="connsiteY3" fmla="*/ 671103 h 885689"/>
                <a:gd name="connsiteX4" fmla="*/ 389062 w 893347"/>
                <a:gd name="connsiteY4" fmla="*/ 885688 h 885689"/>
                <a:gd name="connsiteX5" fmla="*/ 0 w 893347"/>
                <a:gd name="connsiteY5" fmla="*/ 442844 h 885689"/>
                <a:gd name="connsiteX6" fmla="*/ 21878 w 893347"/>
                <a:gd name="connsiteY6" fmla="*/ 304831 h 885689"/>
                <a:gd name="connsiteX7" fmla="*/ 504285 w 893347"/>
                <a:gd name="connsiteY7" fmla="*/ 0 h 885689"/>
                <a:gd name="connsiteX8" fmla="*/ 893347 w 893347"/>
                <a:gd name="connsiteY8" fmla="*/ 442845 h 885689"/>
                <a:gd name="connsiteX9" fmla="*/ 504285 w 893347"/>
                <a:gd name="connsiteY9" fmla="*/ 885689 h 885689"/>
                <a:gd name="connsiteX10" fmla="*/ 504285 w 893347"/>
                <a:gd name="connsiteY10" fmla="*/ 671104 h 885689"/>
                <a:gd name="connsiteX11" fmla="*/ 682043 w 893347"/>
                <a:gd name="connsiteY11" fmla="*/ 442845 h 885689"/>
                <a:gd name="connsiteX12" fmla="*/ 504285 w 893347"/>
                <a:gd name="connsiteY12" fmla="*/ 214586 h 885689"/>
                <a:gd name="connsiteX13" fmla="*/ 389062 w 893347"/>
                <a:gd name="connsiteY13" fmla="*/ 0 h 885689"/>
                <a:gd name="connsiteX14" fmla="*/ 389062 w 893347"/>
                <a:gd name="connsiteY14" fmla="*/ 214586 h 885689"/>
                <a:gd name="connsiteX15" fmla="*/ 265270 w 893347"/>
                <a:gd name="connsiteY15" fmla="*/ 292799 h 885689"/>
                <a:gd name="connsiteX16" fmla="*/ 71468 w 893347"/>
                <a:gd name="connsiteY16" fmla="*/ 200730 h 885689"/>
                <a:gd name="connsiteX17" fmla="*/ 389062 w 893347"/>
                <a:gd name="connsiteY17" fmla="*/ 0 h 88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3347" h="885689">
                  <a:moveTo>
                    <a:pt x="21878" y="304831"/>
                  </a:moveTo>
                  <a:lnTo>
                    <a:pt x="215862" y="396900"/>
                  </a:lnTo>
                  <a:cubicBezTo>
                    <a:pt x="212945" y="411851"/>
                    <a:pt x="211304" y="427165"/>
                    <a:pt x="211304" y="442844"/>
                  </a:cubicBezTo>
                  <a:cubicBezTo>
                    <a:pt x="211304" y="552963"/>
                    <a:pt x="286965" y="645397"/>
                    <a:pt x="389062" y="671103"/>
                  </a:cubicBezTo>
                  <a:lnTo>
                    <a:pt x="389062" y="885688"/>
                  </a:lnTo>
                  <a:cubicBezTo>
                    <a:pt x="169553" y="857430"/>
                    <a:pt x="0" y="670009"/>
                    <a:pt x="0" y="442844"/>
                  </a:cubicBezTo>
                  <a:cubicBezTo>
                    <a:pt x="0" y="394713"/>
                    <a:pt x="7839" y="348223"/>
                    <a:pt x="21878" y="304831"/>
                  </a:cubicBezTo>
                  <a:close/>
                  <a:moveTo>
                    <a:pt x="504285" y="0"/>
                  </a:moveTo>
                  <a:cubicBezTo>
                    <a:pt x="723793" y="28259"/>
                    <a:pt x="893347" y="215680"/>
                    <a:pt x="893347" y="442845"/>
                  </a:cubicBezTo>
                  <a:cubicBezTo>
                    <a:pt x="893347" y="670010"/>
                    <a:pt x="723793" y="857430"/>
                    <a:pt x="504285" y="885689"/>
                  </a:cubicBezTo>
                  <a:lnTo>
                    <a:pt x="504285" y="671104"/>
                  </a:lnTo>
                  <a:cubicBezTo>
                    <a:pt x="606382" y="645397"/>
                    <a:pt x="682043" y="552963"/>
                    <a:pt x="682043" y="442845"/>
                  </a:cubicBezTo>
                  <a:cubicBezTo>
                    <a:pt x="682043" y="332726"/>
                    <a:pt x="606382" y="240292"/>
                    <a:pt x="504285" y="214586"/>
                  </a:cubicBezTo>
                  <a:close/>
                  <a:moveTo>
                    <a:pt x="389062" y="0"/>
                  </a:moveTo>
                  <a:lnTo>
                    <a:pt x="389062" y="214586"/>
                  </a:lnTo>
                  <a:cubicBezTo>
                    <a:pt x="339837" y="226983"/>
                    <a:pt x="296628" y="254877"/>
                    <a:pt x="265270" y="292799"/>
                  </a:cubicBezTo>
                  <a:lnTo>
                    <a:pt x="71468" y="200730"/>
                  </a:lnTo>
                  <a:cubicBezTo>
                    <a:pt x="141112" y="92981"/>
                    <a:pt x="255789" y="17138"/>
                    <a:pt x="389062" y="0"/>
                  </a:cubicBezTo>
                  <a:close/>
                </a:path>
              </a:pathLst>
            </a:custGeom>
            <a:solidFill>
              <a:schemeClr val="bg1"/>
            </a:solidFill>
            <a:ln w="31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125" dirty="0"/>
            </a:p>
          </p:txBody>
        </p:sp>
      </p:grpSp>
      <p:sp>
        <p:nvSpPr>
          <p:cNvPr id="233" name="Rectangle: Rounded Corners 232">
            <a:extLst>
              <a:ext uri="{FF2B5EF4-FFF2-40B4-BE49-F238E27FC236}">
                <a16:creationId xmlns:a16="http://schemas.microsoft.com/office/drawing/2014/main" id="{3D364A01-0E1B-45C8-AC85-273898163E71}"/>
              </a:ext>
            </a:extLst>
          </p:cNvPr>
          <p:cNvSpPr/>
          <p:nvPr/>
        </p:nvSpPr>
        <p:spPr>
          <a:xfrm>
            <a:off x="953730" y="4453741"/>
            <a:ext cx="1269208" cy="417804"/>
          </a:xfrm>
          <a:prstGeom prst="roundRect">
            <a:avLst>
              <a:gd name="adj" fmla="val 22902"/>
            </a:avLst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London</a:t>
            </a:r>
          </a:p>
        </p:txBody>
      </p:sp>
      <p:grpSp>
        <p:nvGrpSpPr>
          <p:cNvPr id="238" name="Group 237">
            <a:extLst>
              <a:ext uri="{FF2B5EF4-FFF2-40B4-BE49-F238E27FC236}">
                <a16:creationId xmlns:a16="http://schemas.microsoft.com/office/drawing/2014/main" id="{031C39FD-1563-4F77-9843-CD59325B5DDD}"/>
              </a:ext>
            </a:extLst>
          </p:cNvPr>
          <p:cNvGrpSpPr/>
          <p:nvPr/>
        </p:nvGrpSpPr>
        <p:grpSpPr>
          <a:xfrm>
            <a:off x="911233" y="4903287"/>
            <a:ext cx="2856726" cy="1204620"/>
            <a:chOff x="1442892" y="8324489"/>
            <a:chExt cx="4570761" cy="1927390"/>
          </a:xfrm>
        </p:grpSpPr>
        <p:sp>
          <p:nvSpPr>
            <p:cNvPr id="231" name="TextBox 230">
              <a:extLst>
                <a:ext uri="{FF2B5EF4-FFF2-40B4-BE49-F238E27FC236}">
                  <a16:creationId xmlns:a16="http://schemas.microsoft.com/office/drawing/2014/main" id="{54C9C5EB-6ED4-421B-ACDB-205924C4B0CB}"/>
                </a:ext>
              </a:extLst>
            </p:cNvPr>
            <p:cNvSpPr txBox="1"/>
            <p:nvPr/>
          </p:nvSpPr>
          <p:spPr>
            <a:xfrm>
              <a:off x="1442892" y="8324489"/>
              <a:ext cx="4570761" cy="809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GB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Project Digital Data</a:t>
              </a:r>
            </a:p>
          </p:txBody>
        </p:sp>
        <p:sp>
          <p:nvSpPr>
            <p:cNvPr id="235" name="TextBox 234">
              <a:extLst>
                <a:ext uri="{FF2B5EF4-FFF2-40B4-BE49-F238E27FC236}">
                  <a16:creationId xmlns:a16="http://schemas.microsoft.com/office/drawing/2014/main" id="{6F4BEE68-D04F-459C-A851-456A20A3A966}"/>
                </a:ext>
              </a:extLst>
            </p:cNvPr>
            <p:cNvSpPr txBox="1"/>
            <p:nvPr/>
          </p:nvSpPr>
          <p:spPr>
            <a:xfrm>
              <a:off x="1442894" y="9121314"/>
              <a:ext cx="4010969" cy="1130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750"/>
                </a:spcAft>
              </a:pPr>
              <a:r>
                <a:rPr lang="en-GB" sz="1600" dirty="0">
                  <a:solidFill>
                    <a:schemeClr val="bg1">
                      <a:lumMod val="50000"/>
                    </a:schemeClr>
                  </a:solidFill>
                </a:rPr>
                <a:t>The European languages are members of the same</a:t>
              </a:r>
            </a:p>
          </p:txBody>
        </p:sp>
      </p:grpSp>
      <p:sp>
        <p:nvSpPr>
          <p:cNvPr id="148" name="TextBox 147">
            <a:extLst>
              <a:ext uri="{FF2B5EF4-FFF2-40B4-BE49-F238E27FC236}">
                <a16:creationId xmlns:a16="http://schemas.microsoft.com/office/drawing/2014/main" id="{5064D6AA-A947-4CAE-B9FC-E957D8DE5D25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tx1">
                    <a:lumMod val="85000"/>
                    <a:lumOff val="15000"/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33</a:t>
            </a:fld>
            <a:endParaRPr lang="id-ID" sz="49600" i="0" strike="noStrike" spc="0" dirty="0">
              <a:solidFill>
                <a:schemeClr val="tx1">
                  <a:lumMod val="85000"/>
                  <a:lumOff val="15000"/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69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Box 56">
            <a:extLst>
              <a:ext uri="{FF2B5EF4-FFF2-40B4-BE49-F238E27FC236}">
                <a16:creationId xmlns:a16="http://schemas.microsoft.com/office/drawing/2014/main" id="{A6A41452-0AF9-4FF8-A00F-15E4CA101EE2}"/>
              </a:ext>
            </a:extLst>
          </p:cNvPr>
          <p:cNvSpPr txBox="1"/>
          <p:nvPr/>
        </p:nvSpPr>
        <p:spPr>
          <a:xfrm>
            <a:off x="857592" y="1601296"/>
            <a:ext cx="328873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7200">
                <a:solidFill>
                  <a:schemeClr val="accent1"/>
                </a:solidFill>
                <a:latin typeface="Titillium Web" panose="00000500000000000000" pitchFamily="2" charset="0"/>
              </a:defRPr>
            </a:lvl1pPr>
          </a:lstStyle>
          <a:p>
            <a:pPr algn="l"/>
            <a:r>
              <a:rPr lang="en-US" sz="5400" dirty="0"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Get in touch </a:t>
            </a:r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with us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1342BBF-2330-4B3D-9A18-225533E3CC95}"/>
              </a:ext>
            </a:extLst>
          </p:cNvPr>
          <p:cNvGrpSpPr/>
          <p:nvPr/>
        </p:nvGrpSpPr>
        <p:grpSpPr>
          <a:xfrm>
            <a:off x="4833260" y="2491915"/>
            <a:ext cx="2754030" cy="1502951"/>
            <a:chOff x="4833260" y="2491915"/>
            <a:chExt cx="2754030" cy="1502951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444304D3-98FA-46B0-84AC-308DEC80ACE5}"/>
                </a:ext>
              </a:extLst>
            </p:cNvPr>
            <p:cNvSpPr txBox="1"/>
            <p:nvPr/>
          </p:nvSpPr>
          <p:spPr>
            <a:xfrm>
              <a:off x="5066248" y="2491915"/>
              <a:ext cx="2502556" cy="383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124 Green Dallas Inc.</a:t>
              </a:r>
            </a:p>
          </p:txBody>
        </p:sp>
        <p:sp>
          <p:nvSpPr>
            <p:cNvPr id="45" name="Freeform 2">
              <a:extLst>
                <a:ext uri="{FF2B5EF4-FFF2-40B4-BE49-F238E27FC236}">
                  <a16:creationId xmlns:a16="http://schemas.microsoft.com/office/drawing/2014/main" id="{20F1E2E7-C6AC-468C-BCA3-607A7586AB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3260" y="2563851"/>
              <a:ext cx="105215" cy="155950"/>
            </a:xfrm>
            <a:custGeom>
              <a:avLst/>
              <a:gdLst>
                <a:gd name="T0" fmla="*/ 55786 w 249"/>
                <a:gd name="T1" fmla="*/ 0 h 400"/>
                <a:gd name="T2" fmla="*/ 55786 w 249"/>
                <a:gd name="T3" fmla="*/ 0 h 400"/>
                <a:gd name="T4" fmla="*/ 0 w 249"/>
                <a:gd name="T5" fmla="*/ 56059 h 400"/>
                <a:gd name="T6" fmla="*/ 55786 w 249"/>
                <a:gd name="T7" fmla="*/ 178940 h 400"/>
                <a:gd name="T8" fmla="*/ 110679 w 249"/>
                <a:gd name="T9" fmla="*/ 56059 h 400"/>
                <a:gd name="T10" fmla="*/ 55786 w 249"/>
                <a:gd name="T11" fmla="*/ 0 h 400"/>
                <a:gd name="T12" fmla="*/ 55786 w 249"/>
                <a:gd name="T13" fmla="*/ 87900 h 400"/>
                <a:gd name="T14" fmla="*/ 55786 w 249"/>
                <a:gd name="T15" fmla="*/ 87900 h 400"/>
                <a:gd name="T16" fmla="*/ 23653 w 249"/>
                <a:gd name="T17" fmla="*/ 56059 h 400"/>
                <a:gd name="T18" fmla="*/ 55786 w 249"/>
                <a:gd name="T19" fmla="*/ 24217 h 400"/>
                <a:gd name="T20" fmla="*/ 87026 w 249"/>
                <a:gd name="T21" fmla="*/ 56059 h 400"/>
                <a:gd name="T22" fmla="*/ 55786 w 249"/>
                <a:gd name="T23" fmla="*/ 87900 h 4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49" h="400">
                  <a:moveTo>
                    <a:pt x="125" y="0"/>
                  </a:moveTo>
                  <a:lnTo>
                    <a:pt x="125" y="0"/>
                  </a:lnTo>
                  <a:cubicBezTo>
                    <a:pt x="53" y="0"/>
                    <a:pt x="0" y="54"/>
                    <a:pt x="0" y="125"/>
                  </a:cubicBezTo>
                  <a:cubicBezTo>
                    <a:pt x="0" y="240"/>
                    <a:pt x="125" y="399"/>
                    <a:pt x="125" y="399"/>
                  </a:cubicBezTo>
                  <a:cubicBezTo>
                    <a:pt x="125" y="399"/>
                    <a:pt x="248" y="240"/>
                    <a:pt x="248" y="125"/>
                  </a:cubicBezTo>
                  <a:cubicBezTo>
                    <a:pt x="248" y="54"/>
                    <a:pt x="195" y="0"/>
                    <a:pt x="125" y="0"/>
                  </a:cubicBezTo>
                  <a:close/>
                  <a:moveTo>
                    <a:pt x="125" y="196"/>
                  </a:moveTo>
                  <a:lnTo>
                    <a:pt x="125" y="196"/>
                  </a:lnTo>
                  <a:cubicBezTo>
                    <a:pt x="88" y="196"/>
                    <a:pt x="53" y="160"/>
                    <a:pt x="53" y="125"/>
                  </a:cubicBezTo>
                  <a:cubicBezTo>
                    <a:pt x="53" y="89"/>
                    <a:pt x="88" y="54"/>
                    <a:pt x="125" y="54"/>
                  </a:cubicBezTo>
                  <a:cubicBezTo>
                    <a:pt x="159" y="54"/>
                    <a:pt x="195" y="89"/>
                    <a:pt x="195" y="125"/>
                  </a:cubicBezTo>
                  <a:cubicBezTo>
                    <a:pt x="195" y="160"/>
                    <a:pt x="159" y="196"/>
                    <a:pt x="125" y="1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7" name="Freeform 76">
              <a:extLst>
                <a:ext uri="{FF2B5EF4-FFF2-40B4-BE49-F238E27FC236}">
                  <a16:creationId xmlns:a16="http://schemas.microsoft.com/office/drawing/2014/main" id="{FB76F62D-0B82-42B8-8623-916285D34D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3260" y="3130136"/>
              <a:ext cx="91734" cy="158243"/>
            </a:xfrm>
            <a:custGeom>
              <a:avLst/>
              <a:gdLst>
                <a:gd name="T0" fmla="*/ 106806 w 283"/>
                <a:gd name="T1" fmla="*/ 0 h 489"/>
                <a:gd name="T2" fmla="*/ 106806 w 283"/>
                <a:gd name="T3" fmla="*/ 0 h 489"/>
                <a:gd name="T4" fmla="*/ 19746 w 283"/>
                <a:gd name="T5" fmla="*/ 0 h 489"/>
                <a:gd name="T6" fmla="*/ 0 w 283"/>
                <a:gd name="T7" fmla="*/ 19712 h 489"/>
                <a:gd name="T8" fmla="*/ 0 w 283"/>
                <a:gd name="T9" fmla="*/ 194435 h 489"/>
                <a:gd name="T10" fmla="*/ 19746 w 283"/>
                <a:gd name="T11" fmla="*/ 218627 h 489"/>
                <a:gd name="T12" fmla="*/ 106806 w 283"/>
                <a:gd name="T13" fmla="*/ 218627 h 489"/>
                <a:gd name="T14" fmla="*/ 126551 w 283"/>
                <a:gd name="T15" fmla="*/ 194435 h 489"/>
                <a:gd name="T16" fmla="*/ 126551 w 283"/>
                <a:gd name="T17" fmla="*/ 19712 h 489"/>
                <a:gd name="T18" fmla="*/ 106806 w 283"/>
                <a:gd name="T19" fmla="*/ 0 h 489"/>
                <a:gd name="T20" fmla="*/ 63276 w 283"/>
                <a:gd name="T21" fmla="*/ 206083 h 489"/>
                <a:gd name="T22" fmla="*/ 63276 w 283"/>
                <a:gd name="T23" fmla="*/ 206083 h 489"/>
                <a:gd name="T24" fmla="*/ 47569 w 283"/>
                <a:gd name="T25" fmla="*/ 198467 h 489"/>
                <a:gd name="T26" fmla="*/ 63276 w 283"/>
                <a:gd name="T27" fmla="*/ 186371 h 489"/>
                <a:gd name="T28" fmla="*/ 78982 w 283"/>
                <a:gd name="T29" fmla="*/ 198467 h 489"/>
                <a:gd name="T30" fmla="*/ 63276 w 283"/>
                <a:gd name="T31" fmla="*/ 206083 h 489"/>
                <a:gd name="T32" fmla="*/ 110845 w 283"/>
                <a:gd name="T33" fmla="*/ 174722 h 489"/>
                <a:gd name="T34" fmla="*/ 110845 w 283"/>
                <a:gd name="T35" fmla="*/ 174722 h 489"/>
                <a:gd name="T36" fmla="*/ 15707 w 283"/>
                <a:gd name="T37" fmla="*/ 174722 h 489"/>
                <a:gd name="T38" fmla="*/ 15707 w 283"/>
                <a:gd name="T39" fmla="*/ 27776 h 489"/>
                <a:gd name="T40" fmla="*/ 110845 w 283"/>
                <a:gd name="T41" fmla="*/ 27776 h 489"/>
                <a:gd name="T42" fmla="*/ 110845 w 283"/>
                <a:gd name="T43" fmla="*/ 174722 h 48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83" h="489">
                  <a:moveTo>
                    <a:pt x="238" y="0"/>
                  </a:moveTo>
                  <a:lnTo>
                    <a:pt x="238" y="0"/>
                  </a:lnTo>
                  <a:cubicBezTo>
                    <a:pt x="44" y="0"/>
                    <a:pt x="44" y="0"/>
                    <a:pt x="44" y="0"/>
                  </a:cubicBezTo>
                  <a:cubicBezTo>
                    <a:pt x="17" y="0"/>
                    <a:pt x="0" y="18"/>
                    <a:pt x="0" y="4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460"/>
                    <a:pt x="17" y="488"/>
                    <a:pt x="44" y="488"/>
                  </a:cubicBezTo>
                  <a:cubicBezTo>
                    <a:pt x="238" y="488"/>
                    <a:pt x="238" y="488"/>
                    <a:pt x="238" y="488"/>
                  </a:cubicBezTo>
                  <a:cubicBezTo>
                    <a:pt x="265" y="488"/>
                    <a:pt x="282" y="460"/>
                    <a:pt x="282" y="434"/>
                  </a:cubicBezTo>
                  <a:cubicBezTo>
                    <a:pt x="282" y="44"/>
                    <a:pt x="282" y="44"/>
                    <a:pt x="282" y="44"/>
                  </a:cubicBezTo>
                  <a:cubicBezTo>
                    <a:pt x="282" y="18"/>
                    <a:pt x="265" y="0"/>
                    <a:pt x="238" y="0"/>
                  </a:cubicBezTo>
                  <a:close/>
                  <a:moveTo>
                    <a:pt x="141" y="460"/>
                  </a:moveTo>
                  <a:lnTo>
                    <a:pt x="141" y="460"/>
                  </a:lnTo>
                  <a:cubicBezTo>
                    <a:pt x="123" y="460"/>
                    <a:pt x="106" y="451"/>
                    <a:pt x="106" y="443"/>
                  </a:cubicBezTo>
                  <a:cubicBezTo>
                    <a:pt x="106" y="425"/>
                    <a:pt x="123" y="416"/>
                    <a:pt x="141" y="416"/>
                  </a:cubicBezTo>
                  <a:cubicBezTo>
                    <a:pt x="159" y="416"/>
                    <a:pt x="176" y="425"/>
                    <a:pt x="176" y="443"/>
                  </a:cubicBezTo>
                  <a:cubicBezTo>
                    <a:pt x="176" y="451"/>
                    <a:pt x="159" y="460"/>
                    <a:pt x="141" y="460"/>
                  </a:cubicBezTo>
                  <a:close/>
                  <a:moveTo>
                    <a:pt x="247" y="390"/>
                  </a:moveTo>
                  <a:lnTo>
                    <a:pt x="247" y="390"/>
                  </a:lnTo>
                  <a:cubicBezTo>
                    <a:pt x="35" y="390"/>
                    <a:pt x="35" y="390"/>
                    <a:pt x="35" y="390"/>
                  </a:cubicBezTo>
                  <a:cubicBezTo>
                    <a:pt x="35" y="62"/>
                    <a:pt x="35" y="62"/>
                    <a:pt x="35" y="62"/>
                  </a:cubicBezTo>
                  <a:cubicBezTo>
                    <a:pt x="247" y="62"/>
                    <a:pt x="247" y="62"/>
                    <a:pt x="247" y="62"/>
                  </a:cubicBezTo>
                  <a:lnTo>
                    <a:pt x="247" y="39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8167AFE0-4944-4CFC-84F4-D3BEC2E6C68A}"/>
                </a:ext>
              </a:extLst>
            </p:cNvPr>
            <p:cNvSpPr txBox="1"/>
            <p:nvPr/>
          </p:nvSpPr>
          <p:spPr>
            <a:xfrm>
              <a:off x="5059873" y="3051543"/>
              <a:ext cx="2502556" cy="383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+33 1234 5678 XXXX</a:t>
              </a:r>
            </a:p>
          </p:txBody>
        </p:sp>
        <p:sp>
          <p:nvSpPr>
            <p:cNvPr id="50" name="Freeform 51">
              <a:extLst>
                <a:ext uri="{FF2B5EF4-FFF2-40B4-BE49-F238E27FC236}">
                  <a16:creationId xmlns:a16="http://schemas.microsoft.com/office/drawing/2014/main" id="{F705D91C-4FD9-48EB-805B-6E1B34AB74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3260" y="3723818"/>
              <a:ext cx="150215" cy="92882"/>
            </a:xfrm>
            <a:custGeom>
              <a:avLst/>
              <a:gdLst>
                <a:gd name="T0" fmla="*/ 8120 w 461"/>
                <a:gd name="T1" fmla="*/ 12182 h 285"/>
                <a:gd name="T2" fmla="*/ 8120 w 461"/>
                <a:gd name="T3" fmla="*/ 12182 h 285"/>
                <a:gd name="T4" fmla="*/ 91576 w 461"/>
                <a:gd name="T5" fmla="*/ 56398 h 285"/>
                <a:gd name="T6" fmla="*/ 104207 w 461"/>
                <a:gd name="T7" fmla="*/ 60008 h 285"/>
                <a:gd name="T8" fmla="*/ 111876 w 461"/>
                <a:gd name="T9" fmla="*/ 56398 h 285"/>
                <a:gd name="T10" fmla="*/ 195783 w 461"/>
                <a:gd name="T11" fmla="*/ 12182 h 285"/>
                <a:gd name="T12" fmla="*/ 199843 w 461"/>
                <a:gd name="T13" fmla="*/ 0 h 285"/>
                <a:gd name="T14" fmla="*/ 8120 w 461"/>
                <a:gd name="T15" fmla="*/ 0 h 285"/>
                <a:gd name="T16" fmla="*/ 8120 w 461"/>
                <a:gd name="T17" fmla="*/ 12182 h 285"/>
                <a:gd name="T18" fmla="*/ 199843 w 461"/>
                <a:gd name="T19" fmla="*/ 36095 h 285"/>
                <a:gd name="T20" fmla="*/ 199843 w 461"/>
                <a:gd name="T21" fmla="*/ 36095 h 285"/>
                <a:gd name="T22" fmla="*/ 111876 w 461"/>
                <a:gd name="T23" fmla="*/ 80311 h 285"/>
                <a:gd name="T24" fmla="*/ 104207 w 461"/>
                <a:gd name="T25" fmla="*/ 80311 h 285"/>
                <a:gd name="T26" fmla="*/ 91576 w 461"/>
                <a:gd name="T27" fmla="*/ 80311 h 285"/>
                <a:gd name="T28" fmla="*/ 8120 w 461"/>
                <a:gd name="T29" fmla="*/ 36095 h 285"/>
                <a:gd name="T30" fmla="*/ 4060 w 461"/>
                <a:gd name="T31" fmla="*/ 36095 h 285"/>
                <a:gd name="T32" fmla="*/ 4060 w 461"/>
                <a:gd name="T33" fmla="*/ 120015 h 285"/>
                <a:gd name="T34" fmla="*/ 15789 w 461"/>
                <a:gd name="T35" fmla="*/ 128137 h 285"/>
                <a:gd name="T36" fmla="*/ 191723 w 461"/>
                <a:gd name="T37" fmla="*/ 128137 h 285"/>
                <a:gd name="T38" fmla="*/ 203903 w 461"/>
                <a:gd name="T39" fmla="*/ 120015 h 285"/>
                <a:gd name="T40" fmla="*/ 203903 w 461"/>
                <a:gd name="T41" fmla="*/ 36095 h 285"/>
                <a:gd name="T42" fmla="*/ 199843 w 461"/>
                <a:gd name="T43" fmla="*/ 36095 h 28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61" h="285">
                  <a:moveTo>
                    <a:pt x="18" y="27"/>
                  </a:moveTo>
                  <a:lnTo>
                    <a:pt x="18" y="27"/>
                  </a:lnTo>
                  <a:cubicBezTo>
                    <a:pt x="35" y="35"/>
                    <a:pt x="203" y="125"/>
                    <a:pt x="203" y="125"/>
                  </a:cubicBezTo>
                  <a:cubicBezTo>
                    <a:pt x="212" y="133"/>
                    <a:pt x="221" y="133"/>
                    <a:pt x="231" y="133"/>
                  </a:cubicBezTo>
                  <a:cubicBezTo>
                    <a:pt x="239" y="133"/>
                    <a:pt x="248" y="133"/>
                    <a:pt x="248" y="125"/>
                  </a:cubicBezTo>
                  <a:cubicBezTo>
                    <a:pt x="256" y="125"/>
                    <a:pt x="425" y="35"/>
                    <a:pt x="434" y="27"/>
                  </a:cubicBezTo>
                  <a:cubicBezTo>
                    <a:pt x="452" y="18"/>
                    <a:pt x="460" y="0"/>
                    <a:pt x="44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0"/>
                    <a:pt x="9" y="18"/>
                    <a:pt x="18" y="27"/>
                  </a:cubicBezTo>
                  <a:close/>
                  <a:moveTo>
                    <a:pt x="443" y="80"/>
                  </a:moveTo>
                  <a:lnTo>
                    <a:pt x="443" y="80"/>
                  </a:lnTo>
                  <a:cubicBezTo>
                    <a:pt x="434" y="80"/>
                    <a:pt x="256" y="169"/>
                    <a:pt x="248" y="178"/>
                  </a:cubicBezTo>
                  <a:cubicBezTo>
                    <a:pt x="248" y="178"/>
                    <a:pt x="239" y="178"/>
                    <a:pt x="231" y="178"/>
                  </a:cubicBezTo>
                  <a:cubicBezTo>
                    <a:pt x="221" y="178"/>
                    <a:pt x="212" y="178"/>
                    <a:pt x="203" y="178"/>
                  </a:cubicBezTo>
                  <a:cubicBezTo>
                    <a:pt x="194" y="169"/>
                    <a:pt x="27" y="80"/>
                    <a:pt x="18" y="80"/>
                  </a:cubicBezTo>
                  <a:cubicBezTo>
                    <a:pt x="9" y="72"/>
                    <a:pt x="9" y="80"/>
                    <a:pt x="9" y="80"/>
                  </a:cubicBezTo>
                  <a:cubicBezTo>
                    <a:pt x="9" y="88"/>
                    <a:pt x="9" y="266"/>
                    <a:pt x="9" y="266"/>
                  </a:cubicBezTo>
                  <a:cubicBezTo>
                    <a:pt x="9" y="275"/>
                    <a:pt x="18" y="284"/>
                    <a:pt x="35" y="284"/>
                  </a:cubicBezTo>
                  <a:cubicBezTo>
                    <a:pt x="425" y="284"/>
                    <a:pt x="425" y="284"/>
                    <a:pt x="425" y="284"/>
                  </a:cubicBezTo>
                  <a:cubicBezTo>
                    <a:pt x="443" y="284"/>
                    <a:pt x="452" y="275"/>
                    <a:pt x="452" y="266"/>
                  </a:cubicBezTo>
                  <a:cubicBezTo>
                    <a:pt x="452" y="266"/>
                    <a:pt x="452" y="88"/>
                    <a:pt x="452" y="80"/>
                  </a:cubicBezTo>
                  <a:cubicBezTo>
                    <a:pt x="452" y="80"/>
                    <a:pt x="452" y="72"/>
                    <a:pt x="443" y="8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8DF74F59-A353-4CBA-B40E-DA7F6DAB839E}"/>
                </a:ext>
              </a:extLst>
            </p:cNvPr>
            <p:cNvSpPr txBox="1"/>
            <p:nvPr/>
          </p:nvSpPr>
          <p:spPr>
            <a:xfrm>
              <a:off x="5084734" y="3611171"/>
              <a:ext cx="2502556" cy="383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mail@company.com</a:t>
              </a:r>
            </a:p>
          </p:txBody>
        </p:sp>
      </p:grp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2BAD1722-4BEF-40E1-B956-2B871FCBAE9C}"/>
              </a:ext>
            </a:extLst>
          </p:cNvPr>
          <p:cNvSpPr/>
          <p:nvPr/>
        </p:nvSpPr>
        <p:spPr>
          <a:xfrm>
            <a:off x="4726085" y="1693060"/>
            <a:ext cx="2619822" cy="53496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Office One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4142F14-4692-4D9B-B835-F2CEAEA3F68E}"/>
              </a:ext>
            </a:extLst>
          </p:cNvPr>
          <p:cNvGrpSpPr/>
          <p:nvPr/>
        </p:nvGrpSpPr>
        <p:grpSpPr>
          <a:xfrm>
            <a:off x="8358912" y="2491915"/>
            <a:ext cx="2754030" cy="1502951"/>
            <a:chOff x="8358912" y="2491915"/>
            <a:chExt cx="2754030" cy="1502951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B515F011-3BED-4A11-8EE4-B6FD756EBA39}"/>
                </a:ext>
              </a:extLst>
            </p:cNvPr>
            <p:cNvSpPr txBox="1"/>
            <p:nvPr/>
          </p:nvSpPr>
          <p:spPr>
            <a:xfrm>
              <a:off x="8591900" y="2491915"/>
              <a:ext cx="2502556" cy="383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123 View Av.  Dallas</a:t>
              </a:r>
            </a:p>
          </p:txBody>
        </p:sp>
        <p:sp>
          <p:nvSpPr>
            <p:cNvPr id="65" name="Freeform 2">
              <a:extLst>
                <a:ext uri="{FF2B5EF4-FFF2-40B4-BE49-F238E27FC236}">
                  <a16:creationId xmlns:a16="http://schemas.microsoft.com/office/drawing/2014/main" id="{F5B61E69-0332-4327-9A27-CA277B638A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58912" y="2563851"/>
              <a:ext cx="105215" cy="155950"/>
            </a:xfrm>
            <a:custGeom>
              <a:avLst/>
              <a:gdLst>
                <a:gd name="T0" fmla="*/ 55786 w 249"/>
                <a:gd name="T1" fmla="*/ 0 h 400"/>
                <a:gd name="T2" fmla="*/ 55786 w 249"/>
                <a:gd name="T3" fmla="*/ 0 h 400"/>
                <a:gd name="T4" fmla="*/ 0 w 249"/>
                <a:gd name="T5" fmla="*/ 56059 h 400"/>
                <a:gd name="T6" fmla="*/ 55786 w 249"/>
                <a:gd name="T7" fmla="*/ 178940 h 400"/>
                <a:gd name="T8" fmla="*/ 110679 w 249"/>
                <a:gd name="T9" fmla="*/ 56059 h 400"/>
                <a:gd name="T10" fmla="*/ 55786 w 249"/>
                <a:gd name="T11" fmla="*/ 0 h 400"/>
                <a:gd name="T12" fmla="*/ 55786 w 249"/>
                <a:gd name="T13" fmla="*/ 87900 h 400"/>
                <a:gd name="T14" fmla="*/ 55786 w 249"/>
                <a:gd name="T15" fmla="*/ 87900 h 400"/>
                <a:gd name="T16" fmla="*/ 23653 w 249"/>
                <a:gd name="T17" fmla="*/ 56059 h 400"/>
                <a:gd name="T18" fmla="*/ 55786 w 249"/>
                <a:gd name="T19" fmla="*/ 24217 h 400"/>
                <a:gd name="T20" fmla="*/ 87026 w 249"/>
                <a:gd name="T21" fmla="*/ 56059 h 400"/>
                <a:gd name="T22" fmla="*/ 55786 w 249"/>
                <a:gd name="T23" fmla="*/ 87900 h 4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49" h="400">
                  <a:moveTo>
                    <a:pt x="125" y="0"/>
                  </a:moveTo>
                  <a:lnTo>
                    <a:pt x="125" y="0"/>
                  </a:lnTo>
                  <a:cubicBezTo>
                    <a:pt x="53" y="0"/>
                    <a:pt x="0" y="54"/>
                    <a:pt x="0" y="125"/>
                  </a:cubicBezTo>
                  <a:cubicBezTo>
                    <a:pt x="0" y="240"/>
                    <a:pt x="125" y="399"/>
                    <a:pt x="125" y="399"/>
                  </a:cubicBezTo>
                  <a:cubicBezTo>
                    <a:pt x="125" y="399"/>
                    <a:pt x="248" y="240"/>
                    <a:pt x="248" y="125"/>
                  </a:cubicBezTo>
                  <a:cubicBezTo>
                    <a:pt x="248" y="54"/>
                    <a:pt x="195" y="0"/>
                    <a:pt x="125" y="0"/>
                  </a:cubicBezTo>
                  <a:close/>
                  <a:moveTo>
                    <a:pt x="125" y="196"/>
                  </a:moveTo>
                  <a:lnTo>
                    <a:pt x="125" y="196"/>
                  </a:lnTo>
                  <a:cubicBezTo>
                    <a:pt x="88" y="196"/>
                    <a:pt x="53" y="160"/>
                    <a:pt x="53" y="125"/>
                  </a:cubicBezTo>
                  <a:cubicBezTo>
                    <a:pt x="53" y="89"/>
                    <a:pt x="88" y="54"/>
                    <a:pt x="125" y="54"/>
                  </a:cubicBezTo>
                  <a:cubicBezTo>
                    <a:pt x="159" y="54"/>
                    <a:pt x="195" y="89"/>
                    <a:pt x="195" y="125"/>
                  </a:cubicBezTo>
                  <a:cubicBezTo>
                    <a:pt x="195" y="160"/>
                    <a:pt x="159" y="196"/>
                    <a:pt x="125" y="19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7" name="Freeform 76">
              <a:extLst>
                <a:ext uri="{FF2B5EF4-FFF2-40B4-BE49-F238E27FC236}">
                  <a16:creationId xmlns:a16="http://schemas.microsoft.com/office/drawing/2014/main" id="{65E6CA0F-81C2-4EBA-BF80-A2E787EEFD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58912" y="3130136"/>
              <a:ext cx="91734" cy="158243"/>
            </a:xfrm>
            <a:custGeom>
              <a:avLst/>
              <a:gdLst>
                <a:gd name="T0" fmla="*/ 106806 w 283"/>
                <a:gd name="T1" fmla="*/ 0 h 489"/>
                <a:gd name="T2" fmla="*/ 106806 w 283"/>
                <a:gd name="T3" fmla="*/ 0 h 489"/>
                <a:gd name="T4" fmla="*/ 19746 w 283"/>
                <a:gd name="T5" fmla="*/ 0 h 489"/>
                <a:gd name="T6" fmla="*/ 0 w 283"/>
                <a:gd name="T7" fmla="*/ 19712 h 489"/>
                <a:gd name="T8" fmla="*/ 0 w 283"/>
                <a:gd name="T9" fmla="*/ 194435 h 489"/>
                <a:gd name="T10" fmla="*/ 19746 w 283"/>
                <a:gd name="T11" fmla="*/ 218627 h 489"/>
                <a:gd name="T12" fmla="*/ 106806 w 283"/>
                <a:gd name="T13" fmla="*/ 218627 h 489"/>
                <a:gd name="T14" fmla="*/ 126551 w 283"/>
                <a:gd name="T15" fmla="*/ 194435 h 489"/>
                <a:gd name="T16" fmla="*/ 126551 w 283"/>
                <a:gd name="T17" fmla="*/ 19712 h 489"/>
                <a:gd name="T18" fmla="*/ 106806 w 283"/>
                <a:gd name="T19" fmla="*/ 0 h 489"/>
                <a:gd name="T20" fmla="*/ 63276 w 283"/>
                <a:gd name="T21" fmla="*/ 206083 h 489"/>
                <a:gd name="T22" fmla="*/ 63276 w 283"/>
                <a:gd name="T23" fmla="*/ 206083 h 489"/>
                <a:gd name="T24" fmla="*/ 47569 w 283"/>
                <a:gd name="T25" fmla="*/ 198467 h 489"/>
                <a:gd name="T26" fmla="*/ 63276 w 283"/>
                <a:gd name="T27" fmla="*/ 186371 h 489"/>
                <a:gd name="T28" fmla="*/ 78982 w 283"/>
                <a:gd name="T29" fmla="*/ 198467 h 489"/>
                <a:gd name="T30" fmla="*/ 63276 w 283"/>
                <a:gd name="T31" fmla="*/ 206083 h 489"/>
                <a:gd name="T32" fmla="*/ 110845 w 283"/>
                <a:gd name="T33" fmla="*/ 174722 h 489"/>
                <a:gd name="T34" fmla="*/ 110845 w 283"/>
                <a:gd name="T35" fmla="*/ 174722 h 489"/>
                <a:gd name="T36" fmla="*/ 15707 w 283"/>
                <a:gd name="T37" fmla="*/ 174722 h 489"/>
                <a:gd name="T38" fmla="*/ 15707 w 283"/>
                <a:gd name="T39" fmla="*/ 27776 h 489"/>
                <a:gd name="T40" fmla="*/ 110845 w 283"/>
                <a:gd name="T41" fmla="*/ 27776 h 489"/>
                <a:gd name="T42" fmla="*/ 110845 w 283"/>
                <a:gd name="T43" fmla="*/ 174722 h 48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83" h="489">
                  <a:moveTo>
                    <a:pt x="238" y="0"/>
                  </a:moveTo>
                  <a:lnTo>
                    <a:pt x="238" y="0"/>
                  </a:lnTo>
                  <a:cubicBezTo>
                    <a:pt x="44" y="0"/>
                    <a:pt x="44" y="0"/>
                    <a:pt x="44" y="0"/>
                  </a:cubicBezTo>
                  <a:cubicBezTo>
                    <a:pt x="17" y="0"/>
                    <a:pt x="0" y="18"/>
                    <a:pt x="0" y="4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460"/>
                    <a:pt x="17" y="488"/>
                    <a:pt x="44" y="488"/>
                  </a:cubicBezTo>
                  <a:cubicBezTo>
                    <a:pt x="238" y="488"/>
                    <a:pt x="238" y="488"/>
                    <a:pt x="238" y="488"/>
                  </a:cubicBezTo>
                  <a:cubicBezTo>
                    <a:pt x="265" y="488"/>
                    <a:pt x="282" y="460"/>
                    <a:pt x="282" y="434"/>
                  </a:cubicBezTo>
                  <a:cubicBezTo>
                    <a:pt x="282" y="44"/>
                    <a:pt x="282" y="44"/>
                    <a:pt x="282" y="44"/>
                  </a:cubicBezTo>
                  <a:cubicBezTo>
                    <a:pt x="282" y="18"/>
                    <a:pt x="265" y="0"/>
                    <a:pt x="238" y="0"/>
                  </a:cubicBezTo>
                  <a:close/>
                  <a:moveTo>
                    <a:pt x="141" y="460"/>
                  </a:moveTo>
                  <a:lnTo>
                    <a:pt x="141" y="460"/>
                  </a:lnTo>
                  <a:cubicBezTo>
                    <a:pt x="123" y="460"/>
                    <a:pt x="106" y="451"/>
                    <a:pt x="106" y="443"/>
                  </a:cubicBezTo>
                  <a:cubicBezTo>
                    <a:pt x="106" y="425"/>
                    <a:pt x="123" y="416"/>
                    <a:pt x="141" y="416"/>
                  </a:cubicBezTo>
                  <a:cubicBezTo>
                    <a:pt x="159" y="416"/>
                    <a:pt x="176" y="425"/>
                    <a:pt x="176" y="443"/>
                  </a:cubicBezTo>
                  <a:cubicBezTo>
                    <a:pt x="176" y="451"/>
                    <a:pt x="159" y="460"/>
                    <a:pt x="141" y="460"/>
                  </a:cubicBezTo>
                  <a:close/>
                  <a:moveTo>
                    <a:pt x="247" y="390"/>
                  </a:moveTo>
                  <a:lnTo>
                    <a:pt x="247" y="390"/>
                  </a:lnTo>
                  <a:cubicBezTo>
                    <a:pt x="35" y="390"/>
                    <a:pt x="35" y="390"/>
                    <a:pt x="35" y="390"/>
                  </a:cubicBezTo>
                  <a:cubicBezTo>
                    <a:pt x="35" y="62"/>
                    <a:pt x="35" y="62"/>
                    <a:pt x="35" y="62"/>
                  </a:cubicBezTo>
                  <a:cubicBezTo>
                    <a:pt x="247" y="62"/>
                    <a:pt x="247" y="62"/>
                    <a:pt x="247" y="62"/>
                  </a:cubicBezTo>
                  <a:lnTo>
                    <a:pt x="247" y="39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7B0B5CB9-FF7C-45C0-817D-02F0FFC6FF2D}"/>
                </a:ext>
              </a:extLst>
            </p:cNvPr>
            <p:cNvSpPr txBox="1"/>
            <p:nvPr/>
          </p:nvSpPr>
          <p:spPr>
            <a:xfrm>
              <a:off x="8585525" y="3051543"/>
              <a:ext cx="2502556" cy="383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+33 1234 5678 XXXX</a:t>
              </a:r>
            </a:p>
          </p:txBody>
        </p:sp>
        <p:sp>
          <p:nvSpPr>
            <p:cNvPr id="70" name="Freeform 51">
              <a:extLst>
                <a:ext uri="{FF2B5EF4-FFF2-40B4-BE49-F238E27FC236}">
                  <a16:creationId xmlns:a16="http://schemas.microsoft.com/office/drawing/2014/main" id="{4204524C-5889-4CF3-9651-B72E4DC038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58912" y="3723818"/>
              <a:ext cx="150215" cy="92882"/>
            </a:xfrm>
            <a:custGeom>
              <a:avLst/>
              <a:gdLst>
                <a:gd name="T0" fmla="*/ 8120 w 461"/>
                <a:gd name="T1" fmla="*/ 12182 h 285"/>
                <a:gd name="T2" fmla="*/ 8120 w 461"/>
                <a:gd name="T3" fmla="*/ 12182 h 285"/>
                <a:gd name="T4" fmla="*/ 91576 w 461"/>
                <a:gd name="T5" fmla="*/ 56398 h 285"/>
                <a:gd name="T6" fmla="*/ 104207 w 461"/>
                <a:gd name="T7" fmla="*/ 60008 h 285"/>
                <a:gd name="T8" fmla="*/ 111876 w 461"/>
                <a:gd name="T9" fmla="*/ 56398 h 285"/>
                <a:gd name="T10" fmla="*/ 195783 w 461"/>
                <a:gd name="T11" fmla="*/ 12182 h 285"/>
                <a:gd name="T12" fmla="*/ 199843 w 461"/>
                <a:gd name="T13" fmla="*/ 0 h 285"/>
                <a:gd name="T14" fmla="*/ 8120 w 461"/>
                <a:gd name="T15" fmla="*/ 0 h 285"/>
                <a:gd name="T16" fmla="*/ 8120 w 461"/>
                <a:gd name="T17" fmla="*/ 12182 h 285"/>
                <a:gd name="T18" fmla="*/ 199843 w 461"/>
                <a:gd name="T19" fmla="*/ 36095 h 285"/>
                <a:gd name="T20" fmla="*/ 199843 w 461"/>
                <a:gd name="T21" fmla="*/ 36095 h 285"/>
                <a:gd name="T22" fmla="*/ 111876 w 461"/>
                <a:gd name="T23" fmla="*/ 80311 h 285"/>
                <a:gd name="T24" fmla="*/ 104207 w 461"/>
                <a:gd name="T25" fmla="*/ 80311 h 285"/>
                <a:gd name="T26" fmla="*/ 91576 w 461"/>
                <a:gd name="T27" fmla="*/ 80311 h 285"/>
                <a:gd name="T28" fmla="*/ 8120 w 461"/>
                <a:gd name="T29" fmla="*/ 36095 h 285"/>
                <a:gd name="T30" fmla="*/ 4060 w 461"/>
                <a:gd name="T31" fmla="*/ 36095 h 285"/>
                <a:gd name="T32" fmla="*/ 4060 w 461"/>
                <a:gd name="T33" fmla="*/ 120015 h 285"/>
                <a:gd name="T34" fmla="*/ 15789 w 461"/>
                <a:gd name="T35" fmla="*/ 128137 h 285"/>
                <a:gd name="T36" fmla="*/ 191723 w 461"/>
                <a:gd name="T37" fmla="*/ 128137 h 285"/>
                <a:gd name="T38" fmla="*/ 203903 w 461"/>
                <a:gd name="T39" fmla="*/ 120015 h 285"/>
                <a:gd name="T40" fmla="*/ 203903 w 461"/>
                <a:gd name="T41" fmla="*/ 36095 h 285"/>
                <a:gd name="T42" fmla="*/ 199843 w 461"/>
                <a:gd name="T43" fmla="*/ 36095 h 28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61" h="285">
                  <a:moveTo>
                    <a:pt x="18" y="27"/>
                  </a:moveTo>
                  <a:lnTo>
                    <a:pt x="18" y="27"/>
                  </a:lnTo>
                  <a:cubicBezTo>
                    <a:pt x="35" y="35"/>
                    <a:pt x="203" y="125"/>
                    <a:pt x="203" y="125"/>
                  </a:cubicBezTo>
                  <a:cubicBezTo>
                    <a:pt x="212" y="133"/>
                    <a:pt x="221" y="133"/>
                    <a:pt x="231" y="133"/>
                  </a:cubicBezTo>
                  <a:cubicBezTo>
                    <a:pt x="239" y="133"/>
                    <a:pt x="248" y="133"/>
                    <a:pt x="248" y="125"/>
                  </a:cubicBezTo>
                  <a:cubicBezTo>
                    <a:pt x="256" y="125"/>
                    <a:pt x="425" y="35"/>
                    <a:pt x="434" y="27"/>
                  </a:cubicBezTo>
                  <a:cubicBezTo>
                    <a:pt x="452" y="18"/>
                    <a:pt x="460" y="0"/>
                    <a:pt x="44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0"/>
                    <a:pt x="9" y="18"/>
                    <a:pt x="18" y="27"/>
                  </a:cubicBezTo>
                  <a:close/>
                  <a:moveTo>
                    <a:pt x="443" y="80"/>
                  </a:moveTo>
                  <a:lnTo>
                    <a:pt x="443" y="80"/>
                  </a:lnTo>
                  <a:cubicBezTo>
                    <a:pt x="434" y="80"/>
                    <a:pt x="256" y="169"/>
                    <a:pt x="248" y="178"/>
                  </a:cubicBezTo>
                  <a:cubicBezTo>
                    <a:pt x="248" y="178"/>
                    <a:pt x="239" y="178"/>
                    <a:pt x="231" y="178"/>
                  </a:cubicBezTo>
                  <a:cubicBezTo>
                    <a:pt x="221" y="178"/>
                    <a:pt x="212" y="178"/>
                    <a:pt x="203" y="178"/>
                  </a:cubicBezTo>
                  <a:cubicBezTo>
                    <a:pt x="194" y="169"/>
                    <a:pt x="27" y="80"/>
                    <a:pt x="18" y="80"/>
                  </a:cubicBezTo>
                  <a:cubicBezTo>
                    <a:pt x="9" y="72"/>
                    <a:pt x="9" y="80"/>
                    <a:pt x="9" y="80"/>
                  </a:cubicBezTo>
                  <a:cubicBezTo>
                    <a:pt x="9" y="88"/>
                    <a:pt x="9" y="266"/>
                    <a:pt x="9" y="266"/>
                  </a:cubicBezTo>
                  <a:cubicBezTo>
                    <a:pt x="9" y="275"/>
                    <a:pt x="18" y="284"/>
                    <a:pt x="35" y="284"/>
                  </a:cubicBezTo>
                  <a:cubicBezTo>
                    <a:pt x="425" y="284"/>
                    <a:pt x="425" y="284"/>
                    <a:pt x="425" y="284"/>
                  </a:cubicBezTo>
                  <a:cubicBezTo>
                    <a:pt x="443" y="284"/>
                    <a:pt x="452" y="275"/>
                    <a:pt x="452" y="266"/>
                  </a:cubicBezTo>
                  <a:cubicBezTo>
                    <a:pt x="452" y="266"/>
                    <a:pt x="452" y="88"/>
                    <a:pt x="452" y="80"/>
                  </a:cubicBezTo>
                  <a:cubicBezTo>
                    <a:pt x="452" y="80"/>
                    <a:pt x="452" y="72"/>
                    <a:pt x="443" y="8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9FD10208-CEFD-455A-BE4E-C58F5D782DAA}"/>
                </a:ext>
              </a:extLst>
            </p:cNvPr>
            <p:cNvSpPr txBox="1"/>
            <p:nvPr/>
          </p:nvSpPr>
          <p:spPr>
            <a:xfrm>
              <a:off x="8610386" y="3611171"/>
              <a:ext cx="2502556" cy="383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defRPr sz="1200">
                  <a:solidFill>
                    <a:schemeClr val="tx1">
                      <a:lumMod val="50000"/>
                      <a:lumOff val="50000"/>
                    </a:schemeClr>
                  </a:solidFill>
                </a:defRPr>
              </a:lvl1pPr>
            </a:lstStyle>
            <a:p>
              <a:r>
                <a:rPr 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mail@company.com</a:t>
              </a:r>
            </a:p>
          </p:txBody>
        </p:sp>
      </p:grp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2AB12E01-485D-4521-919D-7FBC59B5BBC2}"/>
              </a:ext>
            </a:extLst>
          </p:cNvPr>
          <p:cNvSpPr/>
          <p:nvPr/>
        </p:nvSpPr>
        <p:spPr>
          <a:xfrm>
            <a:off x="8251737" y="1693060"/>
            <a:ext cx="2619822" cy="53496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Office Two</a:t>
            </a:r>
          </a:p>
        </p:txBody>
      </p:sp>
      <p:cxnSp>
        <p:nvCxnSpPr>
          <p:cNvPr id="77" name="Прямая соединительная линия 29">
            <a:extLst>
              <a:ext uri="{FF2B5EF4-FFF2-40B4-BE49-F238E27FC236}">
                <a16:creationId xmlns:a16="http://schemas.microsoft.com/office/drawing/2014/main" id="{4E5B3134-FBBA-481B-9EAF-8E4625A65D23}"/>
              </a:ext>
            </a:extLst>
          </p:cNvPr>
          <p:cNvCxnSpPr>
            <a:cxnSpLocks/>
          </p:cNvCxnSpPr>
          <p:nvPr/>
        </p:nvCxnSpPr>
        <p:spPr>
          <a:xfrm rot="16200000">
            <a:off x="6751970" y="3011924"/>
            <a:ext cx="2085592" cy="0"/>
          </a:xfrm>
          <a:prstGeom prst="line">
            <a:avLst/>
          </a:prstGeom>
          <a:ln>
            <a:solidFill>
              <a:schemeClr val="bg1">
                <a:lumMod val="7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Speech Bubble: Oval 41">
            <a:extLst>
              <a:ext uri="{FF2B5EF4-FFF2-40B4-BE49-F238E27FC236}">
                <a16:creationId xmlns:a16="http://schemas.microsoft.com/office/drawing/2014/main" id="{93E8BF0B-FC83-4DD0-8979-029E0370586E}"/>
              </a:ext>
            </a:extLst>
          </p:cNvPr>
          <p:cNvSpPr/>
          <p:nvPr/>
        </p:nvSpPr>
        <p:spPr>
          <a:xfrm flipH="1">
            <a:off x="5627847" y="5192064"/>
            <a:ext cx="626174" cy="626174"/>
          </a:xfrm>
          <a:prstGeom prst="wedgeEllipseCallout">
            <a:avLst>
              <a:gd name="adj1" fmla="val -59354"/>
              <a:gd name="adj2" fmla="val 4141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01</a:t>
            </a:r>
          </a:p>
        </p:txBody>
      </p:sp>
      <p:sp>
        <p:nvSpPr>
          <p:cNvPr id="52" name="Speech Bubble: Oval 51">
            <a:extLst>
              <a:ext uri="{FF2B5EF4-FFF2-40B4-BE49-F238E27FC236}">
                <a16:creationId xmlns:a16="http://schemas.microsoft.com/office/drawing/2014/main" id="{F758ABC3-E715-4861-8135-7C1574D69163}"/>
              </a:ext>
            </a:extLst>
          </p:cNvPr>
          <p:cNvSpPr/>
          <p:nvPr/>
        </p:nvSpPr>
        <p:spPr>
          <a:xfrm flipH="1">
            <a:off x="8338821" y="5562289"/>
            <a:ext cx="626174" cy="626174"/>
          </a:xfrm>
          <a:prstGeom prst="wedgeEllipseCallout">
            <a:avLst>
              <a:gd name="adj1" fmla="val -59354"/>
              <a:gd name="adj2" fmla="val 4141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02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CE3BD75-84D5-4AA9-B8DF-D0DBEB11E864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tx1">
                    <a:lumMod val="85000"/>
                    <a:lumOff val="15000"/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34</a:t>
            </a:fld>
            <a:endParaRPr lang="id-ID" sz="49600" i="0" strike="noStrike" spc="0" dirty="0">
              <a:solidFill>
                <a:schemeClr val="tx1">
                  <a:lumMod val="85000"/>
                  <a:lumOff val="15000"/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545038B-751B-4092-9CF2-F420F37709DE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</p:spTree>
    <p:extLst>
      <p:ext uri="{BB962C8B-B14F-4D97-AF65-F5344CB8AC3E}">
        <p14:creationId xmlns:p14="http://schemas.microsoft.com/office/powerpoint/2010/main" val="91448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val 17">
            <a:extLst>
              <a:ext uri="{FF2B5EF4-FFF2-40B4-BE49-F238E27FC236}">
                <a16:creationId xmlns:a16="http://schemas.microsoft.com/office/drawing/2014/main" id="{5A143167-83EF-4127-B21F-B574B96BF849}"/>
              </a:ext>
            </a:extLst>
          </p:cNvPr>
          <p:cNvSpPr/>
          <p:nvPr/>
        </p:nvSpPr>
        <p:spPr>
          <a:xfrm>
            <a:off x="9393215" y="-3823829"/>
            <a:ext cx="8379662" cy="83796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70FB707-57CB-4242-8882-E971C39CB40F}"/>
              </a:ext>
            </a:extLst>
          </p:cNvPr>
          <p:cNvSpPr/>
          <p:nvPr/>
        </p:nvSpPr>
        <p:spPr>
          <a:xfrm rot="21423132">
            <a:off x="3455982" y="2813286"/>
            <a:ext cx="5280035" cy="14219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sz="9600" dirty="0">
                <a:solidFill>
                  <a:schemeClr val="accent1"/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Thank</a:t>
            </a:r>
            <a:r>
              <a:rPr lang="en-US" sz="9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 </a:t>
            </a:r>
            <a:r>
              <a:rPr lang="en-US" sz="9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You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94FD004-4C26-4C93-AD7B-24BE5BD25357}"/>
              </a:ext>
            </a:extLst>
          </p:cNvPr>
          <p:cNvGrpSpPr/>
          <p:nvPr/>
        </p:nvGrpSpPr>
        <p:grpSpPr>
          <a:xfrm rot="5719680">
            <a:off x="-1585204" y="4080202"/>
            <a:ext cx="4950630" cy="4950630"/>
            <a:chOff x="8979952" y="4933701"/>
            <a:chExt cx="4950630" cy="4950630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AAE7865-F3B0-4E60-BE20-AB72B7BCB668}"/>
                </a:ext>
              </a:extLst>
            </p:cNvPr>
            <p:cNvSpPr/>
            <p:nvPr/>
          </p:nvSpPr>
          <p:spPr>
            <a:xfrm>
              <a:off x="9332984" y="5278943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Block Arc 28">
              <a:extLst>
                <a:ext uri="{FF2B5EF4-FFF2-40B4-BE49-F238E27FC236}">
                  <a16:creationId xmlns:a16="http://schemas.microsoft.com/office/drawing/2014/main" id="{F9F1B757-EDF8-4115-A68E-04DFBDCCB7F0}"/>
                </a:ext>
              </a:extLst>
            </p:cNvPr>
            <p:cNvSpPr/>
            <p:nvPr/>
          </p:nvSpPr>
          <p:spPr>
            <a:xfrm rot="12817100">
              <a:off x="8979952" y="4933701"/>
              <a:ext cx="4950630" cy="4950630"/>
            </a:xfrm>
            <a:prstGeom prst="blockArc">
              <a:avLst>
                <a:gd name="adj1" fmla="val 13069614"/>
                <a:gd name="adj2" fmla="val 479312"/>
                <a:gd name="adj3" fmla="val 13976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30" name="Speech Bubble: Oval 29">
            <a:extLst>
              <a:ext uri="{FF2B5EF4-FFF2-40B4-BE49-F238E27FC236}">
                <a16:creationId xmlns:a16="http://schemas.microsoft.com/office/drawing/2014/main" id="{FF1CDC05-DC13-4B37-8C8C-A460C663A1E6}"/>
              </a:ext>
            </a:extLst>
          </p:cNvPr>
          <p:cNvSpPr/>
          <p:nvPr/>
        </p:nvSpPr>
        <p:spPr>
          <a:xfrm rot="21440898">
            <a:off x="9033859" y="646567"/>
            <a:ext cx="2362294" cy="2362294"/>
          </a:xfrm>
          <a:prstGeom prst="wedgeEllipseCallout">
            <a:avLst>
              <a:gd name="adj1" fmla="val -47077"/>
              <a:gd name="adj2" fmla="val 4199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rIns="91440" bIns="0" rtlCol="0" anchor="ctr"/>
          <a:lstStyle/>
          <a:p>
            <a:pPr algn="ctr"/>
            <a:r>
              <a:rPr lang="en-US" dirty="0"/>
              <a:t>Good products always have good market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4A3EE77-1239-4FE1-93F8-3ACEBA6B1A7E}"/>
              </a:ext>
            </a:extLst>
          </p:cNvPr>
          <p:cNvSpPr/>
          <p:nvPr/>
        </p:nvSpPr>
        <p:spPr>
          <a:xfrm>
            <a:off x="1992563" y="4206510"/>
            <a:ext cx="444573" cy="44457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A1CC2F5-5415-477F-BD3D-D214C622EEED}"/>
              </a:ext>
            </a:extLst>
          </p:cNvPr>
          <p:cNvGrpSpPr/>
          <p:nvPr/>
        </p:nvGrpSpPr>
        <p:grpSpPr>
          <a:xfrm>
            <a:off x="2039395" y="2461503"/>
            <a:ext cx="843182" cy="905230"/>
            <a:chOff x="2039395" y="2461503"/>
            <a:chExt cx="843182" cy="905230"/>
          </a:xfrm>
        </p:grpSpPr>
        <p:sp>
          <p:nvSpPr>
            <p:cNvPr id="32" name="Speech Bubble: Oval 31">
              <a:extLst>
                <a:ext uri="{FF2B5EF4-FFF2-40B4-BE49-F238E27FC236}">
                  <a16:creationId xmlns:a16="http://schemas.microsoft.com/office/drawing/2014/main" id="{E8E1CC7D-F869-4360-AC86-617041FE936D}"/>
                </a:ext>
              </a:extLst>
            </p:cNvPr>
            <p:cNvSpPr/>
            <p:nvPr/>
          </p:nvSpPr>
          <p:spPr>
            <a:xfrm rot="21423132">
              <a:off x="2039395" y="2523551"/>
              <a:ext cx="843182" cy="843182"/>
            </a:xfrm>
            <a:prstGeom prst="wedgeEllipseCallout">
              <a:avLst>
                <a:gd name="adj1" fmla="val 45816"/>
                <a:gd name="adj2" fmla="val 4386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165F14E-B890-46BC-A69E-1C5516986D78}"/>
                </a:ext>
              </a:extLst>
            </p:cNvPr>
            <p:cNvSpPr/>
            <p:nvPr/>
          </p:nvSpPr>
          <p:spPr>
            <a:xfrm rot="21423132">
              <a:off x="2578386" y="2461503"/>
              <a:ext cx="273311" cy="27331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34" name="Graphic 264">
              <a:extLst>
                <a:ext uri="{FF2B5EF4-FFF2-40B4-BE49-F238E27FC236}">
                  <a16:creationId xmlns:a16="http://schemas.microsoft.com/office/drawing/2014/main" id="{00DDE6D6-3C40-4903-ABE0-1020016A4B40}"/>
                </a:ext>
              </a:extLst>
            </p:cNvPr>
            <p:cNvSpPr/>
            <p:nvPr/>
          </p:nvSpPr>
          <p:spPr>
            <a:xfrm rot="21423132">
              <a:off x="2299732" y="2768588"/>
              <a:ext cx="336495" cy="377822"/>
            </a:xfrm>
            <a:custGeom>
              <a:avLst/>
              <a:gdLst>
                <a:gd name="connsiteX0" fmla="*/ 163771 w 336495"/>
                <a:gd name="connsiteY0" fmla="*/ 377822 h 377822"/>
                <a:gd name="connsiteX1" fmla="*/ 163496 w 336495"/>
                <a:gd name="connsiteY1" fmla="*/ 377822 h 377822"/>
                <a:gd name="connsiteX2" fmla="*/ 122490 w 336495"/>
                <a:gd name="connsiteY2" fmla="*/ 335802 h 377822"/>
                <a:gd name="connsiteX3" fmla="*/ 122490 w 336495"/>
                <a:gd name="connsiteY3" fmla="*/ 167712 h 377822"/>
                <a:gd name="connsiteX4" fmla="*/ 146109 w 336495"/>
                <a:gd name="connsiteY4" fmla="*/ 130848 h 377822"/>
                <a:gd name="connsiteX5" fmla="*/ 189528 w 336495"/>
                <a:gd name="connsiteY5" fmla="*/ 136264 h 377822"/>
                <a:gd name="connsiteX6" fmla="*/ 322673 w 336495"/>
                <a:gd name="connsiteY6" fmla="*/ 235021 h 377822"/>
                <a:gd name="connsiteX7" fmla="*/ 323666 w 336495"/>
                <a:gd name="connsiteY7" fmla="*/ 235826 h 377822"/>
                <a:gd name="connsiteX8" fmla="*/ 334066 w 336495"/>
                <a:gd name="connsiteY8" fmla="*/ 277814 h 377822"/>
                <a:gd name="connsiteX9" fmla="*/ 296436 w 336495"/>
                <a:gd name="connsiteY9" fmla="*/ 305761 h 377822"/>
                <a:gd name="connsiteX10" fmla="*/ 295899 w 336495"/>
                <a:gd name="connsiteY10" fmla="*/ 305771 h 377822"/>
                <a:gd name="connsiteX11" fmla="*/ 233880 w 336495"/>
                <a:gd name="connsiteY11" fmla="*/ 305824 h 377822"/>
                <a:gd name="connsiteX12" fmla="*/ 195917 w 336495"/>
                <a:gd name="connsiteY12" fmla="*/ 360504 h 377822"/>
                <a:gd name="connsiteX13" fmla="*/ 195787 w 336495"/>
                <a:gd name="connsiteY13" fmla="*/ 360689 h 377822"/>
                <a:gd name="connsiteX14" fmla="*/ 163771 w 336495"/>
                <a:gd name="connsiteY14" fmla="*/ 377822 h 377822"/>
                <a:gd name="connsiteX15" fmla="*/ 163708 w 336495"/>
                <a:gd name="connsiteY15" fmla="*/ 156469 h 377822"/>
                <a:gd name="connsiteX16" fmla="*/ 158566 w 336495"/>
                <a:gd name="connsiteY16" fmla="*/ 157606 h 377822"/>
                <a:gd name="connsiteX17" fmla="*/ 152005 w 336495"/>
                <a:gd name="connsiteY17" fmla="*/ 167713 h 377822"/>
                <a:gd name="connsiteX18" fmla="*/ 152005 w 336495"/>
                <a:gd name="connsiteY18" fmla="*/ 335802 h 377822"/>
                <a:gd name="connsiteX19" fmla="*/ 163688 w 336495"/>
                <a:gd name="connsiteY19" fmla="*/ 348307 h 377822"/>
                <a:gd name="connsiteX20" fmla="*/ 171742 w 336495"/>
                <a:gd name="connsiteY20" fmla="*/ 343570 h 377822"/>
                <a:gd name="connsiteX21" fmla="*/ 214032 w 336495"/>
                <a:gd name="connsiteY21" fmla="*/ 282656 h 377822"/>
                <a:gd name="connsiteX22" fmla="*/ 226142 w 336495"/>
                <a:gd name="connsiteY22" fmla="*/ 276315 h 377822"/>
                <a:gd name="connsiteX23" fmla="*/ 295553 w 336495"/>
                <a:gd name="connsiteY23" fmla="*/ 276256 h 377822"/>
                <a:gd name="connsiteX24" fmla="*/ 306278 w 336495"/>
                <a:gd name="connsiteY24" fmla="*/ 267864 h 377822"/>
                <a:gd name="connsiteX25" fmla="*/ 304462 w 336495"/>
                <a:gd name="connsiteY25" fmla="*/ 258263 h 377822"/>
                <a:gd name="connsiteX26" fmla="*/ 171618 w 336495"/>
                <a:gd name="connsiteY26" fmla="*/ 159729 h 377822"/>
                <a:gd name="connsiteX27" fmla="*/ 170911 w 336495"/>
                <a:gd name="connsiteY27" fmla="*/ 159170 h 377822"/>
                <a:gd name="connsiteX28" fmla="*/ 163708 w 336495"/>
                <a:gd name="connsiteY28" fmla="*/ 156469 h 377822"/>
                <a:gd name="connsiteX29" fmla="*/ 95512 w 336495"/>
                <a:gd name="connsiteY29" fmla="*/ 270695 h 377822"/>
                <a:gd name="connsiteX30" fmla="*/ 89869 w 336495"/>
                <a:gd name="connsiteY30" fmla="*/ 250601 h 377822"/>
                <a:gd name="connsiteX31" fmla="*/ 29515 w 336495"/>
                <a:gd name="connsiteY31" fmla="*/ 147577 h 377822"/>
                <a:gd name="connsiteX32" fmla="*/ 147577 w 336495"/>
                <a:gd name="connsiteY32" fmla="*/ 29515 h 377822"/>
                <a:gd name="connsiteX33" fmla="*/ 265639 w 336495"/>
                <a:gd name="connsiteY33" fmla="*/ 147577 h 377822"/>
                <a:gd name="connsiteX34" fmla="*/ 280397 w 336495"/>
                <a:gd name="connsiteY34" fmla="*/ 162335 h 377822"/>
                <a:gd name="connsiteX35" fmla="*/ 295155 w 336495"/>
                <a:gd name="connsiteY35" fmla="*/ 147577 h 377822"/>
                <a:gd name="connsiteX36" fmla="*/ 147577 w 336495"/>
                <a:gd name="connsiteY36" fmla="*/ 0 h 377822"/>
                <a:gd name="connsiteX37" fmla="*/ 0 w 336495"/>
                <a:gd name="connsiteY37" fmla="*/ 147577 h 377822"/>
                <a:gd name="connsiteX38" fmla="*/ 75418 w 336495"/>
                <a:gd name="connsiteY38" fmla="*/ 276337 h 377822"/>
                <a:gd name="connsiteX39" fmla="*/ 82629 w 336495"/>
                <a:gd name="connsiteY39" fmla="*/ 278229 h 377822"/>
                <a:gd name="connsiteX40" fmla="*/ 95512 w 336495"/>
                <a:gd name="connsiteY40" fmla="*/ 270695 h 377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36495" h="377822">
                  <a:moveTo>
                    <a:pt x="163771" y="377822"/>
                  </a:moveTo>
                  <a:cubicBezTo>
                    <a:pt x="163679" y="377822"/>
                    <a:pt x="163588" y="377822"/>
                    <a:pt x="163496" y="377822"/>
                  </a:cubicBezTo>
                  <a:cubicBezTo>
                    <a:pt x="141268" y="377676"/>
                    <a:pt x="122490" y="358434"/>
                    <a:pt x="122490" y="335802"/>
                  </a:cubicBezTo>
                  <a:lnTo>
                    <a:pt x="122490" y="167712"/>
                  </a:lnTo>
                  <a:cubicBezTo>
                    <a:pt x="122490" y="151756"/>
                    <a:pt x="131540" y="137630"/>
                    <a:pt x="146109" y="130848"/>
                  </a:cubicBezTo>
                  <a:cubicBezTo>
                    <a:pt x="160643" y="124082"/>
                    <a:pt x="177233" y="126164"/>
                    <a:pt x="189528" y="136264"/>
                  </a:cubicBezTo>
                  <a:lnTo>
                    <a:pt x="322673" y="235021"/>
                  </a:lnTo>
                  <a:cubicBezTo>
                    <a:pt x="323015" y="235274"/>
                    <a:pt x="323346" y="235543"/>
                    <a:pt x="323666" y="235826"/>
                  </a:cubicBezTo>
                  <a:cubicBezTo>
                    <a:pt x="335578" y="246376"/>
                    <a:pt x="339562" y="262465"/>
                    <a:pt x="334066" y="277814"/>
                  </a:cubicBezTo>
                  <a:cubicBezTo>
                    <a:pt x="328214" y="294158"/>
                    <a:pt x="313443" y="305128"/>
                    <a:pt x="296436" y="305761"/>
                  </a:cubicBezTo>
                  <a:cubicBezTo>
                    <a:pt x="296257" y="305768"/>
                    <a:pt x="296079" y="305771"/>
                    <a:pt x="295899" y="305771"/>
                  </a:cubicBezTo>
                  <a:lnTo>
                    <a:pt x="233880" y="305824"/>
                  </a:lnTo>
                  <a:lnTo>
                    <a:pt x="195917" y="360504"/>
                  </a:lnTo>
                  <a:cubicBezTo>
                    <a:pt x="195874" y="360565"/>
                    <a:pt x="195831" y="360627"/>
                    <a:pt x="195787" y="360689"/>
                  </a:cubicBezTo>
                  <a:cubicBezTo>
                    <a:pt x="187745" y="371902"/>
                    <a:pt x="176679" y="377822"/>
                    <a:pt x="163771" y="377822"/>
                  </a:cubicBezTo>
                  <a:close/>
                  <a:moveTo>
                    <a:pt x="163708" y="156469"/>
                  </a:moveTo>
                  <a:cubicBezTo>
                    <a:pt x="161318" y="156469"/>
                    <a:pt x="159395" y="157219"/>
                    <a:pt x="158566" y="157606"/>
                  </a:cubicBezTo>
                  <a:cubicBezTo>
                    <a:pt x="156593" y="158525"/>
                    <a:pt x="152005" y="161348"/>
                    <a:pt x="152005" y="167713"/>
                  </a:cubicBezTo>
                  <a:lnTo>
                    <a:pt x="152005" y="335802"/>
                  </a:lnTo>
                  <a:cubicBezTo>
                    <a:pt x="152005" y="342915"/>
                    <a:pt x="158173" y="348271"/>
                    <a:pt x="163688" y="348307"/>
                  </a:cubicBezTo>
                  <a:cubicBezTo>
                    <a:pt x="165996" y="348311"/>
                    <a:pt x="168561" y="347967"/>
                    <a:pt x="171742" y="343570"/>
                  </a:cubicBezTo>
                  <a:lnTo>
                    <a:pt x="214032" y="282656"/>
                  </a:lnTo>
                  <a:cubicBezTo>
                    <a:pt x="216787" y="278688"/>
                    <a:pt x="221311" y="276319"/>
                    <a:pt x="226142" y="276315"/>
                  </a:cubicBezTo>
                  <a:lnTo>
                    <a:pt x="295553" y="276256"/>
                  </a:lnTo>
                  <a:cubicBezTo>
                    <a:pt x="301360" y="275937"/>
                    <a:pt x="304955" y="271556"/>
                    <a:pt x="306278" y="267864"/>
                  </a:cubicBezTo>
                  <a:cubicBezTo>
                    <a:pt x="307236" y="265188"/>
                    <a:pt x="307668" y="261393"/>
                    <a:pt x="304462" y="258263"/>
                  </a:cubicBezTo>
                  <a:lnTo>
                    <a:pt x="171618" y="159729"/>
                  </a:lnTo>
                  <a:cubicBezTo>
                    <a:pt x="171377" y="159550"/>
                    <a:pt x="171141" y="159363"/>
                    <a:pt x="170911" y="159170"/>
                  </a:cubicBezTo>
                  <a:cubicBezTo>
                    <a:pt x="168438" y="157089"/>
                    <a:pt x="165880" y="156469"/>
                    <a:pt x="163708" y="156469"/>
                  </a:cubicBezTo>
                  <a:close/>
                  <a:moveTo>
                    <a:pt x="95512" y="270695"/>
                  </a:moveTo>
                  <a:cubicBezTo>
                    <a:pt x="99502" y="263588"/>
                    <a:pt x="96975" y="254592"/>
                    <a:pt x="89869" y="250601"/>
                  </a:cubicBezTo>
                  <a:cubicBezTo>
                    <a:pt x="52642" y="229698"/>
                    <a:pt x="29515" y="190221"/>
                    <a:pt x="29515" y="147577"/>
                  </a:cubicBezTo>
                  <a:cubicBezTo>
                    <a:pt x="29515" y="82478"/>
                    <a:pt x="82477" y="29515"/>
                    <a:pt x="147577" y="29515"/>
                  </a:cubicBezTo>
                  <a:cubicBezTo>
                    <a:pt x="212677" y="29515"/>
                    <a:pt x="265639" y="82478"/>
                    <a:pt x="265639" y="147577"/>
                  </a:cubicBezTo>
                  <a:cubicBezTo>
                    <a:pt x="265639" y="155728"/>
                    <a:pt x="272246" y="162335"/>
                    <a:pt x="280397" y="162335"/>
                  </a:cubicBezTo>
                  <a:cubicBezTo>
                    <a:pt x="288548" y="162335"/>
                    <a:pt x="295155" y="155728"/>
                    <a:pt x="295155" y="147577"/>
                  </a:cubicBezTo>
                  <a:cubicBezTo>
                    <a:pt x="295155" y="66203"/>
                    <a:pt x="228951" y="0"/>
                    <a:pt x="147577" y="0"/>
                  </a:cubicBezTo>
                  <a:cubicBezTo>
                    <a:pt x="66203" y="0"/>
                    <a:pt x="0" y="66203"/>
                    <a:pt x="0" y="147577"/>
                  </a:cubicBezTo>
                  <a:cubicBezTo>
                    <a:pt x="0" y="200879"/>
                    <a:pt x="28899" y="250217"/>
                    <a:pt x="75418" y="276337"/>
                  </a:cubicBezTo>
                  <a:cubicBezTo>
                    <a:pt x="77703" y="277620"/>
                    <a:pt x="80183" y="278229"/>
                    <a:pt x="82629" y="278229"/>
                  </a:cubicBezTo>
                  <a:cubicBezTo>
                    <a:pt x="87792" y="278230"/>
                    <a:pt x="92804" y="275517"/>
                    <a:pt x="95512" y="270695"/>
                  </a:cubicBezTo>
                  <a:close/>
                </a:path>
              </a:pathLst>
            </a:custGeom>
            <a:solidFill>
              <a:schemeClr val="bg1"/>
            </a:solidFill>
            <a:ln w="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2025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id="{F42A0905-DA79-4902-B7D8-948D1ECB829F}"/>
              </a:ext>
            </a:extLst>
          </p:cNvPr>
          <p:cNvSpPr/>
          <p:nvPr/>
        </p:nvSpPr>
        <p:spPr>
          <a:xfrm>
            <a:off x="8868051" y="-1229065"/>
            <a:ext cx="9316130" cy="931613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571500" sx="120000" sy="120000" algn="ctr" rotWithShape="0">
              <a:schemeClr val="accent2">
                <a:alpha val="4000"/>
              </a:scheme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457200"/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7FCE0E5-2FED-4F34-BBD6-DDEDE760C1F6}"/>
              </a:ext>
            </a:extLst>
          </p:cNvPr>
          <p:cNvGrpSpPr/>
          <p:nvPr/>
        </p:nvGrpSpPr>
        <p:grpSpPr>
          <a:xfrm>
            <a:off x="7349747" y="1659908"/>
            <a:ext cx="3672946" cy="3672945"/>
            <a:chOff x="7349747" y="1659908"/>
            <a:chExt cx="3672946" cy="3672945"/>
          </a:xfrm>
        </p:grpSpPr>
        <p:sp>
          <p:nvSpPr>
            <p:cNvPr id="21" name="Speech Bubble: Oval 20">
              <a:extLst>
                <a:ext uri="{FF2B5EF4-FFF2-40B4-BE49-F238E27FC236}">
                  <a16:creationId xmlns:a16="http://schemas.microsoft.com/office/drawing/2014/main" id="{8285678A-C93B-4DAA-950A-30D214CF8C85}"/>
                </a:ext>
              </a:extLst>
            </p:cNvPr>
            <p:cNvSpPr/>
            <p:nvPr/>
          </p:nvSpPr>
          <p:spPr>
            <a:xfrm>
              <a:off x="7349747" y="1659908"/>
              <a:ext cx="3672946" cy="3672945"/>
            </a:xfrm>
            <a:prstGeom prst="wedgeEllipseCallout">
              <a:avLst>
                <a:gd name="adj1" fmla="val -60275"/>
                <a:gd name="adj2" fmla="val -25436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0E2C619-1F19-478C-9E4F-DB2D5941CE0A}"/>
                </a:ext>
              </a:extLst>
            </p:cNvPr>
            <p:cNvSpPr/>
            <p:nvPr/>
          </p:nvSpPr>
          <p:spPr>
            <a:xfrm>
              <a:off x="7961780" y="2922782"/>
              <a:ext cx="2525081" cy="12865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sz="2400" dirty="0">
                  <a:solidFill>
                    <a:schemeClr val="bg1"/>
                  </a:solidFill>
                  <a:ea typeface="Roboto Light" panose="02000000000000000000" pitchFamily="2" charset="0"/>
                </a:rPr>
                <a:t>Engagements over a creative products</a:t>
              </a: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31CA29EB-8C28-4B2C-9DDA-04E7881CA1BC}"/>
              </a:ext>
            </a:extLst>
          </p:cNvPr>
          <p:cNvSpPr/>
          <p:nvPr/>
        </p:nvSpPr>
        <p:spPr>
          <a:xfrm>
            <a:off x="1169307" y="2076925"/>
            <a:ext cx="518161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>
                <a:solidFill>
                  <a:schemeClr val="accent1"/>
                </a:solidFill>
                <a:ea typeface="Roboto Black" panose="02000000000000000000" pitchFamily="2" charset="0"/>
                <a:cs typeface="Arial" panose="020B0604020202020204" pitchFamily="34" charset="0"/>
              </a:rPr>
              <a:t>Optimizing your</a:t>
            </a:r>
            <a:r>
              <a:rPr lang="en-US" sz="5400" dirty="0">
                <a:solidFill>
                  <a:schemeClr val="accent2"/>
                </a:solidFill>
                <a:ea typeface="Roboto Black" panose="02000000000000000000" pitchFamily="2" charset="0"/>
                <a:cs typeface="Arial" panose="020B0604020202020204" pitchFamily="34" charset="0"/>
              </a:rPr>
              <a:t> </a:t>
            </a:r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  <a:ea typeface="Roboto Black" panose="02000000000000000000" pitchFamily="2" charset="0"/>
                <a:cs typeface="Arial" panose="020B0604020202020204" pitchFamily="34" charset="0"/>
              </a:rPr>
              <a:t>market income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7650921-97CD-474F-B835-DBE301AF4F05}"/>
              </a:ext>
            </a:extLst>
          </p:cNvPr>
          <p:cNvGrpSpPr/>
          <p:nvPr/>
        </p:nvGrpSpPr>
        <p:grpSpPr>
          <a:xfrm>
            <a:off x="1169307" y="3773680"/>
            <a:ext cx="5218793" cy="1325984"/>
            <a:chOff x="1169307" y="3773680"/>
            <a:chExt cx="5218793" cy="1325984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D124B08-7146-4EE7-81A3-2494FF74B4E2}"/>
                </a:ext>
              </a:extLst>
            </p:cNvPr>
            <p:cNvSpPr/>
            <p:nvPr/>
          </p:nvSpPr>
          <p:spPr>
            <a:xfrm>
              <a:off x="1169307" y="4395882"/>
              <a:ext cx="5218793" cy="7037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en-US" sz="1600" dirty="0">
                  <a:solidFill>
                    <a:schemeClr val="bg1">
                      <a:lumMod val="50000"/>
                    </a:schemeClr>
                  </a:solidFill>
                  <a:ea typeface="Roboto Light" panose="02000000000000000000" pitchFamily="2" charset="0"/>
                </a:rPr>
                <a:t>Leverage agile frameworks to provide a robust synopsis for high level overviews. Iterative approaches to reduce.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73E49C9-CBDB-4FD2-9ACD-FB3A898DF174}"/>
                </a:ext>
              </a:extLst>
            </p:cNvPr>
            <p:cNvSpPr/>
            <p:nvPr/>
          </p:nvSpPr>
          <p:spPr>
            <a:xfrm>
              <a:off x="1169307" y="3773680"/>
              <a:ext cx="5218793" cy="4739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2400" dirty="0">
                  <a:solidFill>
                    <a:schemeClr val="accent2"/>
                  </a:solidFill>
                  <a:latin typeface="Calibri" panose="020F0502020204030204" pitchFamily="34" charset="0"/>
                  <a:ea typeface="Roboto Light" panose="02000000000000000000" pitchFamily="2" charset="0"/>
                </a:rPr>
                <a:t>Creative products marketing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565D7CD3-1602-4ED9-AD12-E44FEB467A7D}"/>
              </a:ext>
            </a:extLst>
          </p:cNvPr>
          <p:cNvGrpSpPr/>
          <p:nvPr/>
        </p:nvGrpSpPr>
        <p:grpSpPr>
          <a:xfrm>
            <a:off x="10016451" y="1659908"/>
            <a:ext cx="1006242" cy="1006242"/>
            <a:chOff x="9971688" y="1799676"/>
            <a:chExt cx="914765" cy="914765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0AF7BB7-ABAF-4562-B02F-928360C1D8AB}"/>
                </a:ext>
              </a:extLst>
            </p:cNvPr>
            <p:cNvSpPr/>
            <p:nvPr/>
          </p:nvSpPr>
          <p:spPr>
            <a:xfrm>
              <a:off x="9971688" y="1799676"/>
              <a:ext cx="914765" cy="91476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Graphic 34">
              <a:extLst>
                <a:ext uri="{FF2B5EF4-FFF2-40B4-BE49-F238E27FC236}">
                  <a16:creationId xmlns:a16="http://schemas.microsoft.com/office/drawing/2014/main" id="{3A3C57CC-F640-4A79-87CB-E899586806AF}"/>
                </a:ext>
              </a:extLst>
            </p:cNvPr>
            <p:cNvSpPr/>
            <p:nvPr/>
          </p:nvSpPr>
          <p:spPr>
            <a:xfrm>
              <a:off x="10269785" y="2053529"/>
              <a:ext cx="333319" cy="377564"/>
            </a:xfrm>
            <a:custGeom>
              <a:avLst/>
              <a:gdLst>
                <a:gd name="connsiteX0" fmla="*/ 112826 w 333319"/>
                <a:gd name="connsiteY0" fmla="*/ 303819 h 377564"/>
                <a:gd name="connsiteX1" fmla="*/ 112826 w 333319"/>
                <a:gd name="connsiteY1" fmla="*/ 333316 h 377564"/>
                <a:gd name="connsiteX2" fmla="*/ 127575 w 333319"/>
                <a:gd name="connsiteY2" fmla="*/ 348065 h 377564"/>
                <a:gd name="connsiteX3" fmla="*/ 146010 w 333319"/>
                <a:gd name="connsiteY3" fmla="*/ 348065 h 377564"/>
                <a:gd name="connsiteX4" fmla="*/ 160759 w 333319"/>
                <a:gd name="connsiteY4" fmla="*/ 362814 h 377564"/>
                <a:gd name="connsiteX5" fmla="*/ 146010 w 333319"/>
                <a:gd name="connsiteY5" fmla="*/ 377562 h 377564"/>
                <a:gd name="connsiteX6" fmla="*/ 127575 w 333319"/>
                <a:gd name="connsiteY6" fmla="*/ 377562 h 377564"/>
                <a:gd name="connsiteX7" fmla="*/ 83329 w 333319"/>
                <a:gd name="connsiteY7" fmla="*/ 333316 h 377564"/>
                <a:gd name="connsiteX8" fmla="*/ 83329 w 333319"/>
                <a:gd name="connsiteY8" fmla="*/ 289808 h 377564"/>
                <a:gd name="connsiteX9" fmla="*/ 56658 w 333319"/>
                <a:gd name="connsiteY9" fmla="*/ 252733 h 377564"/>
                <a:gd name="connsiteX10" fmla="*/ 0 w 333319"/>
                <a:gd name="connsiteY10" fmla="*/ 142522 h 377564"/>
                <a:gd name="connsiteX11" fmla="*/ 42125 w 333319"/>
                <a:gd name="connsiteY11" fmla="*/ 41909 h 377564"/>
                <a:gd name="connsiteX12" fmla="*/ 143611 w 333319"/>
                <a:gd name="connsiteY12" fmla="*/ 0 h 377564"/>
                <a:gd name="connsiteX13" fmla="*/ 144593 w 333319"/>
                <a:gd name="connsiteY13" fmla="*/ 3 h 377564"/>
                <a:gd name="connsiteX14" fmla="*/ 145569 w 333319"/>
                <a:gd name="connsiteY14" fmla="*/ 0 h 377564"/>
                <a:gd name="connsiteX15" fmla="*/ 246214 w 333319"/>
                <a:gd name="connsiteY15" fmla="*/ 41495 h 377564"/>
                <a:gd name="connsiteX16" fmla="*/ 288333 w 333319"/>
                <a:gd name="connsiteY16" fmla="*/ 142522 h 377564"/>
                <a:gd name="connsiteX17" fmla="*/ 287924 w 333319"/>
                <a:gd name="connsiteY17" fmla="*/ 145982 h 377564"/>
                <a:gd name="connsiteX18" fmla="*/ 285393 w 333319"/>
                <a:gd name="connsiteY18" fmla="*/ 169547 h 377564"/>
                <a:gd name="connsiteX19" fmla="*/ 268040 w 333319"/>
                <a:gd name="connsiteY19" fmla="*/ 181121 h 377564"/>
                <a:gd name="connsiteX20" fmla="*/ 256466 w 333319"/>
                <a:gd name="connsiteY20" fmla="*/ 163772 h 377564"/>
                <a:gd name="connsiteX21" fmla="*/ 258468 w 333319"/>
                <a:gd name="connsiteY21" fmla="*/ 142522 h 377564"/>
                <a:gd name="connsiteX22" fmla="*/ 258793 w 333319"/>
                <a:gd name="connsiteY22" fmla="*/ 139420 h 377564"/>
                <a:gd name="connsiteX23" fmla="*/ 225430 w 333319"/>
                <a:gd name="connsiteY23" fmla="*/ 62428 h 377564"/>
                <a:gd name="connsiteX24" fmla="*/ 145564 w 333319"/>
                <a:gd name="connsiteY24" fmla="*/ 29497 h 377564"/>
                <a:gd name="connsiteX25" fmla="*/ 144703 w 333319"/>
                <a:gd name="connsiteY25" fmla="*/ 29500 h 377564"/>
                <a:gd name="connsiteX26" fmla="*/ 144484 w 333319"/>
                <a:gd name="connsiteY26" fmla="*/ 29500 h 377564"/>
                <a:gd name="connsiteX27" fmla="*/ 143620 w 333319"/>
                <a:gd name="connsiteY27" fmla="*/ 29497 h 377564"/>
                <a:gd name="connsiteX28" fmla="*/ 62906 w 333319"/>
                <a:gd name="connsiteY28" fmla="*/ 62843 h 377564"/>
                <a:gd name="connsiteX29" fmla="*/ 29497 w 333319"/>
                <a:gd name="connsiteY29" fmla="*/ 142522 h 377564"/>
                <a:gd name="connsiteX30" fmla="*/ 76842 w 333319"/>
                <a:gd name="connsiteY30" fmla="*/ 231224 h 377564"/>
                <a:gd name="connsiteX31" fmla="*/ 110384 w 333319"/>
                <a:gd name="connsiteY31" fmla="*/ 274322 h 377564"/>
                <a:gd name="connsiteX32" fmla="*/ 129050 w 333319"/>
                <a:gd name="connsiteY32" fmla="*/ 274322 h 377564"/>
                <a:gd name="connsiteX33" fmla="*/ 129050 w 333319"/>
                <a:gd name="connsiteY33" fmla="*/ 149170 h 377564"/>
                <a:gd name="connsiteX34" fmla="*/ 114301 w 333319"/>
                <a:gd name="connsiteY34" fmla="*/ 134422 h 377564"/>
                <a:gd name="connsiteX35" fmla="*/ 95235 w 333319"/>
                <a:gd name="connsiteY35" fmla="*/ 153489 h 377564"/>
                <a:gd name="connsiteX36" fmla="*/ 74376 w 333319"/>
                <a:gd name="connsiteY36" fmla="*/ 153489 h 377564"/>
                <a:gd name="connsiteX37" fmla="*/ 74376 w 333319"/>
                <a:gd name="connsiteY37" fmla="*/ 132633 h 377564"/>
                <a:gd name="connsiteX38" fmla="*/ 103873 w 333319"/>
                <a:gd name="connsiteY38" fmla="*/ 103136 h 377564"/>
                <a:gd name="connsiteX39" fmla="*/ 124732 w 333319"/>
                <a:gd name="connsiteY39" fmla="*/ 103136 h 377564"/>
                <a:gd name="connsiteX40" fmla="*/ 143798 w 333319"/>
                <a:gd name="connsiteY40" fmla="*/ 122203 h 377564"/>
                <a:gd name="connsiteX41" fmla="*/ 162867 w 333319"/>
                <a:gd name="connsiteY41" fmla="*/ 103136 h 377564"/>
                <a:gd name="connsiteX42" fmla="*/ 183726 w 333319"/>
                <a:gd name="connsiteY42" fmla="*/ 103136 h 377564"/>
                <a:gd name="connsiteX43" fmla="*/ 213223 w 333319"/>
                <a:gd name="connsiteY43" fmla="*/ 132633 h 377564"/>
                <a:gd name="connsiteX44" fmla="*/ 213223 w 333319"/>
                <a:gd name="connsiteY44" fmla="*/ 153489 h 377564"/>
                <a:gd name="connsiteX45" fmla="*/ 202792 w 333319"/>
                <a:gd name="connsiteY45" fmla="*/ 157809 h 377564"/>
                <a:gd name="connsiteX46" fmla="*/ 192364 w 333319"/>
                <a:gd name="connsiteY46" fmla="*/ 153489 h 377564"/>
                <a:gd name="connsiteX47" fmla="*/ 173295 w 333319"/>
                <a:gd name="connsiteY47" fmla="*/ 134422 h 377564"/>
                <a:gd name="connsiteX48" fmla="*/ 158547 w 333319"/>
                <a:gd name="connsiteY48" fmla="*/ 149170 h 377564"/>
                <a:gd name="connsiteX49" fmla="*/ 158547 w 333319"/>
                <a:gd name="connsiteY49" fmla="*/ 289071 h 377564"/>
                <a:gd name="connsiteX50" fmla="*/ 143798 w 333319"/>
                <a:gd name="connsiteY50" fmla="*/ 303819 h 377564"/>
                <a:gd name="connsiteX51" fmla="*/ 331746 w 333319"/>
                <a:gd name="connsiteY51" fmla="*/ 325265 h 377564"/>
                <a:gd name="connsiteX52" fmla="*/ 325784 w 333319"/>
                <a:gd name="connsiteY52" fmla="*/ 337125 h 377564"/>
                <a:gd name="connsiteX53" fmla="*/ 308422 w 333319"/>
                <a:gd name="connsiteY53" fmla="*/ 344643 h 377564"/>
                <a:gd name="connsiteX54" fmla="*/ 291658 w 333319"/>
                <a:gd name="connsiteY54" fmla="*/ 339683 h 377564"/>
                <a:gd name="connsiteX55" fmla="*/ 277828 w 333319"/>
                <a:gd name="connsiteY55" fmla="*/ 348238 h 377564"/>
                <a:gd name="connsiteX56" fmla="*/ 274841 w 333319"/>
                <a:gd name="connsiteY56" fmla="*/ 365349 h 377564"/>
                <a:gd name="connsiteX57" fmla="*/ 260314 w 333319"/>
                <a:gd name="connsiteY57" fmla="*/ 377565 h 377564"/>
                <a:gd name="connsiteX58" fmla="*/ 247041 w 333319"/>
                <a:gd name="connsiteY58" fmla="*/ 377565 h 377564"/>
                <a:gd name="connsiteX59" fmla="*/ 232488 w 333319"/>
                <a:gd name="connsiteY59" fmla="*/ 365225 h 377564"/>
                <a:gd name="connsiteX60" fmla="*/ 229628 w 333319"/>
                <a:gd name="connsiteY60" fmla="*/ 347944 h 377564"/>
                <a:gd name="connsiteX61" fmla="*/ 228827 w 333319"/>
                <a:gd name="connsiteY61" fmla="*/ 347552 h 377564"/>
                <a:gd name="connsiteX62" fmla="*/ 227980 w 333319"/>
                <a:gd name="connsiteY62" fmla="*/ 347140 h 377564"/>
                <a:gd name="connsiteX63" fmla="*/ 226033 w 333319"/>
                <a:gd name="connsiteY63" fmla="*/ 346141 h 377564"/>
                <a:gd name="connsiteX64" fmla="*/ 225690 w 333319"/>
                <a:gd name="connsiteY64" fmla="*/ 345948 h 377564"/>
                <a:gd name="connsiteX65" fmla="*/ 218364 w 333319"/>
                <a:gd name="connsiteY65" fmla="*/ 341209 h 377564"/>
                <a:gd name="connsiteX66" fmla="*/ 202164 w 333319"/>
                <a:gd name="connsiteY66" fmla="*/ 347036 h 377564"/>
                <a:gd name="connsiteX67" fmla="*/ 184255 w 333319"/>
                <a:gd name="connsiteY67" fmla="*/ 340279 h 377564"/>
                <a:gd name="connsiteX68" fmla="*/ 177849 w 333319"/>
                <a:gd name="connsiteY68" fmla="*/ 328656 h 377564"/>
                <a:gd name="connsiteX69" fmla="*/ 181467 w 333319"/>
                <a:gd name="connsiteY69" fmla="*/ 310085 h 377564"/>
                <a:gd name="connsiteX70" fmla="*/ 195239 w 333319"/>
                <a:gd name="connsiteY70" fmla="*/ 298902 h 377564"/>
                <a:gd name="connsiteX71" fmla="*/ 195182 w 333319"/>
                <a:gd name="connsiteY71" fmla="*/ 297905 h 377564"/>
                <a:gd name="connsiteX72" fmla="*/ 195124 w 333319"/>
                <a:gd name="connsiteY72" fmla="*/ 296950 h 377564"/>
                <a:gd name="connsiteX73" fmla="*/ 195055 w 333319"/>
                <a:gd name="connsiteY73" fmla="*/ 294233 h 377564"/>
                <a:gd name="connsiteX74" fmla="*/ 195130 w 333319"/>
                <a:gd name="connsiteY74" fmla="*/ 291271 h 377564"/>
                <a:gd name="connsiteX75" fmla="*/ 181188 w 333319"/>
                <a:gd name="connsiteY75" fmla="*/ 281725 h 377564"/>
                <a:gd name="connsiteX76" fmla="*/ 176432 w 333319"/>
                <a:gd name="connsiteY76" fmla="*/ 262760 h 377564"/>
                <a:gd name="connsiteX77" fmla="*/ 182933 w 333319"/>
                <a:gd name="connsiteY77" fmla="*/ 250241 h 377564"/>
                <a:gd name="connsiteX78" fmla="*/ 200205 w 333319"/>
                <a:gd name="connsiteY78" fmla="*/ 242896 h 377564"/>
                <a:gd name="connsiteX79" fmla="*/ 217411 w 333319"/>
                <a:gd name="connsiteY79" fmla="*/ 247988 h 377564"/>
                <a:gd name="connsiteX80" fmla="*/ 230103 w 333319"/>
                <a:gd name="connsiteY80" fmla="*/ 240303 h 377564"/>
                <a:gd name="connsiteX81" fmla="*/ 233268 w 333319"/>
                <a:gd name="connsiteY81" fmla="*/ 222999 h 377564"/>
                <a:gd name="connsiteX82" fmla="*/ 247778 w 333319"/>
                <a:gd name="connsiteY82" fmla="*/ 210907 h 377564"/>
                <a:gd name="connsiteX83" fmla="*/ 261789 w 333319"/>
                <a:gd name="connsiteY83" fmla="*/ 210907 h 377564"/>
                <a:gd name="connsiteX84" fmla="*/ 276399 w 333319"/>
                <a:gd name="connsiteY84" fmla="*/ 223647 h 377564"/>
                <a:gd name="connsiteX85" fmla="*/ 278732 w 333319"/>
                <a:gd name="connsiteY85" fmla="*/ 240646 h 377564"/>
                <a:gd name="connsiteX86" fmla="*/ 279375 w 333319"/>
                <a:gd name="connsiteY86" fmla="*/ 240963 h 377564"/>
                <a:gd name="connsiteX87" fmla="*/ 280081 w 333319"/>
                <a:gd name="connsiteY87" fmla="*/ 241311 h 377564"/>
                <a:gd name="connsiteX88" fmla="*/ 282077 w 333319"/>
                <a:gd name="connsiteY88" fmla="*/ 242337 h 377564"/>
                <a:gd name="connsiteX89" fmla="*/ 282362 w 333319"/>
                <a:gd name="connsiteY89" fmla="*/ 242495 h 377564"/>
                <a:gd name="connsiteX90" fmla="*/ 289336 w 333319"/>
                <a:gd name="connsiteY90" fmla="*/ 246965 h 377564"/>
                <a:gd name="connsiteX91" fmla="*/ 305260 w 333319"/>
                <a:gd name="connsiteY91" fmla="*/ 240885 h 377564"/>
                <a:gd name="connsiteX92" fmla="*/ 322852 w 333319"/>
                <a:gd name="connsiteY92" fmla="*/ 246574 h 377564"/>
                <a:gd name="connsiteX93" fmla="*/ 330903 w 333319"/>
                <a:gd name="connsiteY93" fmla="*/ 258842 h 377564"/>
                <a:gd name="connsiteX94" fmla="*/ 327521 w 333319"/>
                <a:gd name="connsiteY94" fmla="*/ 278655 h 377564"/>
                <a:gd name="connsiteX95" fmla="*/ 312879 w 333319"/>
                <a:gd name="connsiteY95" fmla="*/ 289837 h 377564"/>
                <a:gd name="connsiteX96" fmla="*/ 312925 w 333319"/>
                <a:gd name="connsiteY96" fmla="*/ 290684 h 377564"/>
                <a:gd name="connsiteX97" fmla="*/ 312974 w 333319"/>
                <a:gd name="connsiteY97" fmla="*/ 291548 h 377564"/>
                <a:gd name="connsiteX98" fmla="*/ 313043 w 333319"/>
                <a:gd name="connsiteY98" fmla="*/ 294233 h 377564"/>
                <a:gd name="connsiteX99" fmla="*/ 313000 w 333319"/>
                <a:gd name="connsiteY99" fmla="*/ 296448 h 377564"/>
                <a:gd name="connsiteX100" fmla="*/ 327192 w 333319"/>
                <a:gd name="connsiteY100" fmla="*/ 306677 h 377564"/>
                <a:gd name="connsiteX101" fmla="*/ 331746 w 333319"/>
                <a:gd name="connsiteY101" fmla="*/ 325265 h 377564"/>
                <a:gd name="connsiteX102" fmla="*/ 246136 w 333319"/>
                <a:gd name="connsiteY102" fmla="*/ 322644 h 377564"/>
                <a:gd name="connsiteX103" fmla="*/ 254046 w 333319"/>
                <a:gd name="connsiteY103" fmla="*/ 323730 h 377564"/>
                <a:gd name="connsiteX104" fmla="*/ 261297 w 333319"/>
                <a:gd name="connsiteY104" fmla="*/ 322825 h 377564"/>
                <a:gd name="connsiteX105" fmla="*/ 263125 w 333319"/>
                <a:gd name="connsiteY105" fmla="*/ 322296 h 377564"/>
                <a:gd name="connsiteX106" fmla="*/ 263760 w 333319"/>
                <a:gd name="connsiteY106" fmla="*/ 322080 h 377564"/>
                <a:gd name="connsiteX107" fmla="*/ 265047 w 333319"/>
                <a:gd name="connsiteY107" fmla="*/ 321595 h 377564"/>
                <a:gd name="connsiteX108" fmla="*/ 266093 w 333319"/>
                <a:gd name="connsiteY108" fmla="*/ 321149 h 377564"/>
                <a:gd name="connsiteX109" fmla="*/ 267072 w 333319"/>
                <a:gd name="connsiteY109" fmla="*/ 320691 h 377564"/>
                <a:gd name="connsiteX110" fmla="*/ 267971 w 333319"/>
                <a:gd name="connsiteY110" fmla="*/ 320230 h 377564"/>
                <a:gd name="connsiteX111" fmla="*/ 268795 w 333319"/>
                <a:gd name="connsiteY111" fmla="*/ 319763 h 377564"/>
                <a:gd name="connsiteX112" fmla="*/ 270134 w 333319"/>
                <a:gd name="connsiteY112" fmla="*/ 318940 h 377564"/>
                <a:gd name="connsiteX113" fmla="*/ 270845 w 333319"/>
                <a:gd name="connsiteY113" fmla="*/ 318459 h 377564"/>
                <a:gd name="connsiteX114" fmla="*/ 271652 w 333319"/>
                <a:gd name="connsiteY114" fmla="*/ 317885 h 377564"/>
                <a:gd name="connsiteX115" fmla="*/ 272905 w 333319"/>
                <a:gd name="connsiteY115" fmla="*/ 316894 h 377564"/>
                <a:gd name="connsiteX116" fmla="*/ 273499 w 333319"/>
                <a:gd name="connsiteY116" fmla="*/ 316379 h 377564"/>
                <a:gd name="connsiteX117" fmla="*/ 274587 w 333319"/>
                <a:gd name="connsiteY117" fmla="*/ 315373 h 377564"/>
                <a:gd name="connsiteX118" fmla="*/ 274892 w 333319"/>
                <a:gd name="connsiteY118" fmla="*/ 315082 h 377564"/>
                <a:gd name="connsiteX119" fmla="*/ 276212 w 333319"/>
                <a:gd name="connsiteY119" fmla="*/ 313666 h 377564"/>
                <a:gd name="connsiteX120" fmla="*/ 282930 w 333319"/>
                <a:gd name="connsiteY120" fmla="*/ 300236 h 377564"/>
                <a:gd name="connsiteX121" fmla="*/ 283102 w 333319"/>
                <a:gd name="connsiteY121" fmla="*/ 299283 h 377564"/>
                <a:gd name="connsiteX122" fmla="*/ 283194 w 333319"/>
                <a:gd name="connsiteY122" fmla="*/ 298781 h 377564"/>
                <a:gd name="connsiteX123" fmla="*/ 283371 w 333319"/>
                <a:gd name="connsiteY123" fmla="*/ 297416 h 377564"/>
                <a:gd name="connsiteX124" fmla="*/ 283388 w 333319"/>
                <a:gd name="connsiteY124" fmla="*/ 297290 h 377564"/>
                <a:gd name="connsiteX125" fmla="*/ 283546 w 333319"/>
                <a:gd name="connsiteY125" fmla="*/ 294233 h 377564"/>
                <a:gd name="connsiteX126" fmla="*/ 283492 w 333319"/>
                <a:gd name="connsiteY126" fmla="*/ 292536 h 377564"/>
                <a:gd name="connsiteX127" fmla="*/ 283457 w 333319"/>
                <a:gd name="connsiteY127" fmla="*/ 292055 h 377564"/>
                <a:gd name="connsiteX128" fmla="*/ 283344 w 333319"/>
                <a:gd name="connsiteY128" fmla="*/ 290839 h 377564"/>
                <a:gd name="connsiteX129" fmla="*/ 283273 w 333319"/>
                <a:gd name="connsiteY129" fmla="*/ 290289 h 377564"/>
                <a:gd name="connsiteX130" fmla="*/ 283096 w 333319"/>
                <a:gd name="connsiteY130" fmla="*/ 289140 h 377564"/>
                <a:gd name="connsiteX131" fmla="*/ 282996 w 333319"/>
                <a:gd name="connsiteY131" fmla="*/ 288590 h 377564"/>
                <a:gd name="connsiteX132" fmla="*/ 282739 w 333319"/>
                <a:gd name="connsiteY132" fmla="*/ 287412 h 377564"/>
                <a:gd name="connsiteX133" fmla="*/ 275279 w 333319"/>
                <a:gd name="connsiteY133" fmla="*/ 273786 h 377564"/>
                <a:gd name="connsiteX134" fmla="*/ 274317 w 333319"/>
                <a:gd name="connsiteY134" fmla="*/ 272833 h 377564"/>
                <a:gd name="connsiteX135" fmla="*/ 273939 w 333319"/>
                <a:gd name="connsiteY135" fmla="*/ 272470 h 377564"/>
                <a:gd name="connsiteX136" fmla="*/ 272666 w 333319"/>
                <a:gd name="connsiteY136" fmla="*/ 271373 h 377564"/>
                <a:gd name="connsiteX137" fmla="*/ 272122 w 333319"/>
                <a:gd name="connsiteY137" fmla="*/ 270946 h 377564"/>
                <a:gd name="connsiteX138" fmla="*/ 271232 w 333319"/>
                <a:gd name="connsiteY138" fmla="*/ 270281 h 377564"/>
                <a:gd name="connsiteX139" fmla="*/ 270621 w 333319"/>
                <a:gd name="connsiteY139" fmla="*/ 269846 h 377564"/>
                <a:gd name="connsiteX140" fmla="*/ 269299 w 333319"/>
                <a:gd name="connsiteY140" fmla="*/ 268993 h 377564"/>
                <a:gd name="connsiteX141" fmla="*/ 268604 w 333319"/>
                <a:gd name="connsiteY141" fmla="*/ 268593 h 377564"/>
                <a:gd name="connsiteX142" fmla="*/ 267755 w 333319"/>
                <a:gd name="connsiteY142" fmla="*/ 268127 h 377564"/>
                <a:gd name="connsiteX143" fmla="*/ 266997 w 333319"/>
                <a:gd name="connsiteY143" fmla="*/ 267737 h 377564"/>
                <a:gd name="connsiteX144" fmla="*/ 265928 w 333319"/>
                <a:gd name="connsiteY144" fmla="*/ 267242 h 377564"/>
                <a:gd name="connsiteX145" fmla="*/ 264955 w 333319"/>
                <a:gd name="connsiteY145" fmla="*/ 266836 h 377564"/>
                <a:gd name="connsiteX146" fmla="*/ 263889 w 333319"/>
                <a:gd name="connsiteY146" fmla="*/ 266430 h 377564"/>
                <a:gd name="connsiteX147" fmla="*/ 263178 w 333319"/>
                <a:gd name="connsiteY147" fmla="*/ 266191 h 377564"/>
                <a:gd name="connsiteX148" fmla="*/ 261956 w 333319"/>
                <a:gd name="connsiteY148" fmla="*/ 265822 h 377564"/>
                <a:gd name="connsiteX149" fmla="*/ 254046 w 333319"/>
                <a:gd name="connsiteY149" fmla="*/ 264736 h 377564"/>
                <a:gd name="connsiteX150" fmla="*/ 246300 w 333319"/>
                <a:gd name="connsiteY150" fmla="*/ 265776 h 377564"/>
                <a:gd name="connsiteX151" fmla="*/ 245056 w 333319"/>
                <a:gd name="connsiteY151" fmla="*/ 266141 h 377564"/>
                <a:gd name="connsiteX152" fmla="*/ 244171 w 333319"/>
                <a:gd name="connsiteY152" fmla="*/ 266442 h 377564"/>
                <a:gd name="connsiteX153" fmla="*/ 243402 w 333319"/>
                <a:gd name="connsiteY153" fmla="*/ 266729 h 377564"/>
                <a:gd name="connsiteX154" fmla="*/ 241590 w 333319"/>
                <a:gd name="connsiteY154" fmla="*/ 267504 h 377564"/>
                <a:gd name="connsiteX155" fmla="*/ 241208 w 333319"/>
                <a:gd name="connsiteY155" fmla="*/ 267680 h 377564"/>
                <a:gd name="connsiteX156" fmla="*/ 240090 w 333319"/>
                <a:gd name="connsiteY156" fmla="*/ 268253 h 377564"/>
                <a:gd name="connsiteX157" fmla="*/ 239813 w 333319"/>
                <a:gd name="connsiteY157" fmla="*/ 268408 h 377564"/>
                <a:gd name="connsiteX158" fmla="*/ 237575 w 333319"/>
                <a:gd name="connsiteY158" fmla="*/ 269774 h 377564"/>
                <a:gd name="connsiteX159" fmla="*/ 237563 w 333319"/>
                <a:gd name="connsiteY159" fmla="*/ 269783 h 377564"/>
                <a:gd name="connsiteX160" fmla="*/ 236460 w 333319"/>
                <a:gd name="connsiteY160" fmla="*/ 270566 h 377564"/>
                <a:gd name="connsiteX161" fmla="*/ 236287 w 333319"/>
                <a:gd name="connsiteY161" fmla="*/ 270702 h 377564"/>
                <a:gd name="connsiteX162" fmla="*/ 234400 w 333319"/>
                <a:gd name="connsiteY162" fmla="*/ 272254 h 377564"/>
                <a:gd name="connsiteX163" fmla="*/ 234170 w 333319"/>
                <a:gd name="connsiteY163" fmla="*/ 272459 h 377564"/>
                <a:gd name="connsiteX164" fmla="*/ 233280 w 333319"/>
                <a:gd name="connsiteY164" fmla="*/ 273305 h 377564"/>
                <a:gd name="connsiteX165" fmla="*/ 232951 w 333319"/>
                <a:gd name="connsiteY165" fmla="*/ 273645 h 377564"/>
                <a:gd name="connsiteX166" fmla="*/ 225306 w 333319"/>
                <a:gd name="connsiteY166" fmla="*/ 287622 h 377564"/>
                <a:gd name="connsiteX167" fmla="*/ 224995 w 333319"/>
                <a:gd name="connsiteY167" fmla="*/ 289169 h 377564"/>
                <a:gd name="connsiteX168" fmla="*/ 224981 w 333319"/>
                <a:gd name="connsiteY168" fmla="*/ 289246 h 377564"/>
                <a:gd name="connsiteX169" fmla="*/ 224756 w 333319"/>
                <a:gd name="connsiteY169" fmla="*/ 290799 h 377564"/>
                <a:gd name="connsiteX170" fmla="*/ 224742 w 333319"/>
                <a:gd name="connsiteY170" fmla="*/ 290926 h 377564"/>
                <a:gd name="connsiteX171" fmla="*/ 224615 w 333319"/>
                <a:gd name="connsiteY171" fmla="*/ 292398 h 377564"/>
                <a:gd name="connsiteX172" fmla="*/ 224598 w 333319"/>
                <a:gd name="connsiteY172" fmla="*/ 292600 h 377564"/>
                <a:gd name="connsiteX173" fmla="*/ 224552 w 333319"/>
                <a:gd name="connsiteY173" fmla="*/ 294233 h 377564"/>
                <a:gd name="connsiteX174" fmla="*/ 224604 w 333319"/>
                <a:gd name="connsiteY174" fmla="*/ 295927 h 377564"/>
                <a:gd name="connsiteX175" fmla="*/ 224638 w 333319"/>
                <a:gd name="connsiteY175" fmla="*/ 296394 h 377564"/>
                <a:gd name="connsiteX176" fmla="*/ 224753 w 333319"/>
                <a:gd name="connsiteY176" fmla="*/ 297629 h 377564"/>
                <a:gd name="connsiteX177" fmla="*/ 224820 w 333319"/>
                <a:gd name="connsiteY177" fmla="*/ 298151 h 377564"/>
                <a:gd name="connsiteX178" fmla="*/ 225004 w 333319"/>
                <a:gd name="connsiteY178" fmla="*/ 299337 h 377564"/>
                <a:gd name="connsiteX179" fmla="*/ 225093 w 333319"/>
                <a:gd name="connsiteY179" fmla="*/ 299847 h 377564"/>
                <a:gd name="connsiteX180" fmla="*/ 225364 w 333319"/>
                <a:gd name="connsiteY180" fmla="*/ 301080 h 377564"/>
                <a:gd name="connsiteX181" fmla="*/ 232791 w 333319"/>
                <a:gd name="connsiteY181" fmla="*/ 314648 h 377564"/>
                <a:gd name="connsiteX182" fmla="*/ 233594 w 333319"/>
                <a:gd name="connsiteY182" fmla="*/ 315454 h 377564"/>
                <a:gd name="connsiteX183" fmla="*/ 234136 w 333319"/>
                <a:gd name="connsiteY183" fmla="*/ 315972 h 377564"/>
                <a:gd name="connsiteX184" fmla="*/ 235328 w 333319"/>
                <a:gd name="connsiteY184" fmla="*/ 317013 h 377564"/>
                <a:gd name="connsiteX185" fmla="*/ 235985 w 333319"/>
                <a:gd name="connsiteY185" fmla="*/ 317528 h 377564"/>
                <a:gd name="connsiteX186" fmla="*/ 236728 w 333319"/>
                <a:gd name="connsiteY186" fmla="*/ 318087 h 377564"/>
                <a:gd name="connsiteX187" fmla="*/ 237468 w 333319"/>
                <a:gd name="connsiteY187" fmla="*/ 318614 h 377564"/>
                <a:gd name="connsiteX188" fmla="*/ 238358 w 333319"/>
                <a:gd name="connsiteY188" fmla="*/ 319193 h 377564"/>
                <a:gd name="connsiteX189" fmla="*/ 239514 w 333319"/>
                <a:gd name="connsiteY189" fmla="*/ 319884 h 377564"/>
                <a:gd name="connsiteX190" fmla="*/ 240265 w 333319"/>
                <a:gd name="connsiteY190" fmla="*/ 320302 h 377564"/>
                <a:gd name="connsiteX191" fmla="*/ 241093 w 333319"/>
                <a:gd name="connsiteY191" fmla="*/ 320726 h 377564"/>
                <a:gd name="connsiteX192" fmla="*/ 242014 w 333319"/>
                <a:gd name="connsiteY192" fmla="*/ 321155 h 377564"/>
                <a:gd name="connsiteX193" fmla="*/ 243123 w 333319"/>
                <a:gd name="connsiteY193" fmla="*/ 321625 h 377564"/>
                <a:gd name="connsiteX194" fmla="*/ 244186 w 333319"/>
                <a:gd name="connsiteY194" fmla="*/ 322027 h 377564"/>
                <a:gd name="connsiteX195" fmla="*/ 244909 w 333319"/>
                <a:gd name="connsiteY195" fmla="*/ 322272 h 377564"/>
                <a:gd name="connsiteX196" fmla="*/ 246136 w 333319"/>
                <a:gd name="connsiteY196" fmla="*/ 322644 h 377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</a:cxnLst>
              <a:rect l="l" t="t" r="r" b="b"/>
              <a:pathLst>
                <a:path w="333319" h="377564">
                  <a:moveTo>
                    <a:pt x="112826" y="303819"/>
                  </a:moveTo>
                  <a:lnTo>
                    <a:pt x="112826" y="333316"/>
                  </a:lnTo>
                  <a:cubicBezTo>
                    <a:pt x="112826" y="341448"/>
                    <a:pt x="119443" y="348065"/>
                    <a:pt x="127575" y="348065"/>
                  </a:cubicBezTo>
                  <a:lnTo>
                    <a:pt x="146010" y="348065"/>
                  </a:lnTo>
                  <a:cubicBezTo>
                    <a:pt x="154157" y="348065"/>
                    <a:pt x="160759" y="354667"/>
                    <a:pt x="160759" y="362814"/>
                  </a:cubicBezTo>
                  <a:cubicBezTo>
                    <a:pt x="160759" y="370960"/>
                    <a:pt x="154157" y="377562"/>
                    <a:pt x="146010" y="377562"/>
                  </a:cubicBezTo>
                  <a:lnTo>
                    <a:pt x="127575" y="377562"/>
                  </a:lnTo>
                  <a:cubicBezTo>
                    <a:pt x="103179" y="377562"/>
                    <a:pt x="83329" y="357715"/>
                    <a:pt x="83329" y="333316"/>
                  </a:cubicBezTo>
                  <a:lnTo>
                    <a:pt x="83329" y="289808"/>
                  </a:lnTo>
                  <a:cubicBezTo>
                    <a:pt x="83329" y="278347"/>
                    <a:pt x="73195" y="268253"/>
                    <a:pt x="56658" y="252733"/>
                  </a:cubicBezTo>
                  <a:cubicBezTo>
                    <a:pt x="32746" y="230293"/>
                    <a:pt x="0" y="199560"/>
                    <a:pt x="0" y="142522"/>
                  </a:cubicBezTo>
                  <a:cubicBezTo>
                    <a:pt x="0" y="104605"/>
                    <a:pt x="14962" y="68874"/>
                    <a:pt x="42125" y="41909"/>
                  </a:cubicBezTo>
                  <a:cubicBezTo>
                    <a:pt x="69376" y="14858"/>
                    <a:pt x="105383" y="0"/>
                    <a:pt x="143611" y="0"/>
                  </a:cubicBezTo>
                  <a:cubicBezTo>
                    <a:pt x="143942" y="0"/>
                    <a:pt x="144265" y="0"/>
                    <a:pt x="144593" y="3"/>
                  </a:cubicBezTo>
                  <a:cubicBezTo>
                    <a:pt x="144916" y="0"/>
                    <a:pt x="145247" y="0"/>
                    <a:pt x="145569" y="0"/>
                  </a:cubicBezTo>
                  <a:cubicBezTo>
                    <a:pt x="183530" y="0"/>
                    <a:pt x="219232" y="14708"/>
                    <a:pt x="246214" y="41495"/>
                  </a:cubicBezTo>
                  <a:cubicBezTo>
                    <a:pt x="273375" y="68457"/>
                    <a:pt x="288333" y="104334"/>
                    <a:pt x="288333" y="142522"/>
                  </a:cubicBezTo>
                  <a:cubicBezTo>
                    <a:pt x="288333" y="143712"/>
                    <a:pt x="288193" y="144872"/>
                    <a:pt x="287924" y="145982"/>
                  </a:cubicBezTo>
                  <a:cubicBezTo>
                    <a:pt x="287737" y="154139"/>
                    <a:pt x="286887" y="162052"/>
                    <a:pt x="285393" y="169547"/>
                  </a:cubicBezTo>
                  <a:cubicBezTo>
                    <a:pt x="283797" y="177535"/>
                    <a:pt x="276025" y="182717"/>
                    <a:pt x="268040" y="181121"/>
                  </a:cubicBezTo>
                  <a:cubicBezTo>
                    <a:pt x="260052" y="179526"/>
                    <a:pt x="254870" y="171757"/>
                    <a:pt x="256466" y="163772"/>
                  </a:cubicBezTo>
                  <a:cubicBezTo>
                    <a:pt x="257794" y="157118"/>
                    <a:pt x="258468" y="149968"/>
                    <a:pt x="258468" y="142522"/>
                  </a:cubicBezTo>
                  <a:cubicBezTo>
                    <a:pt x="258468" y="141456"/>
                    <a:pt x="258580" y="140419"/>
                    <a:pt x="258793" y="139420"/>
                  </a:cubicBezTo>
                  <a:cubicBezTo>
                    <a:pt x="258013" y="110314"/>
                    <a:pt x="246234" y="83078"/>
                    <a:pt x="225430" y="62428"/>
                  </a:cubicBezTo>
                  <a:cubicBezTo>
                    <a:pt x="204019" y="41172"/>
                    <a:pt x="175686" y="29497"/>
                    <a:pt x="145564" y="29497"/>
                  </a:cubicBezTo>
                  <a:cubicBezTo>
                    <a:pt x="145276" y="29497"/>
                    <a:pt x="144990" y="29497"/>
                    <a:pt x="144703" y="29500"/>
                  </a:cubicBezTo>
                  <a:cubicBezTo>
                    <a:pt x="144631" y="29500"/>
                    <a:pt x="144558" y="29500"/>
                    <a:pt x="144484" y="29500"/>
                  </a:cubicBezTo>
                  <a:cubicBezTo>
                    <a:pt x="144196" y="29497"/>
                    <a:pt x="143907" y="29497"/>
                    <a:pt x="143620" y="29497"/>
                  </a:cubicBezTo>
                  <a:cubicBezTo>
                    <a:pt x="113224" y="29497"/>
                    <a:pt x="84591" y="41319"/>
                    <a:pt x="62906" y="62843"/>
                  </a:cubicBezTo>
                  <a:cubicBezTo>
                    <a:pt x="41362" y="84228"/>
                    <a:pt x="29497" y="112527"/>
                    <a:pt x="29497" y="142522"/>
                  </a:cubicBezTo>
                  <a:cubicBezTo>
                    <a:pt x="29497" y="186794"/>
                    <a:pt x="53567" y="209380"/>
                    <a:pt x="76842" y="231224"/>
                  </a:cubicBezTo>
                  <a:cubicBezTo>
                    <a:pt x="91211" y="244707"/>
                    <a:pt x="104953" y="257612"/>
                    <a:pt x="110384" y="274322"/>
                  </a:cubicBezTo>
                  <a:lnTo>
                    <a:pt x="129050" y="274322"/>
                  </a:lnTo>
                  <a:lnTo>
                    <a:pt x="129050" y="149170"/>
                  </a:lnTo>
                  <a:lnTo>
                    <a:pt x="114301" y="134422"/>
                  </a:lnTo>
                  <a:lnTo>
                    <a:pt x="95235" y="153489"/>
                  </a:lnTo>
                  <a:cubicBezTo>
                    <a:pt x="89473" y="159249"/>
                    <a:pt x="80135" y="159249"/>
                    <a:pt x="74376" y="153489"/>
                  </a:cubicBezTo>
                  <a:cubicBezTo>
                    <a:pt x="68618" y="147730"/>
                    <a:pt x="68615" y="138391"/>
                    <a:pt x="74376" y="132633"/>
                  </a:cubicBezTo>
                  <a:lnTo>
                    <a:pt x="103873" y="103136"/>
                  </a:lnTo>
                  <a:cubicBezTo>
                    <a:pt x="109635" y="97375"/>
                    <a:pt x="118970" y="97375"/>
                    <a:pt x="124732" y="103136"/>
                  </a:cubicBezTo>
                  <a:lnTo>
                    <a:pt x="143798" y="122203"/>
                  </a:lnTo>
                  <a:lnTo>
                    <a:pt x="162867" y="103136"/>
                  </a:lnTo>
                  <a:cubicBezTo>
                    <a:pt x="168629" y="97375"/>
                    <a:pt x="177964" y="97375"/>
                    <a:pt x="183726" y="103136"/>
                  </a:cubicBezTo>
                  <a:lnTo>
                    <a:pt x="213223" y="132633"/>
                  </a:lnTo>
                  <a:cubicBezTo>
                    <a:pt x="218981" y="138391"/>
                    <a:pt x="218981" y="147730"/>
                    <a:pt x="213223" y="153489"/>
                  </a:cubicBezTo>
                  <a:cubicBezTo>
                    <a:pt x="210342" y="156369"/>
                    <a:pt x="206568" y="157809"/>
                    <a:pt x="202792" y="157809"/>
                  </a:cubicBezTo>
                  <a:cubicBezTo>
                    <a:pt x="199019" y="157809"/>
                    <a:pt x="195245" y="156369"/>
                    <a:pt x="192364" y="153489"/>
                  </a:cubicBezTo>
                  <a:lnTo>
                    <a:pt x="173295" y="134422"/>
                  </a:lnTo>
                  <a:lnTo>
                    <a:pt x="158547" y="149170"/>
                  </a:lnTo>
                  <a:lnTo>
                    <a:pt x="158547" y="289071"/>
                  </a:lnTo>
                  <a:cubicBezTo>
                    <a:pt x="158547" y="297217"/>
                    <a:pt x="151944" y="303819"/>
                    <a:pt x="143798" y="303819"/>
                  </a:cubicBezTo>
                  <a:close/>
                  <a:moveTo>
                    <a:pt x="331746" y="325265"/>
                  </a:moveTo>
                  <a:lnTo>
                    <a:pt x="325784" y="337125"/>
                  </a:lnTo>
                  <a:cubicBezTo>
                    <a:pt x="322578" y="343503"/>
                    <a:pt x="315267" y="346668"/>
                    <a:pt x="308422" y="344643"/>
                  </a:cubicBezTo>
                  <a:lnTo>
                    <a:pt x="291658" y="339683"/>
                  </a:lnTo>
                  <a:cubicBezTo>
                    <a:pt x="287458" y="343171"/>
                    <a:pt x="282812" y="346046"/>
                    <a:pt x="277828" y="348238"/>
                  </a:cubicBezTo>
                  <a:lnTo>
                    <a:pt x="274841" y="365349"/>
                  </a:lnTo>
                  <a:cubicBezTo>
                    <a:pt x="273611" y="372412"/>
                    <a:pt x="267481" y="377565"/>
                    <a:pt x="260314" y="377565"/>
                  </a:cubicBezTo>
                  <a:lnTo>
                    <a:pt x="247041" y="377565"/>
                  </a:lnTo>
                  <a:cubicBezTo>
                    <a:pt x="239825" y="377565"/>
                    <a:pt x="233666" y="372343"/>
                    <a:pt x="232488" y="365225"/>
                  </a:cubicBezTo>
                  <a:lnTo>
                    <a:pt x="229628" y="347944"/>
                  </a:lnTo>
                  <a:cubicBezTo>
                    <a:pt x="229356" y="347823"/>
                    <a:pt x="229095" y="347679"/>
                    <a:pt x="228827" y="347552"/>
                  </a:cubicBezTo>
                  <a:cubicBezTo>
                    <a:pt x="228542" y="347417"/>
                    <a:pt x="228262" y="347279"/>
                    <a:pt x="227980" y="347140"/>
                  </a:cubicBezTo>
                  <a:cubicBezTo>
                    <a:pt x="227326" y="346818"/>
                    <a:pt x="226675" y="346486"/>
                    <a:pt x="226033" y="346141"/>
                  </a:cubicBezTo>
                  <a:cubicBezTo>
                    <a:pt x="225917" y="346078"/>
                    <a:pt x="225805" y="346011"/>
                    <a:pt x="225690" y="345948"/>
                  </a:cubicBezTo>
                  <a:cubicBezTo>
                    <a:pt x="223141" y="344547"/>
                    <a:pt x="220686" y="342978"/>
                    <a:pt x="218364" y="341209"/>
                  </a:cubicBezTo>
                  <a:lnTo>
                    <a:pt x="202164" y="347036"/>
                  </a:lnTo>
                  <a:cubicBezTo>
                    <a:pt x="195346" y="349491"/>
                    <a:pt x="187755" y="346625"/>
                    <a:pt x="184255" y="340279"/>
                  </a:cubicBezTo>
                  <a:lnTo>
                    <a:pt x="177849" y="328656"/>
                  </a:lnTo>
                  <a:cubicBezTo>
                    <a:pt x="174401" y="322405"/>
                    <a:pt x="175925" y="314584"/>
                    <a:pt x="181467" y="310085"/>
                  </a:cubicBezTo>
                  <a:lnTo>
                    <a:pt x="195239" y="298902"/>
                  </a:lnTo>
                  <a:cubicBezTo>
                    <a:pt x="195214" y="298571"/>
                    <a:pt x="195202" y="298240"/>
                    <a:pt x="195182" y="297905"/>
                  </a:cubicBezTo>
                  <a:cubicBezTo>
                    <a:pt x="195161" y="297589"/>
                    <a:pt x="195138" y="297269"/>
                    <a:pt x="195124" y="296950"/>
                  </a:cubicBezTo>
                  <a:cubicBezTo>
                    <a:pt x="195081" y="296045"/>
                    <a:pt x="195055" y="295140"/>
                    <a:pt x="195055" y="294233"/>
                  </a:cubicBezTo>
                  <a:cubicBezTo>
                    <a:pt x="195055" y="293239"/>
                    <a:pt x="195081" y="292251"/>
                    <a:pt x="195130" y="291271"/>
                  </a:cubicBezTo>
                  <a:lnTo>
                    <a:pt x="181188" y="281725"/>
                  </a:lnTo>
                  <a:cubicBezTo>
                    <a:pt x="175038" y="277514"/>
                    <a:pt x="172996" y="269376"/>
                    <a:pt x="176432" y="262760"/>
                  </a:cubicBezTo>
                  <a:lnTo>
                    <a:pt x="182933" y="250241"/>
                  </a:lnTo>
                  <a:cubicBezTo>
                    <a:pt x="186188" y="243973"/>
                    <a:pt x="193433" y="240893"/>
                    <a:pt x="200205" y="242896"/>
                  </a:cubicBezTo>
                  <a:lnTo>
                    <a:pt x="217411" y="247988"/>
                  </a:lnTo>
                  <a:cubicBezTo>
                    <a:pt x="221305" y="244895"/>
                    <a:pt x="225569" y="242317"/>
                    <a:pt x="230103" y="240303"/>
                  </a:cubicBezTo>
                  <a:lnTo>
                    <a:pt x="233268" y="222999"/>
                  </a:lnTo>
                  <a:cubicBezTo>
                    <a:pt x="234550" y="215993"/>
                    <a:pt x="240654" y="210907"/>
                    <a:pt x="247778" y="210907"/>
                  </a:cubicBezTo>
                  <a:lnTo>
                    <a:pt x="261789" y="210907"/>
                  </a:lnTo>
                  <a:cubicBezTo>
                    <a:pt x="269157" y="210907"/>
                    <a:pt x="275397" y="216348"/>
                    <a:pt x="276399" y="223647"/>
                  </a:cubicBezTo>
                  <a:lnTo>
                    <a:pt x="278732" y="240646"/>
                  </a:lnTo>
                  <a:cubicBezTo>
                    <a:pt x="278948" y="240747"/>
                    <a:pt x="279159" y="240862"/>
                    <a:pt x="279375" y="240963"/>
                  </a:cubicBezTo>
                  <a:cubicBezTo>
                    <a:pt x="279611" y="241075"/>
                    <a:pt x="279844" y="241196"/>
                    <a:pt x="280081" y="241311"/>
                  </a:cubicBezTo>
                  <a:cubicBezTo>
                    <a:pt x="280752" y="241643"/>
                    <a:pt x="281417" y="241980"/>
                    <a:pt x="282077" y="242337"/>
                  </a:cubicBezTo>
                  <a:cubicBezTo>
                    <a:pt x="282172" y="242388"/>
                    <a:pt x="282267" y="242443"/>
                    <a:pt x="282362" y="242495"/>
                  </a:cubicBezTo>
                  <a:cubicBezTo>
                    <a:pt x="284782" y="243823"/>
                    <a:pt x="287118" y="245306"/>
                    <a:pt x="289336" y="246965"/>
                  </a:cubicBezTo>
                  <a:lnTo>
                    <a:pt x="305260" y="240885"/>
                  </a:lnTo>
                  <a:cubicBezTo>
                    <a:pt x="311732" y="238413"/>
                    <a:pt x="319052" y="240781"/>
                    <a:pt x="322852" y="246574"/>
                  </a:cubicBezTo>
                  <a:lnTo>
                    <a:pt x="330903" y="258842"/>
                  </a:lnTo>
                  <a:cubicBezTo>
                    <a:pt x="335145" y="265312"/>
                    <a:pt x="333668" y="273960"/>
                    <a:pt x="327521" y="278655"/>
                  </a:cubicBezTo>
                  <a:lnTo>
                    <a:pt x="312879" y="289837"/>
                  </a:lnTo>
                  <a:cubicBezTo>
                    <a:pt x="312899" y="290120"/>
                    <a:pt x="312907" y="290402"/>
                    <a:pt x="312925" y="290684"/>
                  </a:cubicBezTo>
                  <a:cubicBezTo>
                    <a:pt x="312942" y="290972"/>
                    <a:pt x="312960" y="291260"/>
                    <a:pt x="312974" y="291548"/>
                  </a:cubicBezTo>
                  <a:cubicBezTo>
                    <a:pt x="313014" y="292441"/>
                    <a:pt x="313043" y="293337"/>
                    <a:pt x="313043" y="294233"/>
                  </a:cubicBezTo>
                  <a:cubicBezTo>
                    <a:pt x="313043" y="294973"/>
                    <a:pt x="313028" y="295711"/>
                    <a:pt x="313000" y="296448"/>
                  </a:cubicBezTo>
                  <a:lnTo>
                    <a:pt x="327192" y="306677"/>
                  </a:lnTo>
                  <a:cubicBezTo>
                    <a:pt x="333069" y="310911"/>
                    <a:pt x="335001" y="318793"/>
                    <a:pt x="331746" y="325265"/>
                  </a:cubicBezTo>
                  <a:close/>
                  <a:moveTo>
                    <a:pt x="246136" y="322644"/>
                  </a:moveTo>
                  <a:cubicBezTo>
                    <a:pt x="248656" y="323346"/>
                    <a:pt x="251307" y="323730"/>
                    <a:pt x="254046" y="323730"/>
                  </a:cubicBezTo>
                  <a:cubicBezTo>
                    <a:pt x="256549" y="323730"/>
                    <a:pt x="258977" y="323413"/>
                    <a:pt x="261297" y="322825"/>
                  </a:cubicBezTo>
                  <a:cubicBezTo>
                    <a:pt x="261916" y="322670"/>
                    <a:pt x="262524" y="322488"/>
                    <a:pt x="263125" y="322296"/>
                  </a:cubicBezTo>
                  <a:cubicBezTo>
                    <a:pt x="263338" y="322226"/>
                    <a:pt x="263549" y="322154"/>
                    <a:pt x="263760" y="322080"/>
                  </a:cubicBezTo>
                  <a:cubicBezTo>
                    <a:pt x="264195" y="321930"/>
                    <a:pt x="264621" y="321765"/>
                    <a:pt x="265047" y="321595"/>
                  </a:cubicBezTo>
                  <a:cubicBezTo>
                    <a:pt x="265398" y="321451"/>
                    <a:pt x="265747" y="321305"/>
                    <a:pt x="266093" y="321149"/>
                  </a:cubicBezTo>
                  <a:cubicBezTo>
                    <a:pt x="266421" y="321002"/>
                    <a:pt x="266749" y="320850"/>
                    <a:pt x="267072" y="320691"/>
                  </a:cubicBezTo>
                  <a:cubicBezTo>
                    <a:pt x="267374" y="320541"/>
                    <a:pt x="267674" y="320389"/>
                    <a:pt x="267971" y="320230"/>
                  </a:cubicBezTo>
                  <a:cubicBezTo>
                    <a:pt x="268250" y="320080"/>
                    <a:pt x="268521" y="319922"/>
                    <a:pt x="268795" y="319763"/>
                  </a:cubicBezTo>
                  <a:cubicBezTo>
                    <a:pt x="269250" y="319499"/>
                    <a:pt x="269697" y="319225"/>
                    <a:pt x="270134" y="318940"/>
                  </a:cubicBezTo>
                  <a:cubicBezTo>
                    <a:pt x="270373" y="318781"/>
                    <a:pt x="270612" y="318623"/>
                    <a:pt x="270845" y="318459"/>
                  </a:cubicBezTo>
                  <a:cubicBezTo>
                    <a:pt x="271116" y="318272"/>
                    <a:pt x="271387" y="318084"/>
                    <a:pt x="271652" y="317885"/>
                  </a:cubicBezTo>
                  <a:cubicBezTo>
                    <a:pt x="272078" y="317569"/>
                    <a:pt x="272496" y="317237"/>
                    <a:pt x="272905" y="316894"/>
                  </a:cubicBezTo>
                  <a:cubicBezTo>
                    <a:pt x="273107" y="316727"/>
                    <a:pt x="273303" y="316552"/>
                    <a:pt x="273499" y="316379"/>
                  </a:cubicBezTo>
                  <a:cubicBezTo>
                    <a:pt x="273870" y="316053"/>
                    <a:pt x="274233" y="315719"/>
                    <a:pt x="274587" y="315373"/>
                  </a:cubicBezTo>
                  <a:cubicBezTo>
                    <a:pt x="274688" y="315275"/>
                    <a:pt x="274795" y="315180"/>
                    <a:pt x="274892" y="315082"/>
                  </a:cubicBezTo>
                  <a:cubicBezTo>
                    <a:pt x="275348" y="314627"/>
                    <a:pt x="275783" y="314152"/>
                    <a:pt x="276212" y="313666"/>
                  </a:cubicBezTo>
                  <a:cubicBezTo>
                    <a:pt x="279510" y="309906"/>
                    <a:pt x="281875" y="305311"/>
                    <a:pt x="282930" y="300236"/>
                  </a:cubicBezTo>
                  <a:cubicBezTo>
                    <a:pt x="282996" y="299919"/>
                    <a:pt x="283048" y="299602"/>
                    <a:pt x="283102" y="299283"/>
                  </a:cubicBezTo>
                  <a:cubicBezTo>
                    <a:pt x="283134" y="299115"/>
                    <a:pt x="283166" y="298949"/>
                    <a:pt x="283194" y="298781"/>
                  </a:cubicBezTo>
                  <a:cubicBezTo>
                    <a:pt x="283264" y="298329"/>
                    <a:pt x="283321" y="297874"/>
                    <a:pt x="283371" y="297416"/>
                  </a:cubicBezTo>
                  <a:cubicBezTo>
                    <a:pt x="283376" y="297373"/>
                    <a:pt x="283382" y="297329"/>
                    <a:pt x="283388" y="297290"/>
                  </a:cubicBezTo>
                  <a:cubicBezTo>
                    <a:pt x="283492" y="296273"/>
                    <a:pt x="283546" y="295253"/>
                    <a:pt x="283546" y="294233"/>
                  </a:cubicBezTo>
                  <a:cubicBezTo>
                    <a:pt x="283546" y="293668"/>
                    <a:pt x="283525" y="293104"/>
                    <a:pt x="283492" y="292536"/>
                  </a:cubicBezTo>
                  <a:cubicBezTo>
                    <a:pt x="283483" y="292375"/>
                    <a:pt x="283468" y="292217"/>
                    <a:pt x="283457" y="292055"/>
                  </a:cubicBezTo>
                  <a:cubicBezTo>
                    <a:pt x="283425" y="291649"/>
                    <a:pt x="283391" y="291243"/>
                    <a:pt x="283344" y="290839"/>
                  </a:cubicBezTo>
                  <a:cubicBezTo>
                    <a:pt x="283321" y="290655"/>
                    <a:pt x="283298" y="290471"/>
                    <a:pt x="283273" y="290289"/>
                  </a:cubicBezTo>
                  <a:cubicBezTo>
                    <a:pt x="283220" y="289906"/>
                    <a:pt x="283163" y="289523"/>
                    <a:pt x="283096" y="289140"/>
                  </a:cubicBezTo>
                  <a:cubicBezTo>
                    <a:pt x="283062" y="288956"/>
                    <a:pt x="283034" y="288772"/>
                    <a:pt x="282996" y="288590"/>
                  </a:cubicBezTo>
                  <a:cubicBezTo>
                    <a:pt x="282921" y="288196"/>
                    <a:pt x="282832" y="287803"/>
                    <a:pt x="282739" y="287412"/>
                  </a:cubicBezTo>
                  <a:cubicBezTo>
                    <a:pt x="281501" y="282201"/>
                    <a:pt x="278880" y="277523"/>
                    <a:pt x="275279" y="273786"/>
                  </a:cubicBezTo>
                  <a:cubicBezTo>
                    <a:pt x="274965" y="273461"/>
                    <a:pt x="274645" y="273141"/>
                    <a:pt x="274317" y="272833"/>
                  </a:cubicBezTo>
                  <a:cubicBezTo>
                    <a:pt x="274190" y="272712"/>
                    <a:pt x="274066" y="272588"/>
                    <a:pt x="273939" y="272470"/>
                  </a:cubicBezTo>
                  <a:cubicBezTo>
                    <a:pt x="273525" y="272093"/>
                    <a:pt x="273098" y="271727"/>
                    <a:pt x="272666" y="271373"/>
                  </a:cubicBezTo>
                  <a:cubicBezTo>
                    <a:pt x="272488" y="271229"/>
                    <a:pt x="272303" y="271087"/>
                    <a:pt x="272122" y="270946"/>
                  </a:cubicBezTo>
                  <a:cubicBezTo>
                    <a:pt x="271828" y="270719"/>
                    <a:pt x="271534" y="270497"/>
                    <a:pt x="271232" y="270281"/>
                  </a:cubicBezTo>
                  <a:cubicBezTo>
                    <a:pt x="271030" y="270134"/>
                    <a:pt x="270828" y="269987"/>
                    <a:pt x="270621" y="269846"/>
                  </a:cubicBezTo>
                  <a:cubicBezTo>
                    <a:pt x="270189" y="269549"/>
                    <a:pt x="269748" y="269264"/>
                    <a:pt x="269299" y="268993"/>
                  </a:cubicBezTo>
                  <a:cubicBezTo>
                    <a:pt x="269071" y="268855"/>
                    <a:pt x="268838" y="268725"/>
                    <a:pt x="268604" y="268593"/>
                  </a:cubicBezTo>
                  <a:cubicBezTo>
                    <a:pt x="268322" y="268435"/>
                    <a:pt x="268040" y="268276"/>
                    <a:pt x="267755" y="268127"/>
                  </a:cubicBezTo>
                  <a:cubicBezTo>
                    <a:pt x="267504" y="267994"/>
                    <a:pt x="267250" y="267861"/>
                    <a:pt x="266997" y="267737"/>
                  </a:cubicBezTo>
                  <a:cubicBezTo>
                    <a:pt x="266646" y="267565"/>
                    <a:pt x="266288" y="267400"/>
                    <a:pt x="265928" y="267242"/>
                  </a:cubicBezTo>
                  <a:cubicBezTo>
                    <a:pt x="265606" y="267101"/>
                    <a:pt x="265283" y="266965"/>
                    <a:pt x="264955" y="266836"/>
                  </a:cubicBezTo>
                  <a:cubicBezTo>
                    <a:pt x="264600" y="266694"/>
                    <a:pt x="264249" y="266557"/>
                    <a:pt x="263889" y="266430"/>
                  </a:cubicBezTo>
                  <a:cubicBezTo>
                    <a:pt x="263653" y="266346"/>
                    <a:pt x="263417" y="266268"/>
                    <a:pt x="263178" y="266191"/>
                  </a:cubicBezTo>
                  <a:cubicBezTo>
                    <a:pt x="262774" y="266058"/>
                    <a:pt x="262365" y="265934"/>
                    <a:pt x="261956" y="265822"/>
                  </a:cubicBezTo>
                  <a:cubicBezTo>
                    <a:pt x="259436" y="265119"/>
                    <a:pt x="256786" y="264736"/>
                    <a:pt x="254046" y="264736"/>
                  </a:cubicBezTo>
                  <a:cubicBezTo>
                    <a:pt x="251364" y="264736"/>
                    <a:pt x="248769" y="265102"/>
                    <a:pt x="246300" y="265776"/>
                  </a:cubicBezTo>
                  <a:cubicBezTo>
                    <a:pt x="245883" y="265888"/>
                    <a:pt x="245465" y="266009"/>
                    <a:pt x="245056" y="266141"/>
                  </a:cubicBezTo>
                  <a:cubicBezTo>
                    <a:pt x="244759" y="266237"/>
                    <a:pt x="244463" y="266338"/>
                    <a:pt x="244171" y="266442"/>
                  </a:cubicBezTo>
                  <a:cubicBezTo>
                    <a:pt x="243912" y="266534"/>
                    <a:pt x="243659" y="266631"/>
                    <a:pt x="243402" y="266729"/>
                  </a:cubicBezTo>
                  <a:cubicBezTo>
                    <a:pt x="242789" y="266968"/>
                    <a:pt x="242184" y="267225"/>
                    <a:pt x="241590" y="267504"/>
                  </a:cubicBezTo>
                  <a:cubicBezTo>
                    <a:pt x="241463" y="267562"/>
                    <a:pt x="241334" y="267619"/>
                    <a:pt x="241208" y="267680"/>
                  </a:cubicBezTo>
                  <a:cubicBezTo>
                    <a:pt x="240830" y="267864"/>
                    <a:pt x="240458" y="268057"/>
                    <a:pt x="240090" y="268253"/>
                  </a:cubicBezTo>
                  <a:cubicBezTo>
                    <a:pt x="239997" y="268305"/>
                    <a:pt x="239905" y="268357"/>
                    <a:pt x="239813" y="268408"/>
                  </a:cubicBezTo>
                  <a:cubicBezTo>
                    <a:pt x="239047" y="268832"/>
                    <a:pt x="238298" y="269284"/>
                    <a:pt x="237575" y="269774"/>
                  </a:cubicBezTo>
                  <a:cubicBezTo>
                    <a:pt x="237572" y="269777"/>
                    <a:pt x="237566" y="269780"/>
                    <a:pt x="237563" y="269783"/>
                  </a:cubicBezTo>
                  <a:cubicBezTo>
                    <a:pt x="237189" y="270034"/>
                    <a:pt x="236823" y="270295"/>
                    <a:pt x="236460" y="270566"/>
                  </a:cubicBezTo>
                  <a:cubicBezTo>
                    <a:pt x="236402" y="270609"/>
                    <a:pt x="236345" y="270655"/>
                    <a:pt x="236287" y="270702"/>
                  </a:cubicBezTo>
                  <a:cubicBezTo>
                    <a:pt x="235636" y="271191"/>
                    <a:pt x="235009" y="271713"/>
                    <a:pt x="234400" y="272254"/>
                  </a:cubicBezTo>
                  <a:cubicBezTo>
                    <a:pt x="234326" y="272323"/>
                    <a:pt x="234248" y="272390"/>
                    <a:pt x="234170" y="272459"/>
                  </a:cubicBezTo>
                  <a:cubicBezTo>
                    <a:pt x="233868" y="272735"/>
                    <a:pt x="233571" y="273017"/>
                    <a:pt x="233280" y="273305"/>
                  </a:cubicBezTo>
                  <a:cubicBezTo>
                    <a:pt x="233170" y="273418"/>
                    <a:pt x="233061" y="273533"/>
                    <a:pt x="232951" y="273645"/>
                  </a:cubicBezTo>
                  <a:cubicBezTo>
                    <a:pt x="229233" y="277454"/>
                    <a:pt x="226539" y="282262"/>
                    <a:pt x="225306" y="287622"/>
                  </a:cubicBezTo>
                  <a:cubicBezTo>
                    <a:pt x="225188" y="288134"/>
                    <a:pt x="225084" y="288651"/>
                    <a:pt x="224995" y="289169"/>
                  </a:cubicBezTo>
                  <a:cubicBezTo>
                    <a:pt x="224990" y="289195"/>
                    <a:pt x="224984" y="289221"/>
                    <a:pt x="224981" y="289246"/>
                  </a:cubicBezTo>
                  <a:cubicBezTo>
                    <a:pt x="224892" y="289765"/>
                    <a:pt x="224817" y="290281"/>
                    <a:pt x="224756" y="290799"/>
                  </a:cubicBezTo>
                  <a:cubicBezTo>
                    <a:pt x="224750" y="290842"/>
                    <a:pt x="224745" y="290883"/>
                    <a:pt x="224742" y="290926"/>
                  </a:cubicBezTo>
                  <a:cubicBezTo>
                    <a:pt x="224685" y="291416"/>
                    <a:pt x="224644" y="291906"/>
                    <a:pt x="224615" y="292398"/>
                  </a:cubicBezTo>
                  <a:cubicBezTo>
                    <a:pt x="224610" y="292465"/>
                    <a:pt x="224601" y="292530"/>
                    <a:pt x="224598" y="292600"/>
                  </a:cubicBezTo>
                  <a:cubicBezTo>
                    <a:pt x="224566" y="293144"/>
                    <a:pt x="224552" y="293692"/>
                    <a:pt x="224552" y="294233"/>
                  </a:cubicBezTo>
                  <a:cubicBezTo>
                    <a:pt x="224552" y="294798"/>
                    <a:pt x="224572" y="295362"/>
                    <a:pt x="224604" y="295927"/>
                  </a:cubicBezTo>
                  <a:cubicBezTo>
                    <a:pt x="224613" y="296082"/>
                    <a:pt x="224627" y="296238"/>
                    <a:pt x="224638" y="296394"/>
                  </a:cubicBezTo>
                  <a:cubicBezTo>
                    <a:pt x="224670" y="296805"/>
                    <a:pt x="224705" y="297217"/>
                    <a:pt x="224753" y="297629"/>
                  </a:cubicBezTo>
                  <a:cubicBezTo>
                    <a:pt x="224774" y="297805"/>
                    <a:pt x="224797" y="297978"/>
                    <a:pt x="224820" y="298151"/>
                  </a:cubicBezTo>
                  <a:cubicBezTo>
                    <a:pt x="224871" y="298548"/>
                    <a:pt x="224935" y="298943"/>
                    <a:pt x="225004" y="299337"/>
                  </a:cubicBezTo>
                  <a:cubicBezTo>
                    <a:pt x="225033" y="299507"/>
                    <a:pt x="225062" y="299677"/>
                    <a:pt x="225093" y="299847"/>
                  </a:cubicBezTo>
                  <a:cubicBezTo>
                    <a:pt x="225174" y="300259"/>
                    <a:pt x="225267" y="300671"/>
                    <a:pt x="225364" y="301080"/>
                  </a:cubicBezTo>
                  <a:cubicBezTo>
                    <a:pt x="226600" y="306268"/>
                    <a:pt x="229210" y="310923"/>
                    <a:pt x="232791" y="314648"/>
                  </a:cubicBezTo>
                  <a:cubicBezTo>
                    <a:pt x="233052" y="314924"/>
                    <a:pt x="233320" y="315192"/>
                    <a:pt x="233594" y="315454"/>
                  </a:cubicBezTo>
                  <a:cubicBezTo>
                    <a:pt x="233773" y="315630"/>
                    <a:pt x="233951" y="315806"/>
                    <a:pt x="234136" y="315972"/>
                  </a:cubicBezTo>
                  <a:cubicBezTo>
                    <a:pt x="234524" y="316330"/>
                    <a:pt x="234922" y="316679"/>
                    <a:pt x="235328" y="317013"/>
                  </a:cubicBezTo>
                  <a:cubicBezTo>
                    <a:pt x="235544" y="317188"/>
                    <a:pt x="235766" y="317355"/>
                    <a:pt x="235985" y="317528"/>
                  </a:cubicBezTo>
                  <a:cubicBezTo>
                    <a:pt x="236230" y="317718"/>
                    <a:pt x="236478" y="317906"/>
                    <a:pt x="236728" y="318087"/>
                  </a:cubicBezTo>
                  <a:cubicBezTo>
                    <a:pt x="236973" y="318266"/>
                    <a:pt x="237218" y="318444"/>
                    <a:pt x="237468" y="318614"/>
                  </a:cubicBezTo>
                  <a:cubicBezTo>
                    <a:pt x="237762" y="318816"/>
                    <a:pt x="238059" y="319003"/>
                    <a:pt x="238358" y="319193"/>
                  </a:cubicBezTo>
                  <a:cubicBezTo>
                    <a:pt x="238736" y="319432"/>
                    <a:pt x="239122" y="319662"/>
                    <a:pt x="239514" y="319884"/>
                  </a:cubicBezTo>
                  <a:cubicBezTo>
                    <a:pt x="239764" y="320026"/>
                    <a:pt x="240012" y="320167"/>
                    <a:pt x="240265" y="320302"/>
                  </a:cubicBezTo>
                  <a:cubicBezTo>
                    <a:pt x="240539" y="320446"/>
                    <a:pt x="240813" y="320587"/>
                    <a:pt x="241093" y="320726"/>
                  </a:cubicBezTo>
                  <a:cubicBezTo>
                    <a:pt x="241398" y="320875"/>
                    <a:pt x="241706" y="321013"/>
                    <a:pt x="242014" y="321155"/>
                  </a:cubicBezTo>
                  <a:cubicBezTo>
                    <a:pt x="242380" y="321316"/>
                    <a:pt x="242749" y="321474"/>
                    <a:pt x="243123" y="321625"/>
                  </a:cubicBezTo>
                  <a:cubicBezTo>
                    <a:pt x="243474" y="321765"/>
                    <a:pt x="243828" y="321901"/>
                    <a:pt x="244186" y="322027"/>
                  </a:cubicBezTo>
                  <a:cubicBezTo>
                    <a:pt x="244425" y="322114"/>
                    <a:pt x="244667" y="322195"/>
                    <a:pt x="244909" y="322272"/>
                  </a:cubicBezTo>
                  <a:cubicBezTo>
                    <a:pt x="245312" y="322405"/>
                    <a:pt x="245724" y="322529"/>
                    <a:pt x="246136" y="322644"/>
                  </a:cubicBezTo>
                  <a:close/>
                </a:path>
              </a:pathLst>
            </a:custGeom>
            <a:solidFill>
              <a:schemeClr val="bg1"/>
            </a:solidFill>
            <a:ln w="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AC6F197F-E37A-4DD9-BA39-00D228085004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b="0" i="0" strike="noStrike" spc="0" smtClean="0">
                <a:solidFill>
                  <a:schemeClr val="bg1"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4</a:t>
            </a:fld>
            <a:endParaRPr lang="id-ID" sz="49600" b="0" i="0" strike="noStrike" spc="0" dirty="0">
              <a:solidFill>
                <a:schemeClr val="bg1"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682A307-0459-41D3-81B0-069E68FC3C76}"/>
              </a:ext>
            </a:extLst>
          </p:cNvPr>
          <p:cNvGrpSpPr/>
          <p:nvPr/>
        </p:nvGrpSpPr>
        <p:grpSpPr>
          <a:xfrm rot="4500000">
            <a:off x="-1957965" y="5551029"/>
            <a:ext cx="4500573" cy="4500573"/>
            <a:chOff x="-370072" y="5352350"/>
            <a:chExt cx="4950630" cy="495063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9DD4A89C-F992-40E3-B816-53058B6C4D8D}"/>
                </a:ext>
              </a:extLst>
            </p:cNvPr>
            <p:cNvSpPr/>
            <p:nvPr/>
          </p:nvSpPr>
          <p:spPr>
            <a:xfrm>
              <a:off x="-17040" y="5697592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Block Arc 15">
              <a:extLst>
                <a:ext uri="{FF2B5EF4-FFF2-40B4-BE49-F238E27FC236}">
                  <a16:creationId xmlns:a16="http://schemas.microsoft.com/office/drawing/2014/main" id="{87243D86-5C1A-43E4-9D50-1EA88BFDDDE5}"/>
                </a:ext>
              </a:extLst>
            </p:cNvPr>
            <p:cNvSpPr/>
            <p:nvPr/>
          </p:nvSpPr>
          <p:spPr>
            <a:xfrm rot="12817100">
              <a:off x="-370072" y="5352350"/>
              <a:ext cx="4950630" cy="4950630"/>
            </a:xfrm>
            <a:prstGeom prst="blockArc">
              <a:avLst>
                <a:gd name="adj1" fmla="val 13069614"/>
                <a:gd name="adj2" fmla="val 479312"/>
                <a:gd name="adj3" fmla="val 13976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3434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Oval 83">
            <a:extLst>
              <a:ext uri="{FF2B5EF4-FFF2-40B4-BE49-F238E27FC236}">
                <a16:creationId xmlns:a16="http://schemas.microsoft.com/office/drawing/2014/main" id="{DA587A5E-116E-4582-A955-D0B71B6882A3}"/>
              </a:ext>
            </a:extLst>
          </p:cNvPr>
          <p:cNvSpPr/>
          <p:nvPr/>
        </p:nvSpPr>
        <p:spPr>
          <a:xfrm>
            <a:off x="-1666732" y="3313557"/>
            <a:ext cx="4649868" cy="46498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9E783B29-485F-4DAF-B0E3-BEC23F21EAD4}"/>
              </a:ext>
            </a:extLst>
          </p:cNvPr>
          <p:cNvGrpSpPr/>
          <p:nvPr/>
        </p:nvGrpSpPr>
        <p:grpSpPr>
          <a:xfrm rot="8163031">
            <a:off x="9687564" y="-1642117"/>
            <a:ext cx="4029638" cy="4029638"/>
            <a:chOff x="8691461" y="4428177"/>
            <a:chExt cx="5363448" cy="5363448"/>
          </a:xfrm>
        </p:grpSpPr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C24F345C-4815-4237-9DC3-3F32CD863640}"/>
                </a:ext>
              </a:extLst>
            </p:cNvPr>
            <p:cNvSpPr/>
            <p:nvPr/>
          </p:nvSpPr>
          <p:spPr>
            <a:xfrm>
              <a:off x="9250902" y="4979828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Block Arc 82">
              <a:extLst>
                <a:ext uri="{FF2B5EF4-FFF2-40B4-BE49-F238E27FC236}">
                  <a16:creationId xmlns:a16="http://schemas.microsoft.com/office/drawing/2014/main" id="{10885E22-EBF2-4632-A174-CD0626276017}"/>
                </a:ext>
              </a:extLst>
            </p:cNvPr>
            <p:cNvSpPr/>
            <p:nvPr/>
          </p:nvSpPr>
          <p:spPr>
            <a:xfrm>
              <a:off x="8691461" y="4428177"/>
              <a:ext cx="5363448" cy="5363448"/>
            </a:xfrm>
            <a:prstGeom prst="blockArc">
              <a:avLst>
                <a:gd name="adj1" fmla="val 13069614"/>
                <a:gd name="adj2" fmla="val 577097"/>
                <a:gd name="adj3" fmla="val 2148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CEABB1E-CDBA-4365-8329-95D4C3AB19B4}"/>
              </a:ext>
            </a:extLst>
          </p:cNvPr>
          <p:cNvGrpSpPr/>
          <p:nvPr/>
        </p:nvGrpSpPr>
        <p:grpSpPr>
          <a:xfrm>
            <a:off x="4418852" y="3318903"/>
            <a:ext cx="3097704" cy="2028768"/>
            <a:chOff x="10137670" y="1635253"/>
            <a:chExt cx="3097704" cy="2028768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F3093738-936B-4830-891C-F16D35E5EDF6}"/>
                </a:ext>
              </a:extLst>
            </p:cNvPr>
            <p:cNvSpPr/>
            <p:nvPr/>
          </p:nvSpPr>
          <p:spPr>
            <a:xfrm>
              <a:off x="10137670" y="2640151"/>
              <a:ext cx="3097704" cy="10238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600" dirty="0">
                  <a:solidFill>
                    <a:schemeClr val="bg1">
                      <a:lumMod val="50000"/>
                    </a:schemeClr>
                  </a:solidFill>
                  <a:ea typeface="Roboto Light" panose="02000000000000000000" pitchFamily="2" charset="0"/>
                </a:rPr>
                <a:t>Leverage agile frameworks to provide a robust synopsis for high level overviews. 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75597B98-B9D9-4AA0-BE75-68198126CD48}"/>
                </a:ext>
              </a:extLst>
            </p:cNvPr>
            <p:cNvSpPr/>
            <p:nvPr/>
          </p:nvSpPr>
          <p:spPr>
            <a:xfrm>
              <a:off x="10137670" y="1635253"/>
              <a:ext cx="2978482" cy="8802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2400" dirty="0">
                  <a:solidFill>
                    <a:schemeClr val="accent2"/>
                  </a:solidFill>
                  <a:latin typeface="Calibri" panose="020F0502020204030204" pitchFamily="34" charset="0"/>
                  <a:ea typeface="Roboto Light" panose="02000000000000000000" pitchFamily="2" charset="0"/>
                </a:rPr>
                <a:t>Rate marketing products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1C834B6F-49F4-4DB3-95AA-AC22051C5FC0}"/>
              </a:ext>
            </a:extLst>
          </p:cNvPr>
          <p:cNvGrpSpPr/>
          <p:nvPr/>
        </p:nvGrpSpPr>
        <p:grpSpPr>
          <a:xfrm>
            <a:off x="1169306" y="1293307"/>
            <a:ext cx="6533352" cy="1252285"/>
            <a:chOff x="1169306" y="1159501"/>
            <a:chExt cx="6533352" cy="1252285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2E14A42D-B69C-4F63-BE0C-E7148168ED21}"/>
                </a:ext>
              </a:extLst>
            </p:cNvPr>
            <p:cNvSpPr/>
            <p:nvPr/>
          </p:nvSpPr>
          <p:spPr>
            <a:xfrm>
              <a:off x="1169306" y="1488456"/>
              <a:ext cx="653335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5400" dirty="0">
                  <a:solidFill>
                    <a:schemeClr val="accent1"/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Market</a:t>
              </a:r>
              <a:r>
                <a:rPr lang="en-US" sz="5400" dirty="0">
                  <a:solidFill>
                    <a:schemeClr val="accent2"/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 </a:t>
              </a:r>
              <a:r>
                <a:rPr lang="en-US" sz="5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percentage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B8172147-00E3-494B-9E77-CF6E0C3EBBEA}"/>
                </a:ext>
              </a:extLst>
            </p:cNvPr>
            <p:cNvSpPr txBox="1"/>
            <p:nvPr/>
          </p:nvSpPr>
          <p:spPr>
            <a:xfrm>
              <a:off x="1169306" y="1159501"/>
              <a:ext cx="3395782" cy="38369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just">
                <a:lnSpc>
                  <a:spcPct val="130000"/>
                </a:lnSpc>
                <a:defRPr sz="1600">
                  <a:solidFill>
                    <a:schemeClr val="tx1">
                      <a:lumMod val="65000"/>
                      <a:lumOff val="35000"/>
                    </a:schemeClr>
                  </a:solidFill>
                  <a:ea typeface="Roboto Light" panose="02000000000000000000" pitchFamily="2" charset="0"/>
                </a:defRPr>
              </a:lvl1pPr>
            </a:lstStyle>
            <a:p>
              <a:r>
                <a:rPr lang="id-ID" dirty="0"/>
                <a:t>Put your subtitle here.</a:t>
              </a:r>
              <a:endParaRPr lang="en-US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9037D4D-4241-4295-8EA4-35C4514D1647}"/>
              </a:ext>
            </a:extLst>
          </p:cNvPr>
          <p:cNvGrpSpPr/>
          <p:nvPr/>
        </p:nvGrpSpPr>
        <p:grpSpPr>
          <a:xfrm>
            <a:off x="1169307" y="3063324"/>
            <a:ext cx="2730424" cy="2730424"/>
            <a:chOff x="4967726" y="1725387"/>
            <a:chExt cx="2256549" cy="2256549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1B2B95EC-1186-4EA9-872A-E3F826CC0017}"/>
                </a:ext>
              </a:extLst>
            </p:cNvPr>
            <p:cNvSpPr/>
            <p:nvPr/>
          </p:nvSpPr>
          <p:spPr>
            <a:xfrm>
              <a:off x="4967726" y="1725387"/>
              <a:ext cx="2256549" cy="2256549"/>
            </a:xfrm>
            <a:prstGeom prst="ellipse">
              <a:avLst/>
            </a:prstGeom>
            <a:solidFill>
              <a:schemeClr val="bg1">
                <a:lumMod val="95000"/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250D1132-0F32-4A64-9453-B4B54ACACD23}"/>
                </a:ext>
              </a:extLst>
            </p:cNvPr>
            <p:cNvGrpSpPr/>
            <p:nvPr/>
          </p:nvGrpSpPr>
          <p:grpSpPr>
            <a:xfrm>
              <a:off x="5202150" y="1959804"/>
              <a:ext cx="1787698" cy="1787705"/>
              <a:chOff x="2784238" y="4381965"/>
              <a:chExt cx="785018" cy="785022"/>
            </a:xfrm>
          </p:grpSpPr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52B3CD48-04AA-41C7-87B6-EEC04605E0B6}"/>
                  </a:ext>
                </a:extLst>
              </p:cNvPr>
              <p:cNvSpPr/>
              <p:nvPr/>
            </p:nvSpPr>
            <p:spPr>
              <a:xfrm>
                <a:off x="2784238" y="4381965"/>
                <a:ext cx="785018" cy="785018"/>
              </a:xfrm>
              <a:prstGeom prst="ellipse">
                <a:avLst/>
              </a:prstGeom>
              <a:solidFill>
                <a:schemeClr val="bg1"/>
              </a:solidFill>
              <a:ln w="127000" cap="rnd" cmpd="sng">
                <a:solidFill>
                  <a:schemeClr val="bg1">
                    <a:lumMod val="8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7200" baseline="30000" dirty="0"/>
              </a:p>
            </p:txBody>
          </p:sp>
          <p:sp>
            <p:nvSpPr>
              <p:cNvPr id="33" name="Arc 32">
                <a:extLst>
                  <a:ext uri="{FF2B5EF4-FFF2-40B4-BE49-F238E27FC236}">
                    <a16:creationId xmlns:a16="http://schemas.microsoft.com/office/drawing/2014/main" id="{B5F1587D-439C-466E-AD99-6BA1285E0BBD}"/>
                  </a:ext>
                </a:extLst>
              </p:cNvPr>
              <p:cNvSpPr/>
              <p:nvPr/>
            </p:nvSpPr>
            <p:spPr>
              <a:xfrm>
                <a:off x="2784238" y="4381969"/>
                <a:ext cx="785018" cy="785018"/>
              </a:xfrm>
              <a:prstGeom prst="arc">
                <a:avLst>
                  <a:gd name="adj1" fmla="val 16190776"/>
                  <a:gd name="adj2" fmla="val 10506215"/>
                </a:avLst>
              </a:prstGeom>
              <a:ln w="127000" cap="rnd" cmpd="sng">
                <a:solidFill>
                  <a:schemeClr val="accent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5112" dirty="0"/>
              </a:p>
            </p:txBody>
          </p:sp>
        </p:grp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C08D16F1-D5D1-4C11-AD33-B3AAEC621744}"/>
              </a:ext>
            </a:extLst>
          </p:cNvPr>
          <p:cNvSpPr txBox="1"/>
          <p:nvPr/>
        </p:nvSpPr>
        <p:spPr>
          <a:xfrm>
            <a:off x="1865581" y="3939712"/>
            <a:ext cx="15232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7200">
                <a:solidFill>
                  <a:schemeClr val="accent1"/>
                </a:solidFill>
                <a:latin typeface="Titillium Web" panose="00000500000000000000" pitchFamily="2" charset="0"/>
              </a:defRPr>
            </a:lvl1pPr>
          </a:lstStyle>
          <a:p>
            <a:r>
              <a:rPr 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75</a:t>
            </a:r>
            <a:r>
              <a:rPr lang="en-US" sz="60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%</a:t>
            </a: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C441E883-612E-49CC-98EE-E3D46C22DB1F}"/>
              </a:ext>
            </a:extLst>
          </p:cNvPr>
          <p:cNvCxnSpPr>
            <a:cxnSpLocks/>
          </p:cNvCxnSpPr>
          <p:nvPr/>
        </p:nvCxnSpPr>
        <p:spPr>
          <a:xfrm flipV="1">
            <a:off x="7868437" y="3313557"/>
            <a:ext cx="0" cy="2150088"/>
          </a:xfrm>
          <a:prstGeom prst="line">
            <a:avLst/>
          </a:prstGeom>
          <a:ln>
            <a:solidFill>
              <a:schemeClr val="bg1">
                <a:lumMod val="7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4604433D-DE36-4FA5-B772-1F61D120BE6F}"/>
              </a:ext>
            </a:extLst>
          </p:cNvPr>
          <p:cNvGrpSpPr/>
          <p:nvPr/>
        </p:nvGrpSpPr>
        <p:grpSpPr>
          <a:xfrm>
            <a:off x="8697058" y="3221607"/>
            <a:ext cx="2176705" cy="968470"/>
            <a:chOff x="8697058" y="3221607"/>
            <a:chExt cx="2176705" cy="968470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196953B4-C83F-48E0-9859-52787724095F}"/>
                </a:ext>
              </a:extLst>
            </p:cNvPr>
            <p:cNvSpPr txBox="1"/>
            <p:nvPr/>
          </p:nvSpPr>
          <p:spPr>
            <a:xfrm>
              <a:off x="8697058" y="3221607"/>
              <a:ext cx="217670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7200">
                  <a:solidFill>
                    <a:schemeClr val="accent1"/>
                  </a:solidFill>
                  <a:latin typeface="Titillium Web" panose="00000500000000000000" pitchFamily="2" charset="0"/>
                </a:defRPr>
              </a:lvl1pPr>
            </a:lstStyle>
            <a:p>
              <a:pPr algn="l"/>
              <a:r>
                <a:rPr lang="en-US" sz="4000" dirty="0">
                  <a:latin typeface="Calibri" panose="020F0502020204030204" pitchFamily="34" charset="0"/>
                </a:rPr>
                <a:t>320K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AE9C5657-EE9A-4F13-9479-E90BDDCB6C3D}"/>
                </a:ext>
              </a:extLst>
            </p:cNvPr>
            <p:cNvSpPr txBox="1"/>
            <p:nvPr/>
          </p:nvSpPr>
          <p:spPr>
            <a:xfrm>
              <a:off x="8697059" y="3806382"/>
              <a:ext cx="1277305" cy="38369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defRPr sz="1600">
                  <a:solidFill>
                    <a:schemeClr val="tx1">
                      <a:lumMod val="65000"/>
                      <a:lumOff val="35000"/>
                    </a:schemeClr>
                  </a:solidFill>
                  <a:ea typeface="Roboto Light" panose="02000000000000000000" pitchFamily="2" charset="0"/>
                </a:defRPr>
              </a:lvl1pPr>
            </a:lstStyle>
            <a:p>
              <a:r>
                <a:rPr lang="en-US" dirty="0"/>
                <a:t>Sample text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07EC62C0-CDC6-4742-9FB6-A5D6DC6D0043}"/>
              </a:ext>
            </a:extLst>
          </p:cNvPr>
          <p:cNvGrpSpPr/>
          <p:nvPr/>
        </p:nvGrpSpPr>
        <p:grpSpPr>
          <a:xfrm>
            <a:off x="8697058" y="4457525"/>
            <a:ext cx="2176705" cy="968470"/>
            <a:chOff x="8697058" y="4457525"/>
            <a:chExt cx="2176705" cy="968470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5E2B6B53-85C2-4AF6-9C89-09A4689A4205}"/>
                </a:ext>
              </a:extLst>
            </p:cNvPr>
            <p:cNvSpPr txBox="1"/>
            <p:nvPr/>
          </p:nvSpPr>
          <p:spPr>
            <a:xfrm>
              <a:off x="8697058" y="4457525"/>
              <a:ext cx="217670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7200">
                  <a:solidFill>
                    <a:schemeClr val="accent1"/>
                  </a:solidFill>
                  <a:latin typeface="Titillium Web" panose="00000500000000000000" pitchFamily="2" charset="0"/>
                </a:defRPr>
              </a:lvl1pPr>
            </a:lstStyle>
            <a:p>
              <a:pPr algn="l"/>
              <a:r>
                <a:rPr lang="en-US" sz="4000" dirty="0">
                  <a:solidFill>
                    <a:schemeClr val="accent2"/>
                  </a:solidFill>
                  <a:latin typeface="Calibri" panose="020F0502020204030204" pitchFamily="34" charset="0"/>
                </a:rPr>
                <a:t>5.120+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78EDD84E-F0B1-40F6-9352-A3C217C38F75}"/>
                </a:ext>
              </a:extLst>
            </p:cNvPr>
            <p:cNvSpPr txBox="1"/>
            <p:nvPr/>
          </p:nvSpPr>
          <p:spPr>
            <a:xfrm>
              <a:off x="8697059" y="5042300"/>
              <a:ext cx="1277305" cy="38369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defRPr sz="1600">
                  <a:solidFill>
                    <a:schemeClr val="tx1">
                      <a:lumMod val="65000"/>
                      <a:lumOff val="35000"/>
                    </a:schemeClr>
                  </a:solidFill>
                  <a:ea typeface="Roboto Light" panose="02000000000000000000" pitchFamily="2" charset="0"/>
                </a:defRPr>
              </a:lvl1pPr>
            </a:lstStyle>
            <a:p>
              <a:r>
                <a:rPr lang="en-US" dirty="0"/>
                <a:t>Sample text</a:t>
              </a:r>
            </a:p>
          </p:txBody>
        </p:sp>
      </p:grpSp>
      <p:sp>
        <p:nvSpPr>
          <p:cNvPr id="86" name="Oval 85">
            <a:extLst>
              <a:ext uri="{FF2B5EF4-FFF2-40B4-BE49-F238E27FC236}">
                <a16:creationId xmlns:a16="http://schemas.microsoft.com/office/drawing/2014/main" id="{F5517A47-CED9-49D5-A74C-C0977EBD85B4}"/>
              </a:ext>
            </a:extLst>
          </p:cNvPr>
          <p:cNvSpPr/>
          <p:nvPr/>
        </p:nvSpPr>
        <p:spPr>
          <a:xfrm>
            <a:off x="8221488" y="4337899"/>
            <a:ext cx="444573" cy="4445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E26C2F0-2F05-4EF8-9DDE-DDC86DA15D08}"/>
              </a:ext>
            </a:extLst>
          </p:cNvPr>
          <p:cNvGrpSpPr/>
          <p:nvPr/>
        </p:nvGrpSpPr>
        <p:grpSpPr>
          <a:xfrm rot="16200000">
            <a:off x="3097795" y="3327878"/>
            <a:ext cx="687277" cy="687277"/>
            <a:chOff x="5623108" y="4498072"/>
            <a:chExt cx="687277" cy="687277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CE1A3422-00D1-4801-8706-BB03C400500F}"/>
                </a:ext>
              </a:extLst>
            </p:cNvPr>
            <p:cNvSpPr/>
            <p:nvPr/>
          </p:nvSpPr>
          <p:spPr>
            <a:xfrm>
              <a:off x="5623108" y="4498072"/>
              <a:ext cx="687277" cy="68727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042A566-38A3-4B4B-8FE7-FCDF2A32152D}"/>
                </a:ext>
              </a:extLst>
            </p:cNvPr>
            <p:cNvSpPr/>
            <p:nvPr/>
          </p:nvSpPr>
          <p:spPr>
            <a:xfrm>
              <a:off x="5868320" y="4731017"/>
              <a:ext cx="233710" cy="231754"/>
            </a:xfrm>
            <a:custGeom>
              <a:avLst/>
              <a:gdLst>
                <a:gd name="connsiteX0" fmla="*/ 37183 w 233710"/>
                <a:gd name="connsiteY0" fmla="*/ 30185 h 231754"/>
                <a:gd name="connsiteX1" fmla="*/ 30485 w 233710"/>
                <a:gd name="connsiteY1" fmla="*/ 35721 h 231754"/>
                <a:gd name="connsiteX2" fmla="*/ 31219 w 233710"/>
                <a:gd name="connsiteY2" fmla="*/ 45037 h 231754"/>
                <a:gd name="connsiteX3" fmla="*/ 67479 w 233710"/>
                <a:gd name="connsiteY3" fmla="*/ 109722 h 231754"/>
                <a:gd name="connsiteX4" fmla="*/ 67879 w 233710"/>
                <a:gd name="connsiteY4" fmla="*/ 123387 h 231754"/>
                <a:gd name="connsiteX5" fmla="*/ 37553 w 233710"/>
                <a:gd name="connsiteY5" fmla="*/ 185822 h 231754"/>
                <a:gd name="connsiteX6" fmla="*/ 40405 w 233710"/>
                <a:gd name="connsiteY6" fmla="*/ 199137 h 231754"/>
                <a:gd name="connsiteX7" fmla="*/ 49832 w 233710"/>
                <a:gd name="connsiteY7" fmla="*/ 201708 h 231754"/>
                <a:gd name="connsiteX8" fmla="*/ 196571 w 233710"/>
                <a:gd name="connsiteY8" fmla="*/ 125390 h 231754"/>
                <a:gd name="connsiteX9" fmla="*/ 197383 w 233710"/>
                <a:gd name="connsiteY9" fmla="*/ 124999 h 231754"/>
                <a:gd name="connsiteX10" fmla="*/ 202964 w 233710"/>
                <a:gd name="connsiteY10" fmla="*/ 119704 h 231754"/>
                <a:gd name="connsiteX11" fmla="*/ 204192 w 233710"/>
                <a:gd name="connsiteY11" fmla="*/ 114584 h 231754"/>
                <a:gd name="connsiteX12" fmla="*/ 197977 w 233710"/>
                <a:gd name="connsiteY12" fmla="*/ 104261 h 231754"/>
                <a:gd name="connsiteX13" fmla="*/ 46842 w 233710"/>
                <a:gd name="connsiteY13" fmla="*/ 30690 h 231754"/>
                <a:gd name="connsiteX14" fmla="*/ 37183 w 233710"/>
                <a:gd name="connsiteY14" fmla="*/ 30185 h 231754"/>
                <a:gd name="connsiteX15" fmla="*/ 27962 w 233710"/>
                <a:gd name="connsiteY15" fmla="*/ 2207 h 231754"/>
                <a:gd name="connsiteX16" fmla="*/ 59760 w 233710"/>
                <a:gd name="connsiteY16" fmla="*/ 4153 h 231754"/>
                <a:gd name="connsiteX17" fmla="*/ 210894 w 233710"/>
                <a:gd name="connsiteY17" fmla="*/ 77724 h 231754"/>
                <a:gd name="connsiteX18" fmla="*/ 233704 w 233710"/>
                <a:gd name="connsiteY18" fmla="*/ 115095 h 231754"/>
                <a:gd name="connsiteX19" fmla="*/ 209829 w 233710"/>
                <a:gd name="connsiteY19" fmla="*/ 151763 h 231754"/>
                <a:gd name="connsiteX20" fmla="*/ 62760 w 233710"/>
                <a:gd name="connsiteY20" fmla="*/ 228253 h 231754"/>
                <a:gd name="connsiteX21" fmla="*/ 61600 w 233710"/>
                <a:gd name="connsiteY21" fmla="*/ 228793 h 231754"/>
                <a:gd name="connsiteX22" fmla="*/ 19295 w 233710"/>
                <a:gd name="connsiteY22" fmla="*/ 219768 h 231754"/>
                <a:gd name="connsiteX23" fmla="*/ 10638 w 233710"/>
                <a:gd name="connsiteY23" fmla="*/ 173701 h 231754"/>
                <a:gd name="connsiteX24" fmla="*/ 10863 w 233710"/>
                <a:gd name="connsiteY24" fmla="*/ 173215 h 231754"/>
                <a:gd name="connsiteX25" fmla="*/ 37961 w 233710"/>
                <a:gd name="connsiteY25" fmla="*/ 117427 h 231754"/>
                <a:gd name="connsiteX26" fmla="*/ 5411 w 233710"/>
                <a:gd name="connsiteY26" fmla="*/ 59361 h 231754"/>
                <a:gd name="connsiteX27" fmla="*/ 5302 w 233710"/>
                <a:gd name="connsiteY27" fmla="*/ 59164 h 231754"/>
                <a:gd name="connsiteX28" fmla="*/ 3909 w 233710"/>
                <a:gd name="connsiteY28" fmla="*/ 22878 h 231754"/>
                <a:gd name="connsiteX29" fmla="*/ 4031 w 233710"/>
                <a:gd name="connsiteY29" fmla="*/ 22631 h 231754"/>
                <a:gd name="connsiteX30" fmla="*/ 27962 w 233710"/>
                <a:gd name="connsiteY30" fmla="*/ 2207 h 231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33710" h="231754">
                  <a:moveTo>
                    <a:pt x="37183" y="30185"/>
                  </a:moveTo>
                  <a:cubicBezTo>
                    <a:pt x="34199" y="31214"/>
                    <a:pt x="31709" y="33250"/>
                    <a:pt x="30485" y="35721"/>
                  </a:cubicBezTo>
                  <a:cubicBezTo>
                    <a:pt x="29471" y="37795"/>
                    <a:pt x="28657" y="40252"/>
                    <a:pt x="31219" y="45037"/>
                  </a:cubicBezTo>
                  <a:lnTo>
                    <a:pt x="67479" y="109722"/>
                  </a:lnTo>
                  <a:cubicBezTo>
                    <a:pt x="69841" y="113936"/>
                    <a:pt x="69991" y="119040"/>
                    <a:pt x="67879" y="123387"/>
                  </a:cubicBezTo>
                  <a:lnTo>
                    <a:pt x="37553" y="185822"/>
                  </a:lnTo>
                  <a:cubicBezTo>
                    <a:pt x="35298" y="191182"/>
                    <a:pt x="37663" y="196332"/>
                    <a:pt x="40405" y="199137"/>
                  </a:cubicBezTo>
                  <a:cubicBezTo>
                    <a:pt x="42390" y="201171"/>
                    <a:pt x="45615" y="203219"/>
                    <a:pt x="49832" y="201708"/>
                  </a:cubicBezTo>
                  <a:lnTo>
                    <a:pt x="196571" y="125390"/>
                  </a:lnTo>
                  <a:cubicBezTo>
                    <a:pt x="196837" y="125252"/>
                    <a:pt x="197108" y="125122"/>
                    <a:pt x="197383" y="124999"/>
                  </a:cubicBezTo>
                  <a:cubicBezTo>
                    <a:pt x="200335" y="123686"/>
                    <a:pt x="202013" y="121658"/>
                    <a:pt x="202964" y="119704"/>
                  </a:cubicBezTo>
                  <a:cubicBezTo>
                    <a:pt x="204010" y="117556"/>
                    <a:pt x="204176" y="115497"/>
                    <a:pt x="204192" y="114584"/>
                  </a:cubicBezTo>
                  <a:cubicBezTo>
                    <a:pt x="204230" y="112408"/>
                    <a:pt x="203699" y="107046"/>
                    <a:pt x="197977" y="104261"/>
                  </a:cubicBezTo>
                  <a:lnTo>
                    <a:pt x="46842" y="30690"/>
                  </a:lnTo>
                  <a:cubicBezTo>
                    <a:pt x="43645" y="29134"/>
                    <a:pt x="40167" y="29156"/>
                    <a:pt x="37183" y="30185"/>
                  </a:cubicBezTo>
                  <a:close/>
                  <a:moveTo>
                    <a:pt x="27962" y="2207"/>
                  </a:moveTo>
                  <a:cubicBezTo>
                    <a:pt x="38118" y="-1161"/>
                    <a:pt x="49585" y="-799"/>
                    <a:pt x="59760" y="4153"/>
                  </a:cubicBezTo>
                  <a:lnTo>
                    <a:pt x="210894" y="77724"/>
                  </a:lnTo>
                  <a:cubicBezTo>
                    <a:pt x="225242" y="84707"/>
                    <a:pt x="233982" y="99027"/>
                    <a:pt x="233704" y="115095"/>
                  </a:cubicBezTo>
                  <a:cubicBezTo>
                    <a:pt x="233424" y="131124"/>
                    <a:pt x="224292" y="145130"/>
                    <a:pt x="209829" y="151763"/>
                  </a:cubicBezTo>
                  <a:lnTo>
                    <a:pt x="62760" y="228253"/>
                  </a:lnTo>
                  <a:cubicBezTo>
                    <a:pt x="62381" y="228451"/>
                    <a:pt x="61995" y="228631"/>
                    <a:pt x="61600" y="228793"/>
                  </a:cubicBezTo>
                  <a:cubicBezTo>
                    <a:pt x="46901" y="234887"/>
                    <a:pt x="30691" y="231428"/>
                    <a:pt x="19295" y="219768"/>
                  </a:cubicBezTo>
                  <a:cubicBezTo>
                    <a:pt x="7161" y="207353"/>
                    <a:pt x="3762" y="189271"/>
                    <a:pt x="10638" y="173701"/>
                  </a:cubicBezTo>
                  <a:cubicBezTo>
                    <a:pt x="10709" y="173537"/>
                    <a:pt x="10785" y="173376"/>
                    <a:pt x="10863" y="173215"/>
                  </a:cubicBezTo>
                  <a:lnTo>
                    <a:pt x="37961" y="117427"/>
                  </a:lnTo>
                  <a:lnTo>
                    <a:pt x="5411" y="59361"/>
                  </a:lnTo>
                  <a:cubicBezTo>
                    <a:pt x="5375" y="59296"/>
                    <a:pt x="5338" y="59230"/>
                    <a:pt x="5302" y="59164"/>
                  </a:cubicBezTo>
                  <a:cubicBezTo>
                    <a:pt x="-1260" y="47025"/>
                    <a:pt x="-1740" y="34485"/>
                    <a:pt x="3909" y="22878"/>
                  </a:cubicBezTo>
                  <a:cubicBezTo>
                    <a:pt x="3949" y="22795"/>
                    <a:pt x="3989" y="22713"/>
                    <a:pt x="4031" y="22631"/>
                  </a:cubicBezTo>
                  <a:cubicBezTo>
                    <a:pt x="8961" y="12670"/>
                    <a:pt x="17806" y="5574"/>
                    <a:pt x="27962" y="22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796B1225-9670-4932-A2F2-7164A45C06E0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tx1">
                    <a:lumMod val="75000"/>
                    <a:lumOff val="25000"/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5</a:t>
            </a:fld>
            <a:endParaRPr lang="id-ID" sz="49600" i="0" strike="noStrike" spc="0" dirty="0">
              <a:solidFill>
                <a:schemeClr val="tx1">
                  <a:lumMod val="75000"/>
                  <a:lumOff val="25000"/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5580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4B78AF4-22D4-44DF-AA3E-5629E5501207}"/>
              </a:ext>
            </a:extLst>
          </p:cNvPr>
          <p:cNvSpPr/>
          <p:nvPr/>
        </p:nvSpPr>
        <p:spPr>
          <a:xfrm>
            <a:off x="1169306" y="3198068"/>
            <a:ext cx="456494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>
                <a:solidFill>
                  <a:schemeClr val="accent1"/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Start from your </a:t>
            </a:r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creative products</a:t>
            </a:r>
          </a:p>
        </p:txBody>
      </p:sp>
      <p:sp>
        <p:nvSpPr>
          <p:cNvPr id="10" name="Graphic 262">
            <a:extLst>
              <a:ext uri="{FF2B5EF4-FFF2-40B4-BE49-F238E27FC236}">
                <a16:creationId xmlns:a16="http://schemas.microsoft.com/office/drawing/2014/main" id="{3A67CF23-82CF-489F-AFA8-5C53035FA696}"/>
              </a:ext>
            </a:extLst>
          </p:cNvPr>
          <p:cNvSpPr/>
          <p:nvPr/>
        </p:nvSpPr>
        <p:spPr>
          <a:xfrm>
            <a:off x="1169306" y="1636838"/>
            <a:ext cx="1046810" cy="1046971"/>
          </a:xfrm>
          <a:custGeom>
            <a:avLst/>
            <a:gdLst>
              <a:gd name="connsiteX0" fmla="*/ 377504 w 377504"/>
              <a:gd name="connsiteY0" fmla="*/ 59331 h 377562"/>
              <a:gd name="connsiteX1" fmla="*/ 377504 w 377504"/>
              <a:gd name="connsiteY1" fmla="*/ 241573 h 377562"/>
              <a:gd name="connsiteX2" fmla="*/ 362646 w 377504"/>
              <a:gd name="connsiteY2" fmla="*/ 256348 h 377562"/>
              <a:gd name="connsiteX3" fmla="*/ 347956 w 377504"/>
              <a:gd name="connsiteY3" fmla="*/ 241573 h 377562"/>
              <a:gd name="connsiteX4" fmla="*/ 347956 w 377504"/>
              <a:gd name="connsiteY4" fmla="*/ 59331 h 377562"/>
              <a:gd name="connsiteX5" fmla="*/ 317897 w 377504"/>
              <a:gd name="connsiteY5" fmla="*/ 29549 h 377562"/>
              <a:gd name="connsiteX6" fmla="*/ 287377 w 377504"/>
              <a:gd name="connsiteY6" fmla="*/ 59331 h 377562"/>
              <a:gd name="connsiteX7" fmla="*/ 309338 w 377504"/>
              <a:gd name="connsiteY7" fmla="*/ 88462 h 377562"/>
              <a:gd name="connsiteX8" fmla="*/ 319144 w 377504"/>
              <a:gd name="connsiteY8" fmla="*/ 102372 h 377562"/>
              <a:gd name="connsiteX9" fmla="*/ 319144 w 377504"/>
              <a:gd name="connsiteY9" fmla="*/ 184691 h 377562"/>
              <a:gd name="connsiteX10" fmla="*/ 304286 w 377504"/>
              <a:gd name="connsiteY10" fmla="*/ 199465 h 377562"/>
              <a:gd name="connsiteX11" fmla="*/ 289592 w 377504"/>
              <a:gd name="connsiteY11" fmla="*/ 184691 h 377562"/>
              <a:gd name="connsiteX12" fmla="*/ 289592 w 377504"/>
              <a:gd name="connsiteY12" fmla="*/ 119679 h 377562"/>
              <a:gd name="connsiteX13" fmla="*/ 133716 w 377504"/>
              <a:gd name="connsiteY13" fmla="*/ 119679 h 377562"/>
              <a:gd name="connsiteX14" fmla="*/ 118939 w 377504"/>
              <a:gd name="connsiteY14" fmla="*/ 104905 h 377562"/>
              <a:gd name="connsiteX15" fmla="*/ 133716 w 377504"/>
              <a:gd name="connsiteY15" fmla="*/ 90127 h 377562"/>
              <a:gd name="connsiteX16" fmla="*/ 266352 w 377504"/>
              <a:gd name="connsiteY16" fmla="*/ 90127 h 377562"/>
              <a:gd name="connsiteX17" fmla="*/ 257825 w 377504"/>
              <a:gd name="connsiteY17" fmla="*/ 59331 h 377562"/>
              <a:gd name="connsiteX18" fmla="*/ 265975 w 377504"/>
              <a:gd name="connsiteY18" fmla="*/ 29549 h 377562"/>
              <a:gd name="connsiteX19" fmla="*/ 59610 w 377504"/>
              <a:gd name="connsiteY19" fmla="*/ 29549 h 377562"/>
              <a:gd name="connsiteX20" fmla="*/ 29552 w 377504"/>
              <a:gd name="connsiteY20" fmla="*/ 59331 h 377562"/>
              <a:gd name="connsiteX21" fmla="*/ 59610 w 377504"/>
              <a:gd name="connsiteY21" fmla="*/ 90127 h 377562"/>
              <a:gd name="connsiteX22" fmla="*/ 74385 w 377504"/>
              <a:gd name="connsiteY22" fmla="*/ 104887 h 377562"/>
              <a:gd name="connsiteX23" fmla="*/ 74616 w 377504"/>
              <a:gd name="connsiteY23" fmla="*/ 318447 h 377562"/>
              <a:gd name="connsiteX24" fmla="*/ 104164 w 377504"/>
              <a:gd name="connsiteY24" fmla="*/ 348013 h 377562"/>
              <a:gd name="connsiteX25" fmla="*/ 243791 w 377504"/>
              <a:gd name="connsiteY25" fmla="*/ 348013 h 377562"/>
              <a:gd name="connsiteX26" fmla="*/ 258566 w 377504"/>
              <a:gd name="connsiteY26" fmla="*/ 362788 h 377562"/>
              <a:gd name="connsiteX27" fmla="*/ 243791 w 377504"/>
              <a:gd name="connsiteY27" fmla="*/ 377562 h 377562"/>
              <a:gd name="connsiteX28" fmla="*/ 104164 w 377504"/>
              <a:gd name="connsiteY28" fmla="*/ 377562 h 377562"/>
              <a:gd name="connsiteX29" fmla="*/ 45064 w 377504"/>
              <a:gd name="connsiteY29" fmla="*/ 318461 h 377562"/>
              <a:gd name="connsiteX30" fmla="*/ 44850 w 377504"/>
              <a:gd name="connsiteY30" fmla="*/ 117795 h 377562"/>
              <a:gd name="connsiteX31" fmla="*/ 17332 w 377504"/>
              <a:gd name="connsiteY31" fmla="*/ 101661 h 377562"/>
              <a:gd name="connsiteX32" fmla="*/ 0 w 377504"/>
              <a:gd name="connsiteY32" fmla="*/ 59331 h 377562"/>
              <a:gd name="connsiteX33" fmla="*/ 59610 w 377504"/>
              <a:gd name="connsiteY33" fmla="*/ 0 h 377562"/>
              <a:gd name="connsiteX34" fmla="*/ 316776 w 377504"/>
              <a:gd name="connsiteY34" fmla="*/ 0 h 377562"/>
              <a:gd name="connsiteX35" fmla="*/ 317148 w 377504"/>
              <a:gd name="connsiteY35" fmla="*/ 17 h 377562"/>
              <a:gd name="connsiteX36" fmla="*/ 317897 w 377504"/>
              <a:gd name="connsiteY36" fmla="*/ 0 h 377562"/>
              <a:gd name="connsiteX37" fmla="*/ 377504 w 377504"/>
              <a:gd name="connsiteY37" fmla="*/ 59331 h 377562"/>
              <a:gd name="connsiteX38" fmla="*/ 364533 w 377504"/>
              <a:gd name="connsiteY38" fmla="*/ 301849 h 377562"/>
              <a:gd name="connsiteX39" fmla="*/ 364521 w 377504"/>
              <a:gd name="connsiteY39" fmla="*/ 364521 h 377562"/>
              <a:gd name="connsiteX40" fmla="*/ 333181 w 377504"/>
              <a:gd name="connsiteY40" fmla="*/ 377485 h 377562"/>
              <a:gd name="connsiteX41" fmla="*/ 301838 w 377504"/>
              <a:gd name="connsiteY41" fmla="*/ 364521 h 377562"/>
              <a:gd name="connsiteX42" fmla="*/ 221040 w 377504"/>
              <a:gd name="connsiteY42" fmla="*/ 283575 h 377562"/>
              <a:gd name="connsiteX43" fmla="*/ 217258 w 377504"/>
              <a:gd name="connsiteY43" fmla="*/ 277082 h 377562"/>
              <a:gd name="connsiteX44" fmla="*/ 200741 w 377504"/>
              <a:gd name="connsiteY44" fmla="*/ 217445 h 377562"/>
              <a:gd name="connsiteX45" fmla="*/ 204661 w 377504"/>
              <a:gd name="connsiteY45" fmla="*/ 202925 h 377562"/>
              <a:gd name="connsiteX46" fmla="*/ 219275 w 377504"/>
              <a:gd name="connsiteY46" fmla="*/ 199365 h 377562"/>
              <a:gd name="connsiteX47" fmla="*/ 277434 w 377504"/>
              <a:gd name="connsiteY47" fmla="*/ 217028 h 377562"/>
              <a:gd name="connsiteX48" fmla="*/ 283598 w 377504"/>
              <a:gd name="connsiteY48" fmla="*/ 220729 h 377562"/>
              <a:gd name="connsiteX49" fmla="*/ 244701 w 377504"/>
              <a:gd name="connsiteY49" fmla="*/ 265447 h 377562"/>
              <a:gd name="connsiteX50" fmla="*/ 299009 w 377504"/>
              <a:gd name="connsiteY50" fmla="*/ 319858 h 377562"/>
              <a:gd name="connsiteX51" fmla="*/ 319907 w 377504"/>
              <a:gd name="connsiteY51" fmla="*/ 298960 h 377562"/>
              <a:gd name="connsiteX52" fmla="*/ 265295 w 377504"/>
              <a:gd name="connsiteY52" fmla="*/ 244227 h 377562"/>
              <a:gd name="connsiteX53" fmla="*/ 236388 w 377504"/>
              <a:gd name="connsiteY53" fmla="*/ 235446 h 377562"/>
              <a:gd name="connsiteX54" fmla="*/ 343626 w 377504"/>
              <a:gd name="connsiteY54" fmla="*/ 322733 h 377562"/>
              <a:gd name="connsiteX55" fmla="*/ 340780 w 377504"/>
              <a:gd name="connsiteY55" fmla="*/ 319878 h 377562"/>
              <a:gd name="connsiteX56" fmla="*/ 319884 w 377504"/>
              <a:gd name="connsiteY56" fmla="*/ 340774 h 377562"/>
              <a:gd name="connsiteX57" fmla="*/ 322742 w 377504"/>
              <a:gd name="connsiteY57" fmla="*/ 343637 h 377562"/>
              <a:gd name="connsiteX58" fmla="*/ 343626 w 377504"/>
              <a:gd name="connsiteY58" fmla="*/ 343629 h 377562"/>
              <a:gd name="connsiteX59" fmla="*/ 343626 w 377504"/>
              <a:gd name="connsiteY59" fmla="*/ 322733 h 377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377504" h="377562">
                <a:moveTo>
                  <a:pt x="377504" y="59331"/>
                </a:moveTo>
                <a:lnTo>
                  <a:pt x="377504" y="241573"/>
                </a:lnTo>
                <a:cubicBezTo>
                  <a:pt x="377504" y="249765"/>
                  <a:pt x="370839" y="256394"/>
                  <a:pt x="362646" y="256348"/>
                </a:cubicBezTo>
                <a:cubicBezTo>
                  <a:pt x="354520" y="256304"/>
                  <a:pt x="347956" y="249702"/>
                  <a:pt x="347956" y="241573"/>
                </a:cubicBezTo>
                <a:lnTo>
                  <a:pt x="347956" y="59331"/>
                </a:lnTo>
                <a:cubicBezTo>
                  <a:pt x="347956" y="42909"/>
                  <a:pt x="334471" y="29549"/>
                  <a:pt x="317897" y="29549"/>
                </a:cubicBezTo>
                <a:cubicBezTo>
                  <a:pt x="301069" y="29549"/>
                  <a:pt x="287377" y="42909"/>
                  <a:pt x="287377" y="59331"/>
                </a:cubicBezTo>
                <a:cubicBezTo>
                  <a:pt x="287377" y="72616"/>
                  <a:pt x="297096" y="84260"/>
                  <a:pt x="309338" y="88462"/>
                </a:cubicBezTo>
                <a:cubicBezTo>
                  <a:pt x="315244" y="90490"/>
                  <a:pt x="319144" y="96127"/>
                  <a:pt x="319144" y="102372"/>
                </a:cubicBezTo>
                <a:lnTo>
                  <a:pt x="319144" y="184691"/>
                </a:lnTo>
                <a:cubicBezTo>
                  <a:pt x="319144" y="192883"/>
                  <a:pt x="312478" y="199511"/>
                  <a:pt x="304286" y="199465"/>
                </a:cubicBezTo>
                <a:cubicBezTo>
                  <a:pt x="296157" y="199419"/>
                  <a:pt x="289592" y="192817"/>
                  <a:pt x="289592" y="184691"/>
                </a:cubicBezTo>
                <a:lnTo>
                  <a:pt x="289592" y="119679"/>
                </a:lnTo>
                <a:lnTo>
                  <a:pt x="133716" y="119679"/>
                </a:lnTo>
                <a:cubicBezTo>
                  <a:pt x="125556" y="119679"/>
                  <a:pt x="118939" y="113065"/>
                  <a:pt x="118939" y="104905"/>
                </a:cubicBezTo>
                <a:cubicBezTo>
                  <a:pt x="118939" y="96744"/>
                  <a:pt x="125556" y="90127"/>
                  <a:pt x="133716" y="90127"/>
                </a:cubicBezTo>
                <a:lnTo>
                  <a:pt x="266352" y="90127"/>
                </a:lnTo>
                <a:cubicBezTo>
                  <a:pt x="260798" y="80855"/>
                  <a:pt x="257825" y="70283"/>
                  <a:pt x="257825" y="59331"/>
                </a:cubicBezTo>
                <a:cubicBezTo>
                  <a:pt x="257825" y="48480"/>
                  <a:pt x="260804" y="38312"/>
                  <a:pt x="265975" y="29549"/>
                </a:cubicBezTo>
                <a:lnTo>
                  <a:pt x="59610" y="29549"/>
                </a:lnTo>
                <a:cubicBezTo>
                  <a:pt x="43036" y="29549"/>
                  <a:pt x="29552" y="42909"/>
                  <a:pt x="29552" y="59331"/>
                </a:cubicBezTo>
                <a:cubicBezTo>
                  <a:pt x="29552" y="76024"/>
                  <a:pt x="43315" y="90127"/>
                  <a:pt x="59610" y="90127"/>
                </a:cubicBezTo>
                <a:cubicBezTo>
                  <a:pt x="67765" y="90127"/>
                  <a:pt x="74376" y="96733"/>
                  <a:pt x="74385" y="104887"/>
                </a:cubicBezTo>
                <a:lnTo>
                  <a:pt x="74616" y="318447"/>
                </a:lnTo>
                <a:cubicBezTo>
                  <a:pt x="74616" y="334757"/>
                  <a:pt x="87872" y="348013"/>
                  <a:pt x="104164" y="348013"/>
                </a:cubicBezTo>
                <a:lnTo>
                  <a:pt x="243791" y="348013"/>
                </a:lnTo>
                <a:cubicBezTo>
                  <a:pt x="251952" y="348013"/>
                  <a:pt x="258566" y="354627"/>
                  <a:pt x="258566" y="362788"/>
                </a:cubicBezTo>
                <a:cubicBezTo>
                  <a:pt x="258566" y="370945"/>
                  <a:pt x="251952" y="377562"/>
                  <a:pt x="243791" y="377562"/>
                </a:cubicBezTo>
                <a:lnTo>
                  <a:pt x="104164" y="377562"/>
                </a:lnTo>
                <a:cubicBezTo>
                  <a:pt x="71576" y="377562"/>
                  <a:pt x="45064" y="351049"/>
                  <a:pt x="45064" y="318461"/>
                </a:cubicBezTo>
                <a:lnTo>
                  <a:pt x="44850" y="117795"/>
                </a:lnTo>
                <a:cubicBezTo>
                  <a:pt x="34547" y="115108"/>
                  <a:pt x="25078" y="109603"/>
                  <a:pt x="17332" y="101661"/>
                </a:cubicBezTo>
                <a:cubicBezTo>
                  <a:pt x="6156" y="90205"/>
                  <a:pt x="0" y="75172"/>
                  <a:pt x="0" y="59331"/>
                </a:cubicBezTo>
                <a:cubicBezTo>
                  <a:pt x="0" y="26616"/>
                  <a:pt x="26740" y="0"/>
                  <a:pt x="59610" y="0"/>
                </a:cubicBezTo>
                <a:lnTo>
                  <a:pt x="316776" y="0"/>
                </a:lnTo>
                <a:cubicBezTo>
                  <a:pt x="316900" y="0"/>
                  <a:pt x="317021" y="14"/>
                  <a:pt x="317148" y="17"/>
                </a:cubicBezTo>
                <a:cubicBezTo>
                  <a:pt x="317395" y="14"/>
                  <a:pt x="317643" y="0"/>
                  <a:pt x="317897" y="0"/>
                </a:cubicBezTo>
                <a:cubicBezTo>
                  <a:pt x="350764" y="0"/>
                  <a:pt x="377504" y="26616"/>
                  <a:pt x="377504" y="59331"/>
                </a:cubicBezTo>
                <a:close/>
                <a:moveTo>
                  <a:pt x="364533" y="301849"/>
                </a:moveTo>
                <a:cubicBezTo>
                  <a:pt x="381805" y="319118"/>
                  <a:pt x="381805" y="347241"/>
                  <a:pt x="364521" y="364521"/>
                </a:cubicBezTo>
                <a:cubicBezTo>
                  <a:pt x="355880" y="373163"/>
                  <a:pt x="344531" y="377485"/>
                  <a:pt x="333181" y="377485"/>
                </a:cubicBezTo>
                <a:cubicBezTo>
                  <a:pt x="321829" y="377485"/>
                  <a:pt x="310479" y="373163"/>
                  <a:pt x="301838" y="364521"/>
                </a:cubicBezTo>
                <a:lnTo>
                  <a:pt x="221040" y="283575"/>
                </a:lnTo>
                <a:cubicBezTo>
                  <a:pt x="219243" y="281772"/>
                  <a:pt x="217938" y="279536"/>
                  <a:pt x="217258" y="277082"/>
                </a:cubicBezTo>
                <a:lnTo>
                  <a:pt x="200741" y="217445"/>
                </a:lnTo>
                <a:cubicBezTo>
                  <a:pt x="199301" y="212252"/>
                  <a:pt x="200805" y="206689"/>
                  <a:pt x="204661" y="202925"/>
                </a:cubicBezTo>
                <a:cubicBezTo>
                  <a:pt x="208519" y="199162"/>
                  <a:pt x="214115" y="197798"/>
                  <a:pt x="219275" y="199365"/>
                </a:cubicBezTo>
                <a:lnTo>
                  <a:pt x="277434" y="217028"/>
                </a:lnTo>
                <a:cubicBezTo>
                  <a:pt x="279761" y="217737"/>
                  <a:pt x="281878" y="219007"/>
                  <a:pt x="283598" y="220729"/>
                </a:cubicBezTo>
                <a:close/>
                <a:moveTo>
                  <a:pt x="244701" y="265447"/>
                </a:moveTo>
                <a:lnTo>
                  <a:pt x="299009" y="319858"/>
                </a:lnTo>
                <a:lnTo>
                  <a:pt x="319907" y="298960"/>
                </a:lnTo>
                <a:lnTo>
                  <a:pt x="265295" y="244227"/>
                </a:lnTo>
                <a:lnTo>
                  <a:pt x="236388" y="235446"/>
                </a:lnTo>
                <a:close/>
                <a:moveTo>
                  <a:pt x="343626" y="322733"/>
                </a:moveTo>
                <a:lnTo>
                  <a:pt x="340780" y="319878"/>
                </a:lnTo>
                <a:lnTo>
                  <a:pt x="319884" y="340774"/>
                </a:lnTo>
                <a:lnTo>
                  <a:pt x="322742" y="343637"/>
                </a:lnTo>
                <a:cubicBezTo>
                  <a:pt x="328491" y="349390"/>
                  <a:pt x="337865" y="349390"/>
                  <a:pt x="343626" y="343629"/>
                </a:cubicBezTo>
                <a:cubicBezTo>
                  <a:pt x="349387" y="337868"/>
                  <a:pt x="349387" y="328494"/>
                  <a:pt x="343626" y="322733"/>
                </a:cubicBezTo>
                <a:close/>
              </a:path>
            </a:pathLst>
          </a:custGeom>
          <a:solidFill>
            <a:schemeClr val="accent4"/>
          </a:solidFill>
          <a:ln w="7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23510F7-CC49-4130-860C-110C52FF638A}"/>
              </a:ext>
            </a:extLst>
          </p:cNvPr>
          <p:cNvGrpSpPr/>
          <p:nvPr/>
        </p:nvGrpSpPr>
        <p:grpSpPr>
          <a:xfrm>
            <a:off x="5692732" y="606536"/>
            <a:ext cx="5194952" cy="5192879"/>
            <a:chOff x="5692732" y="606536"/>
            <a:chExt cx="5194952" cy="5192879"/>
          </a:xfrm>
        </p:grpSpPr>
        <p:sp>
          <p:nvSpPr>
            <p:cNvPr id="13" name="Block Arc 12">
              <a:extLst>
                <a:ext uri="{FF2B5EF4-FFF2-40B4-BE49-F238E27FC236}">
                  <a16:creationId xmlns:a16="http://schemas.microsoft.com/office/drawing/2014/main" id="{DA3171FB-BC9B-4296-856D-BB842AADDFFA}"/>
                </a:ext>
              </a:extLst>
            </p:cNvPr>
            <p:cNvSpPr/>
            <p:nvPr/>
          </p:nvSpPr>
          <p:spPr>
            <a:xfrm rot="3278163">
              <a:off x="5693768" y="605500"/>
              <a:ext cx="5192879" cy="5194952"/>
            </a:xfrm>
            <a:prstGeom prst="blockArc">
              <a:avLst>
                <a:gd name="adj1" fmla="val 13069614"/>
                <a:gd name="adj2" fmla="val 16624182"/>
                <a:gd name="adj3" fmla="val 10374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4" name="Block Arc 13">
              <a:extLst>
                <a:ext uri="{FF2B5EF4-FFF2-40B4-BE49-F238E27FC236}">
                  <a16:creationId xmlns:a16="http://schemas.microsoft.com/office/drawing/2014/main" id="{4CFFD690-8AD7-48CE-9586-2D2C4064B6A4}"/>
                </a:ext>
              </a:extLst>
            </p:cNvPr>
            <p:cNvSpPr/>
            <p:nvPr/>
          </p:nvSpPr>
          <p:spPr>
            <a:xfrm rot="14078163">
              <a:off x="5693768" y="605500"/>
              <a:ext cx="5192879" cy="5194952"/>
            </a:xfrm>
            <a:prstGeom prst="blockArc">
              <a:avLst>
                <a:gd name="adj1" fmla="val 14133486"/>
                <a:gd name="adj2" fmla="val 16646590"/>
                <a:gd name="adj3" fmla="val 1051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CE9C2B87-AC43-4C73-B2F0-34CDD06CFE7E}"/>
              </a:ext>
            </a:extLst>
          </p:cNvPr>
          <p:cNvGrpSpPr/>
          <p:nvPr/>
        </p:nvGrpSpPr>
        <p:grpSpPr>
          <a:xfrm>
            <a:off x="8126714" y="3601864"/>
            <a:ext cx="3081898" cy="2300218"/>
            <a:chOff x="8107664" y="3582814"/>
            <a:chExt cx="3081898" cy="2300218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92317281-EFDE-4D1A-90B6-4834BE1F33AE}"/>
                </a:ext>
              </a:extLst>
            </p:cNvPr>
            <p:cNvSpPr/>
            <p:nvPr/>
          </p:nvSpPr>
          <p:spPr>
            <a:xfrm>
              <a:off x="8107664" y="3582814"/>
              <a:ext cx="3081898" cy="2300218"/>
            </a:xfrm>
            <a:prstGeom prst="roundRect">
              <a:avLst>
                <a:gd name="adj" fmla="val 4492"/>
              </a:avLst>
            </a:prstGeom>
            <a:solidFill>
              <a:schemeClr val="bg1"/>
            </a:solidFill>
            <a:ln>
              <a:noFill/>
            </a:ln>
            <a:effectLst>
              <a:outerShdw blurRad="965200" dist="165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000" dirty="0">
                <a:solidFill>
                  <a:srgbClr val="6D7381"/>
                </a:solidFill>
                <a:latin typeface="Roboto Light" panose="02000000000000000000" pitchFamily="2" charset="0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3E79793-6077-4501-A7C0-839BC00672C7}"/>
                </a:ext>
              </a:extLst>
            </p:cNvPr>
            <p:cNvGrpSpPr/>
            <p:nvPr/>
          </p:nvGrpSpPr>
          <p:grpSpPr>
            <a:xfrm>
              <a:off x="8474515" y="3939614"/>
              <a:ext cx="2348197" cy="1616157"/>
              <a:chOff x="8510423" y="3533425"/>
              <a:chExt cx="2348197" cy="1616157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399584C-91A5-42A9-82CA-55C7FAFB747B}"/>
                  </a:ext>
                </a:extLst>
              </p:cNvPr>
              <p:cNvSpPr/>
              <p:nvPr/>
            </p:nvSpPr>
            <p:spPr>
              <a:xfrm>
                <a:off x="8510423" y="4125712"/>
                <a:ext cx="2348197" cy="10238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en-US" sz="1600" dirty="0">
                    <a:solidFill>
                      <a:schemeClr val="bg1">
                        <a:lumMod val="50000"/>
                      </a:schemeClr>
                    </a:solidFill>
                    <a:ea typeface="Roboto Light" panose="02000000000000000000" pitchFamily="2" charset="0"/>
                  </a:rPr>
                  <a:t>Leverage agile frame on works to provide a great robust synopsis.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7042C1A8-9BD1-4390-A7FA-7B84B1DE1F38}"/>
                  </a:ext>
                </a:extLst>
              </p:cNvPr>
              <p:cNvSpPr/>
              <p:nvPr/>
            </p:nvSpPr>
            <p:spPr>
              <a:xfrm>
                <a:off x="8510423" y="3533425"/>
                <a:ext cx="2348197" cy="4739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sz="2400" b="1" dirty="0">
                    <a:solidFill>
                      <a:schemeClr val="accent2"/>
                    </a:solidFill>
                    <a:latin typeface="Calibri" panose="020F0502020204030204" pitchFamily="34" charset="0"/>
                    <a:ea typeface="Roboto Light" panose="02000000000000000000" pitchFamily="2" charset="0"/>
                  </a:rPr>
                  <a:t>Products</a:t>
                </a:r>
              </a:p>
            </p:txBody>
          </p:sp>
        </p:grpSp>
      </p:grpSp>
      <p:sp>
        <p:nvSpPr>
          <p:cNvPr id="20" name="Oval 19">
            <a:extLst>
              <a:ext uri="{FF2B5EF4-FFF2-40B4-BE49-F238E27FC236}">
                <a16:creationId xmlns:a16="http://schemas.microsoft.com/office/drawing/2014/main" id="{B9B07788-4170-4E24-87FC-081C0B6464E8}"/>
              </a:ext>
            </a:extLst>
          </p:cNvPr>
          <p:cNvSpPr/>
          <p:nvPr/>
        </p:nvSpPr>
        <p:spPr>
          <a:xfrm>
            <a:off x="2036353" y="1414551"/>
            <a:ext cx="444573" cy="4445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+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E94303DD-5DD3-49FC-9EE5-B662EF3EF1DB}"/>
              </a:ext>
            </a:extLst>
          </p:cNvPr>
          <p:cNvSpPr/>
          <p:nvPr/>
        </p:nvSpPr>
        <p:spPr>
          <a:xfrm>
            <a:off x="10207239" y="3220655"/>
            <a:ext cx="700077" cy="70007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</a:rPr>
              <a:t>01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BBD544A-73EC-487C-B89D-FCB5F0C8EF2B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tx1">
                    <a:lumMod val="75000"/>
                    <a:lumOff val="25000"/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6</a:t>
            </a:fld>
            <a:endParaRPr lang="id-ID" sz="49600" i="0" strike="noStrike" spc="0" dirty="0">
              <a:solidFill>
                <a:schemeClr val="tx1">
                  <a:lumMod val="75000"/>
                  <a:lumOff val="25000"/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E53E3D9-6AFE-495A-880E-6AB60B9472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12684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0479BE69-4365-43AD-8FAD-04FBF63BC5FB}"/>
              </a:ext>
            </a:extLst>
          </p:cNvPr>
          <p:cNvGrpSpPr/>
          <p:nvPr/>
        </p:nvGrpSpPr>
        <p:grpSpPr>
          <a:xfrm rot="21421102">
            <a:off x="1169306" y="1086853"/>
            <a:ext cx="7898494" cy="1195855"/>
            <a:chOff x="1169306" y="1102351"/>
            <a:chExt cx="7898494" cy="1195855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872209-4AD5-43CD-A68C-09D604243D9C}"/>
                </a:ext>
              </a:extLst>
            </p:cNvPr>
            <p:cNvSpPr/>
            <p:nvPr/>
          </p:nvSpPr>
          <p:spPr>
            <a:xfrm>
              <a:off x="1169306" y="1374876"/>
              <a:ext cx="7898494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5400" dirty="0">
                  <a:solidFill>
                    <a:schemeClr val="accent1"/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Market </a:t>
              </a:r>
              <a:r>
                <a:rPr lang="en-US" sz="5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Roboto Black" panose="02000000000000000000" pitchFamily="2" charset="0"/>
                  <a:cs typeface="Arial" panose="020B0604020202020204" pitchFamily="34" charset="0"/>
                </a:rPr>
                <a:t>example results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355ED23-CC6D-4911-8A11-ACAC5B40778B}"/>
                </a:ext>
              </a:extLst>
            </p:cNvPr>
            <p:cNvSpPr txBox="1"/>
            <p:nvPr/>
          </p:nvSpPr>
          <p:spPr>
            <a:xfrm>
              <a:off x="1169306" y="1102351"/>
              <a:ext cx="3395782" cy="38369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just">
                <a:lnSpc>
                  <a:spcPct val="130000"/>
                </a:lnSpc>
                <a:defRPr sz="1600">
                  <a:solidFill>
                    <a:schemeClr val="tx1">
                      <a:lumMod val="65000"/>
                      <a:lumOff val="35000"/>
                    </a:schemeClr>
                  </a:solidFill>
                  <a:ea typeface="Roboto Light" panose="02000000000000000000" pitchFamily="2" charset="0"/>
                </a:defRPr>
              </a:lvl1pPr>
            </a:lstStyle>
            <a:p>
              <a:r>
                <a:rPr lang="id-ID" dirty="0"/>
                <a:t>Put your subtitle here.</a:t>
              </a:r>
              <a:endParaRPr lang="en-US" dirty="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B51D487-B51E-4B57-A117-998C9A099C66}"/>
              </a:ext>
            </a:extLst>
          </p:cNvPr>
          <p:cNvGrpSpPr/>
          <p:nvPr/>
        </p:nvGrpSpPr>
        <p:grpSpPr>
          <a:xfrm rot="5069093">
            <a:off x="-1829138" y="5385399"/>
            <a:ext cx="4091430" cy="4091430"/>
            <a:chOff x="-370072" y="5352350"/>
            <a:chExt cx="4950630" cy="4950630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3C3E6E1D-63ED-4287-8849-36B89FEB77C0}"/>
                </a:ext>
              </a:extLst>
            </p:cNvPr>
            <p:cNvSpPr/>
            <p:nvPr/>
          </p:nvSpPr>
          <p:spPr>
            <a:xfrm>
              <a:off x="-17040" y="5697592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Block Arc 17">
              <a:extLst>
                <a:ext uri="{FF2B5EF4-FFF2-40B4-BE49-F238E27FC236}">
                  <a16:creationId xmlns:a16="http://schemas.microsoft.com/office/drawing/2014/main" id="{BB5A8F2F-D7F1-4753-AE5D-5B304F455DA4}"/>
                </a:ext>
              </a:extLst>
            </p:cNvPr>
            <p:cNvSpPr/>
            <p:nvPr/>
          </p:nvSpPr>
          <p:spPr>
            <a:xfrm rot="12817100">
              <a:off x="-370072" y="5352350"/>
              <a:ext cx="4950630" cy="4950630"/>
            </a:xfrm>
            <a:prstGeom prst="blockArc">
              <a:avLst>
                <a:gd name="adj1" fmla="val 13069614"/>
                <a:gd name="adj2" fmla="val 479312"/>
                <a:gd name="adj3" fmla="val 13976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9A4B72EA-1E5F-4596-8424-AE953049F587}"/>
              </a:ext>
            </a:extLst>
          </p:cNvPr>
          <p:cNvSpPr/>
          <p:nvPr/>
        </p:nvSpPr>
        <p:spPr>
          <a:xfrm rot="21421102">
            <a:off x="2557655" y="5445461"/>
            <a:ext cx="2348197" cy="47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Products 01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5B8ABAB-2094-4C4E-BFD3-F049ADAD7123}"/>
              </a:ext>
            </a:extLst>
          </p:cNvPr>
          <p:cNvGrpSpPr/>
          <p:nvPr/>
        </p:nvGrpSpPr>
        <p:grpSpPr>
          <a:xfrm>
            <a:off x="1954625" y="3046917"/>
            <a:ext cx="979336" cy="979336"/>
            <a:chOff x="1954625" y="3046917"/>
            <a:chExt cx="979336" cy="979336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728DA50-DE9C-4B3B-AE4E-25F2265839F6}"/>
                </a:ext>
              </a:extLst>
            </p:cNvPr>
            <p:cNvSpPr/>
            <p:nvPr/>
          </p:nvSpPr>
          <p:spPr>
            <a:xfrm rot="21421102">
              <a:off x="1954625" y="3046917"/>
              <a:ext cx="979336" cy="97933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grpSp>
          <p:nvGrpSpPr>
            <p:cNvPr id="24" name="Graphic 238">
              <a:extLst>
                <a:ext uri="{FF2B5EF4-FFF2-40B4-BE49-F238E27FC236}">
                  <a16:creationId xmlns:a16="http://schemas.microsoft.com/office/drawing/2014/main" id="{9AA4DB54-EB91-47D7-AA54-FB7023C667E3}"/>
                </a:ext>
              </a:extLst>
            </p:cNvPr>
            <p:cNvGrpSpPr/>
            <p:nvPr/>
          </p:nvGrpSpPr>
          <p:grpSpPr>
            <a:xfrm rot="21237131">
              <a:off x="2255394" y="3347686"/>
              <a:ext cx="377798" cy="377798"/>
              <a:chOff x="3373242" y="2732219"/>
              <a:chExt cx="377798" cy="377798"/>
            </a:xfrm>
            <a:solidFill>
              <a:schemeClr val="bg1"/>
            </a:solidFill>
          </p:grpSpPr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28BC0102-E370-4487-9D4A-50E3C4CAD022}"/>
                  </a:ext>
                </a:extLst>
              </p:cNvPr>
              <p:cNvSpPr/>
              <p:nvPr/>
            </p:nvSpPr>
            <p:spPr>
              <a:xfrm>
                <a:off x="3373242" y="2732219"/>
                <a:ext cx="377798" cy="377798"/>
              </a:xfrm>
              <a:custGeom>
                <a:avLst/>
                <a:gdLst>
                  <a:gd name="connsiteX0" fmla="*/ 363040 w 377798"/>
                  <a:gd name="connsiteY0" fmla="*/ 259736 h 377798"/>
                  <a:gd name="connsiteX1" fmla="*/ 377798 w 377798"/>
                  <a:gd name="connsiteY1" fmla="*/ 244978 h 377798"/>
                  <a:gd name="connsiteX2" fmla="*/ 377798 w 377798"/>
                  <a:gd name="connsiteY2" fmla="*/ 88546 h 377798"/>
                  <a:gd name="connsiteX3" fmla="*/ 318767 w 377798"/>
                  <a:gd name="connsiteY3" fmla="*/ 29515 h 377798"/>
                  <a:gd name="connsiteX4" fmla="*/ 299582 w 377798"/>
                  <a:gd name="connsiteY4" fmla="*/ 29515 h 377798"/>
                  <a:gd name="connsiteX5" fmla="*/ 299582 w 377798"/>
                  <a:gd name="connsiteY5" fmla="*/ 14758 h 377798"/>
                  <a:gd name="connsiteX6" fmla="*/ 284824 w 377798"/>
                  <a:gd name="connsiteY6" fmla="*/ 0 h 377798"/>
                  <a:gd name="connsiteX7" fmla="*/ 270067 w 377798"/>
                  <a:gd name="connsiteY7" fmla="*/ 14758 h 377798"/>
                  <a:gd name="connsiteX8" fmla="*/ 270067 w 377798"/>
                  <a:gd name="connsiteY8" fmla="*/ 29515 h 377798"/>
                  <a:gd name="connsiteX9" fmla="*/ 202919 w 377798"/>
                  <a:gd name="connsiteY9" fmla="*/ 29515 h 377798"/>
                  <a:gd name="connsiteX10" fmla="*/ 202919 w 377798"/>
                  <a:gd name="connsiteY10" fmla="*/ 14758 h 377798"/>
                  <a:gd name="connsiteX11" fmla="*/ 188161 w 377798"/>
                  <a:gd name="connsiteY11" fmla="*/ 0 h 377798"/>
                  <a:gd name="connsiteX12" fmla="*/ 173403 w 377798"/>
                  <a:gd name="connsiteY12" fmla="*/ 14758 h 377798"/>
                  <a:gd name="connsiteX13" fmla="*/ 173403 w 377798"/>
                  <a:gd name="connsiteY13" fmla="*/ 29515 h 377798"/>
                  <a:gd name="connsiteX14" fmla="*/ 106994 w 377798"/>
                  <a:gd name="connsiteY14" fmla="*/ 29515 h 377798"/>
                  <a:gd name="connsiteX15" fmla="*/ 106994 w 377798"/>
                  <a:gd name="connsiteY15" fmla="*/ 14758 h 377798"/>
                  <a:gd name="connsiteX16" fmla="*/ 92236 w 377798"/>
                  <a:gd name="connsiteY16" fmla="*/ 0 h 377798"/>
                  <a:gd name="connsiteX17" fmla="*/ 77478 w 377798"/>
                  <a:gd name="connsiteY17" fmla="*/ 14758 h 377798"/>
                  <a:gd name="connsiteX18" fmla="*/ 77478 w 377798"/>
                  <a:gd name="connsiteY18" fmla="*/ 29515 h 377798"/>
                  <a:gd name="connsiteX19" fmla="*/ 59031 w 377798"/>
                  <a:gd name="connsiteY19" fmla="*/ 29515 h 377798"/>
                  <a:gd name="connsiteX20" fmla="*/ 0 w 377798"/>
                  <a:gd name="connsiteY20" fmla="*/ 88546 h 377798"/>
                  <a:gd name="connsiteX21" fmla="*/ 0 w 377798"/>
                  <a:gd name="connsiteY21" fmla="*/ 318767 h 377798"/>
                  <a:gd name="connsiteX22" fmla="*/ 59031 w 377798"/>
                  <a:gd name="connsiteY22" fmla="*/ 377798 h 377798"/>
                  <a:gd name="connsiteX23" fmla="*/ 318767 w 377798"/>
                  <a:gd name="connsiteY23" fmla="*/ 377798 h 377798"/>
                  <a:gd name="connsiteX24" fmla="*/ 377798 w 377798"/>
                  <a:gd name="connsiteY24" fmla="*/ 318767 h 377798"/>
                  <a:gd name="connsiteX25" fmla="*/ 363040 w 377798"/>
                  <a:gd name="connsiteY25" fmla="*/ 304009 h 377798"/>
                  <a:gd name="connsiteX26" fmla="*/ 348283 w 377798"/>
                  <a:gd name="connsiteY26" fmla="*/ 318767 h 377798"/>
                  <a:gd name="connsiteX27" fmla="*/ 318767 w 377798"/>
                  <a:gd name="connsiteY27" fmla="*/ 348283 h 377798"/>
                  <a:gd name="connsiteX28" fmla="*/ 59031 w 377798"/>
                  <a:gd name="connsiteY28" fmla="*/ 348283 h 377798"/>
                  <a:gd name="connsiteX29" fmla="*/ 29515 w 377798"/>
                  <a:gd name="connsiteY29" fmla="*/ 318767 h 377798"/>
                  <a:gd name="connsiteX30" fmla="*/ 29515 w 377798"/>
                  <a:gd name="connsiteY30" fmla="*/ 88546 h 377798"/>
                  <a:gd name="connsiteX31" fmla="*/ 59031 w 377798"/>
                  <a:gd name="connsiteY31" fmla="*/ 59031 h 377798"/>
                  <a:gd name="connsiteX32" fmla="*/ 77478 w 377798"/>
                  <a:gd name="connsiteY32" fmla="*/ 59031 h 377798"/>
                  <a:gd name="connsiteX33" fmla="*/ 77478 w 377798"/>
                  <a:gd name="connsiteY33" fmla="*/ 73789 h 377798"/>
                  <a:gd name="connsiteX34" fmla="*/ 92236 w 377798"/>
                  <a:gd name="connsiteY34" fmla="*/ 88546 h 377798"/>
                  <a:gd name="connsiteX35" fmla="*/ 106994 w 377798"/>
                  <a:gd name="connsiteY35" fmla="*/ 73789 h 377798"/>
                  <a:gd name="connsiteX36" fmla="*/ 106994 w 377798"/>
                  <a:gd name="connsiteY36" fmla="*/ 59031 h 377798"/>
                  <a:gd name="connsiteX37" fmla="*/ 173403 w 377798"/>
                  <a:gd name="connsiteY37" fmla="*/ 59031 h 377798"/>
                  <a:gd name="connsiteX38" fmla="*/ 173403 w 377798"/>
                  <a:gd name="connsiteY38" fmla="*/ 73789 h 377798"/>
                  <a:gd name="connsiteX39" fmla="*/ 188161 w 377798"/>
                  <a:gd name="connsiteY39" fmla="*/ 88546 h 377798"/>
                  <a:gd name="connsiteX40" fmla="*/ 202919 w 377798"/>
                  <a:gd name="connsiteY40" fmla="*/ 73789 h 377798"/>
                  <a:gd name="connsiteX41" fmla="*/ 202919 w 377798"/>
                  <a:gd name="connsiteY41" fmla="*/ 59031 h 377798"/>
                  <a:gd name="connsiteX42" fmla="*/ 270067 w 377798"/>
                  <a:gd name="connsiteY42" fmla="*/ 59031 h 377798"/>
                  <a:gd name="connsiteX43" fmla="*/ 270067 w 377798"/>
                  <a:gd name="connsiteY43" fmla="*/ 73789 h 377798"/>
                  <a:gd name="connsiteX44" fmla="*/ 284824 w 377798"/>
                  <a:gd name="connsiteY44" fmla="*/ 88546 h 377798"/>
                  <a:gd name="connsiteX45" fmla="*/ 299582 w 377798"/>
                  <a:gd name="connsiteY45" fmla="*/ 73789 h 377798"/>
                  <a:gd name="connsiteX46" fmla="*/ 299582 w 377798"/>
                  <a:gd name="connsiteY46" fmla="*/ 59031 h 377798"/>
                  <a:gd name="connsiteX47" fmla="*/ 318767 w 377798"/>
                  <a:gd name="connsiteY47" fmla="*/ 59031 h 377798"/>
                  <a:gd name="connsiteX48" fmla="*/ 348283 w 377798"/>
                  <a:gd name="connsiteY48" fmla="*/ 88546 h 377798"/>
                  <a:gd name="connsiteX49" fmla="*/ 348283 w 377798"/>
                  <a:gd name="connsiteY49" fmla="*/ 244978 h 377798"/>
                  <a:gd name="connsiteX50" fmla="*/ 363040 w 377798"/>
                  <a:gd name="connsiteY50" fmla="*/ 259736 h 37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377798" h="377798">
                    <a:moveTo>
                      <a:pt x="363040" y="259736"/>
                    </a:moveTo>
                    <a:cubicBezTo>
                      <a:pt x="371191" y="259736"/>
                      <a:pt x="377798" y="253129"/>
                      <a:pt x="377798" y="244978"/>
                    </a:cubicBezTo>
                    <a:lnTo>
                      <a:pt x="377798" y="88546"/>
                    </a:lnTo>
                    <a:cubicBezTo>
                      <a:pt x="377798" y="55997"/>
                      <a:pt x="351317" y="29515"/>
                      <a:pt x="318767" y="29515"/>
                    </a:cubicBezTo>
                    <a:lnTo>
                      <a:pt x="299582" y="29515"/>
                    </a:lnTo>
                    <a:lnTo>
                      <a:pt x="299582" y="14758"/>
                    </a:lnTo>
                    <a:cubicBezTo>
                      <a:pt x="299582" y="6607"/>
                      <a:pt x="292975" y="0"/>
                      <a:pt x="284824" y="0"/>
                    </a:cubicBezTo>
                    <a:cubicBezTo>
                      <a:pt x="276674" y="0"/>
                      <a:pt x="270067" y="6607"/>
                      <a:pt x="270067" y="14758"/>
                    </a:cubicBezTo>
                    <a:lnTo>
                      <a:pt x="270067" y="29515"/>
                    </a:lnTo>
                    <a:lnTo>
                      <a:pt x="202919" y="29515"/>
                    </a:lnTo>
                    <a:lnTo>
                      <a:pt x="202919" y="14758"/>
                    </a:lnTo>
                    <a:cubicBezTo>
                      <a:pt x="202919" y="6607"/>
                      <a:pt x="196312" y="0"/>
                      <a:pt x="188161" y="0"/>
                    </a:cubicBezTo>
                    <a:cubicBezTo>
                      <a:pt x="180010" y="0"/>
                      <a:pt x="173403" y="6607"/>
                      <a:pt x="173403" y="14758"/>
                    </a:cubicBezTo>
                    <a:lnTo>
                      <a:pt x="173403" y="29515"/>
                    </a:lnTo>
                    <a:lnTo>
                      <a:pt x="106994" y="29515"/>
                    </a:lnTo>
                    <a:lnTo>
                      <a:pt x="106994" y="14758"/>
                    </a:lnTo>
                    <a:cubicBezTo>
                      <a:pt x="106994" y="6607"/>
                      <a:pt x="100387" y="0"/>
                      <a:pt x="92236" y="0"/>
                    </a:cubicBezTo>
                    <a:cubicBezTo>
                      <a:pt x="84085" y="0"/>
                      <a:pt x="77478" y="6607"/>
                      <a:pt x="77478" y="14758"/>
                    </a:cubicBezTo>
                    <a:lnTo>
                      <a:pt x="77478" y="29515"/>
                    </a:lnTo>
                    <a:lnTo>
                      <a:pt x="59031" y="29515"/>
                    </a:lnTo>
                    <a:cubicBezTo>
                      <a:pt x="26481" y="29515"/>
                      <a:pt x="0" y="55997"/>
                      <a:pt x="0" y="88546"/>
                    </a:cubicBezTo>
                    <a:lnTo>
                      <a:pt x="0" y="318767"/>
                    </a:lnTo>
                    <a:cubicBezTo>
                      <a:pt x="0" y="351317"/>
                      <a:pt x="26481" y="377798"/>
                      <a:pt x="59031" y="377798"/>
                    </a:cubicBezTo>
                    <a:lnTo>
                      <a:pt x="318767" y="377798"/>
                    </a:lnTo>
                    <a:cubicBezTo>
                      <a:pt x="351317" y="377798"/>
                      <a:pt x="377798" y="351317"/>
                      <a:pt x="377798" y="318767"/>
                    </a:cubicBezTo>
                    <a:cubicBezTo>
                      <a:pt x="377798" y="310616"/>
                      <a:pt x="371191" y="304009"/>
                      <a:pt x="363040" y="304009"/>
                    </a:cubicBezTo>
                    <a:cubicBezTo>
                      <a:pt x="354890" y="304009"/>
                      <a:pt x="348283" y="310616"/>
                      <a:pt x="348283" y="318767"/>
                    </a:cubicBezTo>
                    <a:cubicBezTo>
                      <a:pt x="348283" y="335042"/>
                      <a:pt x="335042" y="348283"/>
                      <a:pt x="318767" y="348283"/>
                    </a:cubicBezTo>
                    <a:lnTo>
                      <a:pt x="59031" y="348283"/>
                    </a:lnTo>
                    <a:cubicBezTo>
                      <a:pt x="42756" y="348283"/>
                      <a:pt x="29515" y="335042"/>
                      <a:pt x="29515" y="318767"/>
                    </a:cubicBezTo>
                    <a:lnTo>
                      <a:pt x="29515" y="88546"/>
                    </a:lnTo>
                    <a:cubicBezTo>
                      <a:pt x="29515" y="72272"/>
                      <a:pt x="42756" y="59031"/>
                      <a:pt x="59031" y="59031"/>
                    </a:cubicBezTo>
                    <a:lnTo>
                      <a:pt x="77478" y="59031"/>
                    </a:lnTo>
                    <a:lnTo>
                      <a:pt x="77478" y="73789"/>
                    </a:lnTo>
                    <a:cubicBezTo>
                      <a:pt x="77478" y="81939"/>
                      <a:pt x="84085" y="88546"/>
                      <a:pt x="92236" y="88546"/>
                    </a:cubicBezTo>
                    <a:cubicBezTo>
                      <a:pt x="100387" y="88546"/>
                      <a:pt x="106994" y="81939"/>
                      <a:pt x="106994" y="73789"/>
                    </a:cubicBezTo>
                    <a:lnTo>
                      <a:pt x="106994" y="59031"/>
                    </a:lnTo>
                    <a:lnTo>
                      <a:pt x="173403" y="59031"/>
                    </a:lnTo>
                    <a:lnTo>
                      <a:pt x="173403" y="73789"/>
                    </a:lnTo>
                    <a:cubicBezTo>
                      <a:pt x="173403" y="81939"/>
                      <a:pt x="180010" y="88546"/>
                      <a:pt x="188161" y="88546"/>
                    </a:cubicBezTo>
                    <a:cubicBezTo>
                      <a:pt x="196312" y="88546"/>
                      <a:pt x="202919" y="81939"/>
                      <a:pt x="202919" y="73789"/>
                    </a:cubicBezTo>
                    <a:lnTo>
                      <a:pt x="202919" y="59031"/>
                    </a:lnTo>
                    <a:lnTo>
                      <a:pt x="270067" y="59031"/>
                    </a:lnTo>
                    <a:lnTo>
                      <a:pt x="270067" y="73789"/>
                    </a:lnTo>
                    <a:cubicBezTo>
                      <a:pt x="270067" y="81939"/>
                      <a:pt x="276674" y="88546"/>
                      <a:pt x="284824" y="88546"/>
                    </a:cubicBezTo>
                    <a:cubicBezTo>
                      <a:pt x="292975" y="88546"/>
                      <a:pt x="299582" y="81939"/>
                      <a:pt x="299582" y="73789"/>
                    </a:cubicBezTo>
                    <a:lnTo>
                      <a:pt x="299582" y="59031"/>
                    </a:lnTo>
                    <a:lnTo>
                      <a:pt x="318767" y="59031"/>
                    </a:lnTo>
                    <a:cubicBezTo>
                      <a:pt x="335042" y="59031"/>
                      <a:pt x="348283" y="72272"/>
                      <a:pt x="348283" y="88546"/>
                    </a:cubicBezTo>
                    <a:lnTo>
                      <a:pt x="348283" y="244978"/>
                    </a:lnTo>
                    <a:cubicBezTo>
                      <a:pt x="348283" y="253129"/>
                      <a:pt x="354890" y="259736"/>
                      <a:pt x="363040" y="259736"/>
                    </a:cubicBezTo>
                    <a:close/>
                  </a:path>
                </a:pathLst>
              </a:custGeom>
              <a:grpFill/>
              <a:ln w="7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96428AC3-2B57-4FD1-893B-F443F8B01647}"/>
                  </a:ext>
                </a:extLst>
              </p:cNvPr>
              <p:cNvSpPr/>
              <p:nvPr/>
            </p:nvSpPr>
            <p:spPr>
              <a:xfrm>
                <a:off x="3450720" y="2872417"/>
                <a:ext cx="29515" cy="29515"/>
              </a:xfrm>
              <a:custGeom>
                <a:avLst/>
                <a:gdLst>
                  <a:gd name="connsiteX0" fmla="*/ 29515 w 29515"/>
                  <a:gd name="connsiteY0" fmla="*/ 14758 h 29515"/>
                  <a:gd name="connsiteX1" fmla="*/ 14758 w 29515"/>
                  <a:gd name="connsiteY1" fmla="*/ 29515 h 29515"/>
                  <a:gd name="connsiteX2" fmla="*/ 0 w 29515"/>
                  <a:gd name="connsiteY2" fmla="*/ 14758 h 29515"/>
                  <a:gd name="connsiteX3" fmla="*/ 14758 w 29515"/>
                  <a:gd name="connsiteY3" fmla="*/ 0 h 29515"/>
                  <a:gd name="connsiteX4" fmla="*/ 29515 w 29515"/>
                  <a:gd name="connsiteY4" fmla="*/ 14758 h 29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15" h="29515">
                    <a:moveTo>
                      <a:pt x="29515" y="14758"/>
                    </a:moveTo>
                    <a:cubicBezTo>
                      <a:pt x="29515" y="22908"/>
                      <a:pt x="22908" y="29515"/>
                      <a:pt x="14758" y="29515"/>
                    </a:cubicBezTo>
                    <a:cubicBezTo>
                      <a:pt x="6607" y="29515"/>
                      <a:pt x="0" y="22908"/>
                      <a:pt x="0" y="14758"/>
                    </a:cubicBezTo>
                    <a:cubicBezTo>
                      <a:pt x="0" y="6607"/>
                      <a:pt x="6607" y="0"/>
                      <a:pt x="14758" y="0"/>
                    </a:cubicBezTo>
                    <a:cubicBezTo>
                      <a:pt x="22908" y="0"/>
                      <a:pt x="29515" y="6607"/>
                      <a:pt x="29515" y="14758"/>
                    </a:cubicBezTo>
                    <a:close/>
                  </a:path>
                </a:pathLst>
              </a:custGeom>
              <a:grpFill/>
              <a:ln w="7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CA06D141-58E3-463A-8557-4B3C4FF057FD}"/>
                  </a:ext>
                </a:extLst>
              </p:cNvPr>
              <p:cNvSpPr/>
              <p:nvPr/>
            </p:nvSpPr>
            <p:spPr>
              <a:xfrm>
                <a:off x="3579112" y="2872417"/>
                <a:ext cx="29515" cy="29515"/>
              </a:xfrm>
              <a:custGeom>
                <a:avLst/>
                <a:gdLst>
                  <a:gd name="connsiteX0" fmla="*/ 29515 w 29515"/>
                  <a:gd name="connsiteY0" fmla="*/ 14758 h 29515"/>
                  <a:gd name="connsiteX1" fmla="*/ 14758 w 29515"/>
                  <a:gd name="connsiteY1" fmla="*/ 29515 h 29515"/>
                  <a:gd name="connsiteX2" fmla="*/ 0 w 29515"/>
                  <a:gd name="connsiteY2" fmla="*/ 14758 h 29515"/>
                  <a:gd name="connsiteX3" fmla="*/ 14758 w 29515"/>
                  <a:gd name="connsiteY3" fmla="*/ 0 h 29515"/>
                  <a:gd name="connsiteX4" fmla="*/ 29515 w 29515"/>
                  <a:gd name="connsiteY4" fmla="*/ 14758 h 29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15" h="29515">
                    <a:moveTo>
                      <a:pt x="29515" y="14758"/>
                    </a:moveTo>
                    <a:cubicBezTo>
                      <a:pt x="29515" y="22908"/>
                      <a:pt x="22908" y="29515"/>
                      <a:pt x="14758" y="29515"/>
                    </a:cubicBezTo>
                    <a:cubicBezTo>
                      <a:pt x="6607" y="29515"/>
                      <a:pt x="0" y="22908"/>
                      <a:pt x="0" y="14758"/>
                    </a:cubicBezTo>
                    <a:cubicBezTo>
                      <a:pt x="0" y="6607"/>
                      <a:pt x="6607" y="0"/>
                      <a:pt x="14758" y="0"/>
                    </a:cubicBezTo>
                    <a:cubicBezTo>
                      <a:pt x="22908" y="0"/>
                      <a:pt x="29515" y="6607"/>
                      <a:pt x="29515" y="14758"/>
                    </a:cubicBezTo>
                    <a:close/>
                  </a:path>
                </a:pathLst>
              </a:custGeom>
              <a:grpFill/>
              <a:ln w="7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19E4B495-CC7F-4923-BE1E-AD5A22F7A244}"/>
                  </a:ext>
                </a:extLst>
              </p:cNvPr>
              <p:cNvSpPr/>
              <p:nvPr/>
            </p:nvSpPr>
            <p:spPr>
              <a:xfrm>
                <a:off x="3643308" y="2872417"/>
                <a:ext cx="29515" cy="29515"/>
              </a:xfrm>
              <a:custGeom>
                <a:avLst/>
                <a:gdLst>
                  <a:gd name="connsiteX0" fmla="*/ 29515 w 29515"/>
                  <a:gd name="connsiteY0" fmla="*/ 14758 h 29515"/>
                  <a:gd name="connsiteX1" fmla="*/ 14758 w 29515"/>
                  <a:gd name="connsiteY1" fmla="*/ 29515 h 29515"/>
                  <a:gd name="connsiteX2" fmla="*/ 0 w 29515"/>
                  <a:gd name="connsiteY2" fmla="*/ 14758 h 29515"/>
                  <a:gd name="connsiteX3" fmla="*/ 14758 w 29515"/>
                  <a:gd name="connsiteY3" fmla="*/ 0 h 29515"/>
                  <a:gd name="connsiteX4" fmla="*/ 29515 w 29515"/>
                  <a:gd name="connsiteY4" fmla="*/ 14758 h 29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15" h="29515">
                    <a:moveTo>
                      <a:pt x="29515" y="14758"/>
                    </a:moveTo>
                    <a:cubicBezTo>
                      <a:pt x="29515" y="22908"/>
                      <a:pt x="22908" y="29515"/>
                      <a:pt x="14758" y="29515"/>
                    </a:cubicBezTo>
                    <a:cubicBezTo>
                      <a:pt x="6607" y="29515"/>
                      <a:pt x="0" y="22908"/>
                      <a:pt x="0" y="14758"/>
                    </a:cubicBezTo>
                    <a:cubicBezTo>
                      <a:pt x="0" y="6607"/>
                      <a:pt x="6607" y="0"/>
                      <a:pt x="14758" y="0"/>
                    </a:cubicBezTo>
                    <a:cubicBezTo>
                      <a:pt x="22908" y="0"/>
                      <a:pt x="29515" y="6607"/>
                      <a:pt x="29515" y="14758"/>
                    </a:cubicBezTo>
                    <a:close/>
                  </a:path>
                </a:pathLst>
              </a:custGeom>
              <a:grpFill/>
              <a:ln w="7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8F5ABA5A-64EA-498F-A56C-0433462F7AF9}"/>
                  </a:ext>
                </a:extLst>
              </p:cNvPr>
              <p:cNvSpPr/>
              <p:nvPr/>
            </p:nvSpPr>
            <p:spPr>
              <a:xfrm>
                <a:off x="3450720" y="2936613"/>
                <a:ext cx="29515" cy="29515"/>
              </a:xfrm>
              <a:custGeom>
                <a:avLst/>
                <a:gdLst>
                  <a:gd name="connsiteX0" fmla="*/ 29515 w 29515"/>
                  <a:gd name="connsiteY0" fmla="*/ 14758 h 29515"/>
                  <a:gd name="connsiteX1" fmla="*/ 14758 w 29515"/>
                  <a:gd name="connsiteY1" fmla="*/ 29515 h 29515"/>
                  <a:gd name="connsiteX2" fmla="*/ 0 w 29515"/>
                  <a:gd name="connsiteY2" fmla="*/ 14758 h 29515"/>
                  <a:gd name="connsiteX3" fmla="*/ 14758 w 29515"/>
                  <a:gd name="connsiteY3" fmla="*/ 0 h 29515"/>
                  <a:gd name="connsiteX4" fmla="*/ 29515 w 29515"/>
                  <a:gd name="connsiteY4" fmla="*/ 14758 h 29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15" h="29515">
                    <a:moveTo>
                      <a:pt x="29515" y="14758"/>
                    </a:moveTo>
                    <a:cubicBezTo>
                      <a:pt x="29515" y="22908"/>
                      <a:pt x="22908" y="29515"/>
                      <a:pt x="14758" y="29515"/>
                    </a:cubicBezTo>
                    <a:cubicBezTo>
                      <a:pt x="6607" y="29515"/>
                      <a:pt x="0" y="22908"/>
                      <a:pt x="0" y="14758"/>
                    </a:cubicBezTo>
                    <a:cubicBezTo>
                      <a:pt x="0" y="6607"/>
                      <a:pt x="6607" y="0"/>
                      <a:pt x="14758" y="0"/>
                    </a:cubicBezTo>
                    <a:cubicBezTo>
                      <a:pt x="22908" y="0"/>
                      <a:pt x="29515" y="6607"/>
                      <a:pt x="29515" y="14758"/>
                    </a:cubicBezTo>
                    <a:close/>
                  </a:path>
                </a:pathLst>
              </a:custGeom>
              <a:grpFill/>
              <a:ln w="7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6EA6B4F-8272-4F12-B9B8-8EB5CBEE7F15}"/>
                  </a:ext>
                </a:extLst>
              </p:cNvPr>
              <p:cNvSpPr/>
              <p:nvPr/>
            </p:nvSpPr>
            <p:spPr>
              <a:xfrm>
                <a:off x="3450720" y="3000809"/>
                <a:ext cx="29515" cy="29515"/>
              </a:xfrm>
              <a:custGeom>
                <a:avLst/>
                <a:gdLst>
                  <a:gd name="connsiteX0" fmla="*/ 29515 w 29515"/>
                  <a:gd name="connsiteY0" fmla="*/ 14758 h 29515"/>
                  <a:gd name="connsiteX1" fmla="*/ 14758 w 29515"/>
                  <a:gd name="connsiteY1" fmla="*/ 29515 h 29515"/>
                  <a:gd name="connsiteX2" fmla="*/ 0 w 29515"/>
                  <a:gd name="connsiteY2" fmla="*/ 14758 h 29515"/>
                  <a:gd name="connsiteX3" fmla="*/ 14758 w 29515"/>
                  <a:gd name="connsiteY3" fmla="*/ 0 h 29515"/>
                  <a:gd name="connsiteX4" fmla="*/ 29515 w 29515"/>
                  <a:gd name="connsiteY4" fmla="*/ 14758 h 29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15" h="29515">
                    <a:moveTo>
                      <a:pt x="29515" y="14758"/>
                    </a:moveTo>
                    <a:cubicBezTo>
                      <a:pt x="29515" y="22908"/>
                      <a:pt x="22908" y="29515"/>
                      <a:pt x="14758" y="29515"/>
                    </a:cubicBezTo>
                    <a:cubicBezTo>
                      <a:pt x="6607" y="29515"/>
                      <a:pt x="0" y="22908"/>
                      <a:pt x="0" y="14758"/>
                    </a:cubicBezTo>
                    <a:cubicBezTo>
                      <a:pt x="0" y="6607"/>
                      <a:pt x="6607" y="0"/>
                      <a:pt x="14758" y="0"/>
                    </a:cubicBezTo>
                    <a:cubicBezTo>
                      <a:pt x="22908" y="0"/>
                      <a:pt x="29515" y="6607"/>
                      <a:pt x="29515" y="14758"/>
                    </a:cubicBezTo>
                    <a:close/>
                  </a:path>
                </a:pathLst>
              </a:custGeom>
              <a:grpFill/>
              <a:ln w="7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30A0EDEE-25C6-4D8D-82A7-3F4BF3DC4EDD}"/>
                  </a:ext>
                </a:extLst>
              </p:cNvPr>
              <p:cNvSpPr/>
              <p:nvPr/>
            </p:nvSpPr>
            <p:spPr>
              <a:xfrm>
                <a:off x="3514916" y="2872417"/>
                <a:ext cx="29515" cy="29515"/>
              </a:xfrm>
              <a:custGeom>
                <a:avLst/>
                <a:gdLst>
                  <a:gd name="connsiteX0" fmla="*/ 29515 w 29515"/>
                  <a:gd name="connsiteY0" fmla="*/ 14758 h 29515"/>
                  <a:gd name="connsiteX1" fmla="*/ 14758 w 29515"/>
                  <a:gd name="connsiteY1" fmla="*/ 29515 h 29515"/>
                  <a:gd name="connsiteX2" fmla="*/ 0 w 29515"/>
                  <a:gd name="connsiteY2" fmla="*/ 14758 h 29515"/>
                  <a:gd name="connsiteX3" fmla="*/ 14758 w 29515"/>
                  <a:gd name="connsiteY3" fmla="*/ 0 h 29515"/>
                  <a:gd name="connsiteX4" fmla="*/ 29515 w 29515"/>
                  <a:gd name="connsiteY4" fmla="*/ 14758 h 29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15" h="29515">
                    <a:moveTo>
                      <a:pt x="29515" y="14758"/>
                    </a:moveTo>
                    <a:cubicBezTo>
                      <a:pt x="29515" y="22908"/>
                      <a:pt x="22908" y="29515"/>
                      <a:pt x="14758" y="29515"/>
                    </a:cubicBezTo>
                    <a:cubicBezTo>
                      <a:pt x="6607" y="29515"/>
                      <a:pt x="0" y="22908"/>
                      <a:pt x="0" y="14758"/>
                    </a:cubicBezTo>
                    <a:cubicBezTo>
                      <a:pt x="0" y="6607"/>
                      <a:pt x="6607" y="0"/>
                      <a:pt x="14758" y="0"/>
                    </a:cubicBezTo>
                    <a:cubicBezTo>
                      <a:pt x="22908" y="0"/>
                      <a:pt x="29515" y="6607"/>
                      <a:pt x="29515" y="14758"/>
                    </a:cubicBezTo>
                    <a:close/>
                  </a:path>
                </a:pathLst>
              </a:custGeom>
              <a:grpFill/>
              <a:ln w="7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9E7A871E-62FF-4C67-823A-B463179FAC5F}"/>
                  </a:ext>
                </a:extLst>
              </p:cNvPr>
              <p:cNvSpPr/>
              <p:nvPr/>
            </p:nvSpPr>
            <p:spPr>
              <a:xfrm>
                <a:off x="3514916" y="2936613"/>
                <a:ext cx="29515" cy="29515"/>
              </a:xfrm>
              <a:custGeom>
                <a:avLst/>
                <a:gdLst>
                  <a:gd name="connsiteX0" fmla="*/ 29515 w 29515"/>
                  <a:gd name="connsiteY0" fmla="*/ 14758 h 29515"/>
                  <a:gd name="connsiteX1" fmla="*/ 14758 w 29515"/>
                  <a:gd name="connsiteY1" fmla="*/ 29515 h 29515"/>
                  <a:gd name="connsiteX2" fmla="*/ 0 w 29515"/>
                  <a:gd name="connsiteY2" fmla="*/ 14758 h 29515"/>
                  <a:gd name="connsiteX3" fmla="*/ 14758 w 29515"/>
                  <a:gd name="connsiteY3" fmla="*/ 0 h 29515"/>
                  <a:gd name="connsiteX4" fmla="*/ 29515 w 29515"/>
                  <a:gd name="connsiteY4" fmla="*/ 14758 h 29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15" h="29515">
                    <a:moveTo>
                      <a:pt x="29515" y="14758"/>
                    </a:moveTo>
                    <a:cubicBezTo>
                      <a:pt x="29515" y="22908"/>
                      <a:pt x="22908" y="29515"/>
                      <a:pt x="14758" y="29515"/>
                    </a:cubicBezTo>
                    <a:cubicBezTo>
                      <a:pt x="6607" y="29515"/>
                      <a:pt x="0" y="22908"/>
                      <a:pt x="0" y="14758"/>
                    </a:cubicBezTo>
                    <a:cubicBezTo>
                      <a:pt x="0" y="6607"/>
                      <a:pt x="6607" y="0"/>
                      <a:pt x="14758" y="0"/>
                    </a:cubicBezTo>
                    <a:cubicBezTo>
                      <a:pt x="22908" y="0"/>
                      <a:pt x="29515" y="6607"/>
                      <a:pt x="29515" y="14758"/>
                    </a:cubicBezTo>
                    <a:close/>
                  </a:path>
                </a:pathLst>
              </a:custGeom>
              <a:grpFill/>
              <a:ln w="7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2293C60F-8594-480A-95E3-52D74C453A0F}"/>
                  </a:ext>
                </a:extLst>
              </p:cNvPr>
              <p:cNvSpPr/>
              <p:nvPr/>
            </p:nvSpPr>
            <p:spPr>
              <a:xfrm>
                <a:off x="3514916" y="3000809"/>
                <a:ext cx="29515" cy="29515"/>
              </a:xfrm>
              <a:custGeom>
                <a:avLst/>
                <a:gdLst>
                  <a:gd name="connsiteX0" fmla="*/ 29515 w 29515"/>
                  <a:gd name="connsiteY0" fmla="*/ 14758 h 29515"/>
                  <a:gd name="connsiteX1" fmla="*/ 14758 w 29515"/>
                  <a:gd name="connsiteY1" fmla="*/ 29515 h 29515"/>
                  <a:gd name="connsiteX2" fmla="*/ 0 w 29515"/>
                  <a:gd name="connsiteY2" fmla="*/ 14758 h 29515"/>
                  <a:gd name="connsiteX3" fmla="*/ 14758 w 29515"/>
                  <a:gd name="connsiteY3" fmla="*/ 0 h 29515"/>
                  <a:gd name="connsiteX4" fmla="*/ 29515 w 29515"/>
                  <a:gd name="connsiteY4" fmla="*/ 14758 h 29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15" h="29515">
                    <a:moveTo>
                      <a:pt x="29515" y="14758"/>
                    </a:moveTo>
                    <a:cubicBezTo>
                      <a:pt x="29515" y="22908"/>
                      <a:pt x="22908" y="29515"/>
                      <a:pt x="14758" y="29515"/>
                    </a:cubicBezTo>
                    <a:cubicBezTo>
                      <a:pt x="6607" y="29515"/>
                      <a:pt x="0" y="22908"/>
                      <a:pt x="0" y="14758"/>
                    </a:cubicBezTo>
                    <a:cubicBezTo>
                      <a:pt x="0" y="6607"/>
                      <a:pt x="6607" y="0"/>
                      <a:pt x="14758" y="0"/>
                    </a:cubicBezTo>
                    <a:cubicBezTo>
                      <a:pt x="22908" y="0"/>
                      <a:pt x="29515" y="6607"/>
                      <a:pt x="29515" y="14758"/>
                    </a:cubicBezTo>
                    <a:close/>
                  </a:path>
                </a:pathLst>
              </a:custGeom>
              <a:grpFill/>
              <a:ln w="7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89469F5E-4C2C-4E48-A0D6-9D32BB43091F}"/>
                  </a:ext>
                </a:extLst>
              </p:cNvPr>
              <p:cNvSpPr/>
              <p:nvPr/>
            </p:nvSpPr>
            <p:spPr>
              <a:xfrm>
                <a:off x="3579112" y="2936613"/>
                <a:ext cx="29515" cy="29515"/>
              </a:xfrm>
              <a:custGeom>
                <a:avLst/>
                <a:gdLst>
                  <a:gd name="connsiteX0" fmla="*/ 29515 w 29515"/>
                  <a:gd name="connsiteY0" fmla="*/ 14758 h 29515"/>
                  <a:gd name="connsiteX1" fmla="*/ 14758 w 29515"/>
                  <a:gd name="connsiteY1" fmla="*/ 29515 h 29515"/>
                  <a:gd name="connsiteX2" fmla="*/ 0 w 29515"/>
                  <a:gd name="connsiteY2" fmla="*/ 14758 h 29515"/>
                  <a:gd name="connsiteX3" fmla="*/ 14758 w 29515"/>
                  <a:gd name="connsiteY3" fmla="*/ 0 h 29515"/>
                  <a:gd name="connsiteX4" fmla="*/ 29515 w 29515"/>
                  <a:gd name="connsiteY4" fmla="*/ 14758 h 29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15" h="29515">
                    <a:moveTo>
                      <a:pt x="29515" y="14758"/>
                    </a:moveTo>
                    <a:cubicBezTo>
                      <a:pt x="29515" y="22908"/>
                      <a:pt x="22908" y="29515"/>
                      <a:pt x="14758" y="29515"/>
                    </a:cubicBezTo>
                    <a:cubicBezTo>
                      <a:pt x="6607" y="29515"/>
                      <a:pt x="0" y="22908"/>
                      <a:pt x="0" y="14758"/>
                    </a:cubicBezTo>
                    <a:cubicBezTo>
                      <a:pt x="0" y="6607"/>
                      <a:pt x="6607" y="0"/>
                      <a:pt x="14758" y="0"/>
                    </a:cubicBezTo>
                    <a:cubicBezTo>
                      <a:pt x="22908" y="0"/>
                      <a:pt x="29515" y="6607"/>
                      <a:pt x="29515" y="14758"/>
                    </a:cubicBezTo>
                    <a:close/>
                  </a:path>
                </a:pathLst>
              </a:custGeom>
              <a:grpFill/>
              <a:ln w="7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0B3D07D4-5143-4E50-B042-BFE499FDD510}"/>
                  </a:ext>
                </a:extLst>
              </p:cNvPr>
              <p:cNvSpPr/>
              <p:nvPr/>
            </p:nvSpPr>
            <p:spPr>
              <a:xfrm>
                <a:off x="3643308" y="2936613"/>
                <a:ext cx="29515" cy="29515"/>
              </a:xfrm>
              <a:custGeom>
                <a:avLst/>
                <a:gdLst>
                  <a:gd name="connsiteX0" fmla="*/ 29515 w 29515"/>
                  <a:gd name="connsiteY0" fmla="*/ 14758 h 29515"/>
                  <a:gd name="connsiteX1" fmla="*/ 14758 w 29515"/>
                  <a:gd name="connsiteY1" fmla="*/ 29515 h 29515"/>
                  <a:gd name="connsiteX2" fmla="*/ 0 w 29515"/>
                  <a:gd name="connsiteY2" fmla="*/ 14758 h 29515"/>
                  <a:gd name="connsiteX3" fmla="*/ 14758 w 29515"/>
                  <a:gd name="connsiteY3" fmla="*/ 0 h 29515"/>
                  <a:gd name="connsiteX4" fmla="*/ 29515 w 29515"/>
                  <a:gd name="connsiteY4" fmla="*/ 14758 h 29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15" h="29515">
                    <a:moveTo>
                      <a:pt x="29515" y="14758"/>
                    </a:moveTo>
                    <a:cubicBezTo>
                      <a:pt x="29515" y="22908"/>
                      <a:pt x="22908" y="29515"/>
                      <a:pt x="14758" y="29515"/>
                    </a:cubicBezTo>
                    <a:cubicBezTo>
                      <a:pt x="6607" y="29515"/>
                      <a:pt x="0" y="22908"/>
                      <a:pt x="0" y="14758"/>
                    </a:cubicBezTo>
                    <a:cubicBezTo>
                      <a:pt x="0" y="6607"/>
                      <a:pt x="6607" y="0"/>
                      <a:pt x="14758" y="0"/>
                    </a:cubicBezTo>
                    <a:cubicBezTo>
                      <a:pt x="22908" y="0"/>
                      <a:pt x="29515" y="6607"/>
                      <a:pt x="29515" y="14758"/>
                    </a:cubicBezTo>
                    <a:close/>
                  </a:path>
                </a:pathLst>
              </a:custGeom>
              <a:grpFill/>
              <a:ln w="7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DDD47304-76A6-43B9-B05C-EDA8DD4D8540}"/>
                  </a:ext>
                </a:extLst>
              </p:cNvPr>
              <p:cNvSpPr/>
              <p:nvPr/>
            </p:nvSpPr>
            <p:spPr>
              <a:xfrm>
                <a:off x="3579112" y="3000809"/>
                <a:ext cx="29515" cy="29515"/>
              </a:xfrm>
              <a:custGeom>
                <a:avLst/>
                <a:gdLst>
                  <a:gd name="connsiteX0" fmla="*/ 29515 w 29515"/>
                  <a:gd name="connsiteY0" fmla="*/ 14758 h 29515"/>
                  <a:gd name="connsiteX1" fmla="*/ 14758 w 29515"/>
                  <a:gd name="connsiteY1" fmla="*/ 29515 h 29515"/>
                  <a:gd name="connsiteX2" fmla="*/ 0 w 29515"/>
                  <a:gd name="connsiteY2" fmla="*/ 14758 h 29515"/>
                  <a:gd name="connsiteX3" fmla="*/ 14758 w 29515"/>
                  <a:gd name="connsiteY3" fmla="*/ 0 h 29515"/>
                  <a:gd name="connsiteX4" fmla="*/ 29515 w 29515"/>
                  <a:gd name="connsiteY4" fmla="*/ 14758 h 29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15" h="29515">
                    <a:moveTo>
                      <a:pt x="29515" y="14758"/>
                    </a:moveTo>
                    <a:cubicBezTo>
                      <a:pt x="29515" y="22908"/>
                      <a:pt x="22908" y="29515"/>
                      <a:pt x="14758" y="29515"/>
                    </a:cubicBezTo>
                    <a:cubicBezTo>
                      <a:pt x="6607" y="29515"/>
                      <a:pt x="0" y="22908"/>
                      <a:pt x="0" y="14758"/>
                    </a:cubicBezTo>
                    <a:cubicBezTo>
                      <a:pt x="0" y="6607"/>
                      <a:pt x="6607" y="0"/>
                      <a:pt x="14758" y="0"/>
                    </a:cubicBezTo>
                    <a:cubicBezTo>
                      <a:pt x="22908" y="0"/>
                      <a:pt x="29515" y="6607"/>
                      <a:pt x="29515" y="14758"/>
                    </a:cubicBezTo>
                    <a:close/>
                  </a:path>
                </a:pathLst>
              </a:custGeom>
              <a:grpFill/>
              <a:ln w="7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9" name="Oval 38">
            <a:extLst>
              <a:ext uri="{FF2B5EF4-FFF2-40B4-BE49-F238E27FC236}">
                <a16:creationId xmlns:a16="http://schemas.microsoft.com/office/drawing/2014/main" id="{D8DC1AC9-A421-4900-9121-EF243E1DAF95}"/>
              </a:ext>
            </a:extLst>
          </p:cNvPr>
          <p:cNvSpPr/>
          <p:nvPr/>
        </p:nvSpPr>
        <p:spPr>
          <a:xfrm>
            <a:off x="4414606" y="4610090"/>
            <a:ext cx="444573" cy="44457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89392ED-FF4A-444B-89EC-D00FB80ED208}"/>
              </a:ext>
            </a:extLst>
          </p:cNvPr>
          <p:cNvSpPr/>
          <p:nvPr/>
        </p:nvSpPr>
        <p:spPr>
          <a:xfrm rot="21421102">
            <a:off x="5724721" y="5143763"/>
            <a:ext cx="2348197" cy="47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Products 02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49538D1-ECEF-40F7-86DA-F13AA14916BC}"/>
              </a:ext>
            </a:extLst>
          </p:cNvPr>
          <p:cNvGrpSpPr/>
          <p:nvPr/>
        </p:nvGrpSpPr>
        <p:grpSpPr>
          <a:xfrm>
            <a:off x="5097579" y="2746475"/>
            <a:ext cx="979336" cy="979336"/>
            <a:chOff x="5198043" y="3206713"/>
            <a:chExt cx="979336" cy="979336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F0DC5C4-57AE-448E-B3A1-1652AC129799}"/>
                </a:ext>
              </a:extLst>
            </p:cNvPr>
            <p:cNvSpPr/>
            <p:nvPr/>
          </p:nvSpPr>
          <p:spPr>
            <a:xfrm rot="21421102">
              <a:off x="5198043" y="3206713"/>
              <a:ext cx="979336" cy="97933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37" name="Graphic 246">
              <a:extLst>
                <a:ext uri="{FF2B5EF4-FFF2-40B4-BE49-F238E27FC236}">
                  <a16:creationId xmlns:a16="http://schemas.microsoft.com/office/drawing/2014/main" id="{4FD92913-DFE2-4783-99C4-E41D7FC4691A}"/>
                </a:ext>
              </a:extLst>
            </p:cNvPr>
            <p:cNvSpPr/>
            <p:nvPr/>
          </p:nvSpPr>
          <p:spPr>
            <a:xfrm rot="21237131">
              <a:off x="5498813" y="3507482"/>
              <a:ext cx="377797" cy="377798"/>
            </a:xfrm>
            <a:custGeom>
              <a:avLst/>
              <a:gdLst>
                <a:gd name="connsiteX0" fmla="*/ 374492 w 377797"/>
                <a:gd name="connsiteY0" fmla="*/ 85878 h 377798"/>
                <a:gd name="connsiteX1" fmla="*/ 363040 w 377797"/>
                <a:gd name="connsiteY1" fmla="*/ 80430 h 377798"/>
                <a:gd name="connsiteX2" fmla="*/ 95730 w 377797"/>
                <a:gd name="connsiteY2" fmla="*/ 80430 h 377798"/>
                <a:gd name="connsiteX3" fmla="*/ 94635 w 377797"/>
                <a:gd name="connsiteY3" fmla="*/ 70371 h 377798"/>
                <a:gd name="connsiteX4" fmla="*/ 94596 w 377797"/>
                <a:gd name="connsiteY4" fmla="*/ 70048 h 377798"/>
                <a:gd name="connsiteX5" fmla="*/ 14758 w 377797"/>
                <a:gd name="connsiteY5" fmla="*/ 0 h 377798"/>
                <a:gd name="connsiteX6" fmla="*/ 0 w 377797"/>
                <a:gd name="connsiteY6" fmla="*/ 14758 h 377798"/>
                <a:gd name="connsiteX7" fmla="*/ 14758 w 377797"/>
                <a:gd name="connsiteY7" fmla="*/ 29515 h 377798"/>
                <a:gd name="connsiteX8" fmla="*/ 65312 w 377797"/>
                <a:gd name="connsiteY8" fmla="*/ 73736 h 377798"/>
                <a:gd name="connsiteX9" fmla="*/ 82854 w 377797"/>
                <a:gd name="connsiteY9" fmla="*/ 234891 h 377798"/>
                <a:gd name="connsiteX10" fmla="*/ 56817 w 377797"/>
                <a:gd name="connsiteY10" fmla="*/ 275232 h 377798"/>
                <a:gd name="connsiteX11" fmla="*/ 56822 w 377797"/>
                <a:gd name="connsiteY11" fmla="*/ 275601 h 377798"/>
                <a:gd name="connsiteX12" fmla="*/ 56817 w 377797"/>
                <a:gd name="connsiteY12" fmla="*/ 275970 h 377798"/>
                <a:gd name="connsiteX13" fmla="*/ 101090 w 377797"/>
                <a:gd name="connsiteY13" fmla="*/ 320243 h 377798"/>
                <a:gd name="connsiteX14" fmla="*/ 107095 w 377797"/>
                <a:gd name="connsiteY14" fmla="*/ 320243 h 377798"/>
                <a:gd name="connsiteX15" fmla="*/ 104780 w 377797"/>
                <a:gd name="connsiteY15" fmla="*/ 334263 h 377798"/>
                <a:gd name="connsiteX16" fmla="*/ 148315 w 377797"/>
                <a:gd name="connsiteY16" fmla="*/ 377798 h 377798"/>
                <a:gd name="connsiteX17" fmla="*/ 191851 w 377797"/>
                <a:gd name="connsiteY17" fmla="*/ 334263 h 377798"/>
                <a:gd name="connsiteX18" fmla="*/ 189535 w 377797"/>
                <a:gd name="connsiteY18" fmla="*/ 320243 h 377798"/>
                <a:gd name="connsiteX19" fmla="*/ 253198 w 377797"/>
                <a:gd name="connsiteY19" fmla="*/ 320243 h 377798"/>
                <a:gd name="connsiteX20" fmla="*/ 250882 w 377797"/>
                <a:gd name="connsiteY20" fmla="*/ 334263 h 377798"/>
                <a:gd name="connsiteX21" fmla="*/ 294418 w 377797"/>
                <a:gd name="connsiteY21" fmla="*/ 377798 h 377798"/>
                <a:gd name="connsiteX22" fmla="*/ 337953 w 377797"/>
                <a:gd name="connsiteY22" fmla="*/ 334263 h 377798"/>
                <a:gd name="connsiteX23" fmla="*/ 294418 w 377797"/>
                <a:gd name="connsiteY23" fmla="*/ 290727 h 377798"/>
                <a:gd name="connsiteX24" fmla="*/ 101090 w 377797"/>
                <a:gd name="connsiteY24" fmla="*/ 290727 h 377798"/>
                <a:gd name="connsiteX25" fmla="*/ 86333 w 377797"/>
                <a:gd name="connsiteY25" fmla="*/ 275970 h 377798"/>
                <a:gd name="connsiteX26" fmla="*/ 86328 w 377797"/>
                <a:gd name="connsiteY26" fmla="*/ 275601 h 377798"/>
                <a:gd name="connsiteX27" fmla="*/ 86333 w 377797"/>
                <a:gd name="connsiteY27" fmla="*/ 275232 h 377798"/>
                <a:gd name="connsiteX28" fmla="*/ 101090 w 377797"/>
                <a:gd name="connsiteY28" fmla="*/ 260474 h 377798"/>
                <a:gd name="connsiteX29" fmla="*/ 289496 w 377797"/>
                <a:gd name="connsiteY29" fmla="*/ 260474 h 377798"/>
                <a:gd name="connsiteX30" fmla="*/ 350745 w 377797"/>
                <a:gd name="connsiteY30" fmla="*/ 219180 h 377798"/>
                <a:gd name="connsiteX31" fmla="*/ 343163 w 377797"/>
                <a:gd name="connsiteY31" fmla="*/ 199736 h 377798"/>
                <a:gd name="connsiteX32" fmla="*/ 323718 w 377797"/>
                <a:gd name="connsiteY32" fmla="*/ 207317 h 377798"/>
                <a:gd name="connsiteX33" fmla="*/ 289496 w 377797"/>
                <a:gd name="connsiteY33" fmla="*/ 230959 h 377798"/>
                <a:gd name="connsiteX34" fmla="*/ 112115 w 377797"/>
                <a:gd name="connsiteY34" fmla="*/ 230959 h 377798"/>
                <a:gd name="connsiteX35" fmla="*/ 98943 w 377797"/>
                <a:gd name="connsiteY35" fmla="*/ 109945 h 377798"/>
                <a:gd name="connsiteX36" fmla="*/ 344887 w 377797"/>
                <a:gd name="connsiteY36" fmla="*/ 109945 h 377798"/>
                <a:gd name="connsiteX37" fmla="*/ 337666 w 377797"/>
                <a:gd name="connsiteY37" fmla="*/ 144564 h 377798"/>
                <a:gd name="connsiteX38" fmla="*/ 349099 w 377797"/>
                <a:gd name="connsiteY38" fmla="*/ 162024 h 377798"/>
                <a:gd name="connsiteX39" fmla="*/ 352128 w 377797"/>
                <a:gd name="connsiteY39" fmla="*/ 162338 h 377798"/>
                <a:gd name="connsiteX40" fmla="*/ 366559 w 377797"/>
                <a:gd name="connsiteY40" fmla="*/ 150591 h 377798"/>
                <a:gd name="connsiteX41" fmla="*/ 377487 w 377797"/>
                <a:gd name="connsiteY41" fmla="*/ 98201 h 377798"/>
                <a:gd name="connsiteX42" fmla="*/ 374492 w 377797"/>
                <a:gd name="connsiteY42" fmla="*/ 85878 h 377798"/>
                <a:gd name="connsiteX43" fmla="*/ 294417 w 377797"/>
                <a:gd name="connsiteY43" fmla="*/ 320243 h 377798"/>
                <a:gd name="connsiteX44" fmla="*/ 308437 w 377797"/>
                <a:gd name="connsiteY44" fmla="*/ 334263 h 377798"/>
                <a:gd name="connsiteX45" fmla="*/ 294417 w 377797"/>
                <a:gd name="connsiteY45" fmla="*/ 348283 h 377798"/>
                <a:gd name="connsiteX46" fmla="*/ 280397 w 377797"/>
                <a:gd name="connsiteY46" fmla="*/ 334263 h 377798"/>
                <a:gd name="connsiteX47" fmla="*/ 294417 w 377797"/>
                <a:gd name="connsiteY47" fmla="*/ 320243 h 377798"/>
                <a:gd name="connsiteX48" fmla="*/ 148315 w 377797"/>
                <a:gd name="connsiteY48" fmla="*/ 320243 h 377798"/>
                <a:gd name="connsiteX49" fmla="*/ 162335 w 377797"/>
                <a:gd name="connsiteY49" fmla="*/ 334263 h 377798"/>
                <a:gd name="connsiteX50" fmla="*/ 148315 w 377797"/>
                <a:gd name="connsiteY50" fmla="*/ 348283 h 377798"/>
                <a:gd name="connsiteX51" fmla="*/ 134295 w 377797"/>
                <a:gd name="connsiteY51" fmla="*/ 334263 h 377798"/>
                <a:gd name="connsiteX52" fmla="*/ 148315 w 377797"/>
                <a:gd name="connsiteY52" fmla="*/ 320243 h 37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377797" h="377798">
                  <a:moveTo>
                    <a:pt x="374492" y="85878"/>
                  </a:moveTo>
                  <a:cubicBezTo>
                    <a:pt x="371689" y="82431"/>
                    <a:pt x="367483" y="80430"/>
                    <a:pt x="363040" y="80430"/>
                  </a:cubicBezTo>
                  <a:lnTo>
                    <a:pt x="95730" y="80430"/>
                  </a:lnTo>
                  <a:lnTo>
                    <a:pt x="94635" y="70371"/>
                  </a:lnTo>
                  <a:lnTo>
                    <a:pt x="94596" y="70048"/>
                  </a:lnTo>
                  <a:cubicBezTo>
                    <a:pt x="89357" y="30115"/>
                    <a:pt x="55034" y="0"/>
                    <a:pt x="14758" y="0"/>
                  </a:cubicBezTo>
                  <a:cubicBezTo>
                    <a:pt x="6607" y="0"/>
                    <a:pt x="0" y="6607"/>
                    <a:pt x="0" y="14758"/>
                  </a:cubicBezTo>
                  <a:cubicBezTo>
                    <a:pt x="0" y="22908"/>
                    <a:pt x="6607" y="29515"/>
                    <a:pt x="14758" y="29515"/>
                  </a:cubicBezTo>
                  <a:cubicBezTo>
                    <a:pt x="40219" y="29515"/>
                    <a:pt x="61926" y="48515"/>
                    <a:pt x="65312" y="73736"/>
                  </a:cubicBezTo>
                  <a:lnTo>
                    <a:pt x="82854" y="234891"/>
                  </a:lnTo>
                  <a:cubicBezTo>
                    <a:pt x="67513" y="241853"/>
                    <a:pt x="56817" y="257317"/>
                    <a:pt x="56817" y="275232"/>
                  </a:cubicBezTo>
                  <a:cubicBezTo>
                    <a:pt x="56817" y="275355"/>
                    <a:pt x="56819" y="275478"/>
                    <a:pt x="56822" y="275601"/>
                  </a:cubicBezTo>
                  <a:cubicBezTo>
                    <a:pt x="56819" y="275723"/>
                    <a:pt x="56817" y="275846"/>
                    <a:pt x="56817" y="275970"/>
                  </a:cubicBezTo>
                  <a:cubicBezTo>
                    <a:pt x="56817" y="300382"/>
                    <a:pt x="76678" y="320243"/>
                    <a:pt x="101090" y="320243"/>
                  </a:cubicBezTo>
                  <a:lnTo>
                    <a:pt x="107095" y="320243"/>
                  </a:lnTo>
                  <a:cubicBezTo>
                    <a:pt x="105595" y="324644"/>
                    <a:pt x="104780" y="329359"/>
                    <a:pt x="104780" y="334263"/>
                  </a:cubicBezTo>
                  <a:cubicBezTo>
                    <a:pt x="104780" y="358268"/>
                    <a:pt x="124310" y="377798"/>
                    <a:pt x="148315" y="377798"/>
                  </a:cubicBezTo>
                  <a:cubicBezTo>
                    <a:pt x="172321" y="377798"/>
                    <a:pt x="191851" y="358268"/>
                    <a:pt x="191851" y="334263"/>
                  </a:cubicBezTo>
                  <a:cubicBezTo>
                    <a:pt x="191851" y="329359"/>
                    <a:pt x="191036" y="324644"/>
                    <a:pt x="189535" y="320243"/>
                  </a:cubicBezTo>
                  <a:lnTo>
                    <a:pt x="253198" y="320243"/>
                  </a:lnTo>
                  <a:cubicBezTo>
                    <a:pt x="251697" y="324644"/>
                    <a:pt x="250882" y="329359"/>
                    <a:pt x="250882" y="334263"/>
                  </a:cubicBezTo>
                  <a:cubicBezTo>
                    <a:pt x="250882" y="358268"/>
                    <a:pt x="270412" y="377798"/>
                    <a:pt x="294418" y="377798"/>
                  </a:cubicBezTo>
                  <a:cubicBezTo>
                    <a:pt x="318423" y="377798"/>
                    <a:pt x="337953" y="358268"/>
                    <a:pt x="337953" y="334263"/>
                  </a:cubicBezTo>
                  <a:cubicBezTo>
                    <a:pt x="337953" y="310258"/>
                    <a:pt x="318423" y="290727"/>
                    <a:pt x="294418" y="290727"/>
                  </a:cubicBezTo>
                  <a:lnTo>
                    <a:pt x="101090" y="290727"/>
                  </a:lnTo>
                  <a:cubicBezTo>
                    <a:pt x="92953" y="290727"/>
                    <a:pt x="86333" y="284107"/>
                    <a:pt x="86333" y="275970"/>
                  </a:cubicBezTo>
                  <a:cubicBezTo>
                    <a:pt x="86333" y="275846"/>
                    <a:pt x="86331" y="275723"/>
                    <a:pt x="86328" y="275601"/>
                  </a:cubicBezTo>
                  <a:cubicBezTo>
                    <a:pt x="86331" y="275478"/>
                    <a:pt x="86333" y="275355"/>
                    <a:pt x="86333" y="275232"/>
                  </a:cubicBezTo>
                  <a:cubicBezTo>
                    <a:pt x="86333" y="267094"/>
                    <a:pt x="92953" y="260474"/>
                    <a:pt x="101090" y="260474"/>
                  </a:cubicBezTo>
                  <a:lnTo>
                    <a:pt x="289496" y="260474"/>
                  </a:lnTo>
                  <a:cubicBezTo>
                    <a:pt x="315693" y="260474"/>
                    <a:pt x="339734" y="244266"/>
                    <a:pt x="350745" y="219180"/>
                  </a:cubicBezTo>
                  <a:cubicBezTo>
                    <a:pt x="354020" y="211717"/>
                    <a:pt x="350626" y="203012"/>
                    <a:pt x="343163" y="199736"/>
                  </a:cubicBezTo>
                  <a:cubicBezTo>
                    <a:pt x="335700" y="196460"/>
                    <a:pt x="326995" y="199854"/>
                    <a:pt x="323718" y="207317"/>
                  </a:cubicBezTo>
                  <a:cubicBezTo>
                    <a:pt x="317512" y="221458"/>
                    <a:pt x="303759" y="230959"/>
                    <a:pt x="289496" y="230959"/>
                  </a:cubicBezTo>
                  <a:lnTo>
                    <a:pt x="112115" y="230959"/>
                  </a:lnTo>
                  <a:lnTo>
                    <a:pt x="98943" y="109945"/>
                  </a:lnTo>
                  <a:lnTo>
                    <a:pt x="344887" y="109945"/>
                  </a:lnTo>
                  <a:lnTo>
                    <a:pt x="337666" y="144564"/>
                  </a:lnTo>
                  <a:cubicBezTo>
                    <a:pt x="336002" y="152543"/>
                    <a:pt x="341121" y="160360"/>
                    <a:pt x="349099" y="162024"/>
                  </a:cubicBezTo>
                  <a:cubicBezTo>
                    <a:pt x="350115" y="162236"/>
                    <a:pt x="351129" y="162338"/>
                    <a:pt x="352128" y="162338"/>
                  </a:cubicBezTo>
                  <a:cubicBezTo>
                    <a:pt x="358969" y="162338"/>
                    <a:pt x="365107" y="157554"/>
                    <a:pt x="366559" y="150591"/>
                  </a:cubicBezTo>
                  <a:lnTo>
                    <a:pt x="377487" y="98201"/>
                  </a:lnTo>
                  <a:cubicBezTo>
                    <a:pt x="378394" y="93852"/>
                    <a:pt x="377294" y="89326"/>
                    <a:pt x="374492" y="85878"/>
                  </a:cubicBezTo>
                  <a:close/>
                  <a:moveTo>
                    <a:pt x="294417" y="320243"/>
                  </a:moveTo>
                  <a:cubicBezTo>
                    <a:pt x="302148" y="320243"/>
                    <a:pt x="308437" y="326532"/>
                    <a:pt x="308437" y="334263"/>
                  </a:cubicBezTo>
                  <a:cubicBezTo>
                    <a:pt x="308437" y="341994"/>
                    <a:pt x="302148" y="348283"/>
                    <a:pt x="294417" y="348283"/>
                  </a:cubicBezTo>
                  <a:cubicBezTo>
                    <a:pt x="286686" y="348283"/>
                    <a:pt x="280397" y="341994"/>
                    <a:pt x="280397" y="334263"/>
                  </a:cubicBezTo>
                  <a:cubicBezTo>
                    <a:pt x="280397" y="326532"/>
                    <a:pt x="286686" y="320243"/>
                    <a:pt x="294417" y="320243"/>
                  </a:cubicBezTo>
                  <a:close/>
                  <a:moveTo>
                    <a:pt x="148315" y="320243"/>
                  </a:moveTo>
                  <a:cubicBezTo>
                    <a:pt x="156046" y="320243"/>
                    <a:pt x="162335" y="326533"/>
                    <a:pt x="162335" y="334263"/>
                  </a:cubicBezTo>
                  <a:cubicBezTo>
                    <a:pt x="162335" y="341994"/>
                    <a:pt x="156046" y="348283"/>
                    <a:pt x="148315" y="348283"/>
                  </a:cubicBezTo>
                  <a:cubicBezTo>
                    <a:pt x="140584" y="348283"/>
                    <a:pt x="134295" y="341994"/>
                    <a:pt x="134295" y="334263"/>
                  </a:cubicBezTo>
                  <a:cubicBezTo>
                    <a:pt x="134295" y="326532"/>
                    <a:pt x="140584" y="320243"/>
                    <a:pt x="148315" y="320243"/>
                  </a:cubicBezTo>
                  <a:close/>
                </a:path>
              </a:pathLst>
            </a:custGeom>
            <a:solidFill>
              <a:schemeClr val="bg1"/>
            </a:solidFill>
            <a:ln w="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2" name="Oval 41">
            <a:extLst>
              <a:ext uri="{FF2B5EF4-FFF2-40B4-BE49-F238E27FC236}">
                <a16:creationId xmlns:a16="http://schemas.microsoft.com/office/drawing/2014/main" id="{8065133E-8A20-4D97-8F33-5A49EBB9BDD4}"/>
              </a:ext>
            </a:extLst>
          </p:cNvPr>
          <p:cNvSpPr/>
          <p:nvPr/>
        </p:nvSpPr>
        <p:spPr>
          <a:xfrm>
            <a:off x="7548653" y="4309734"/>
            <a:ext cx="444573" cy="4445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F7B18B7-303B-4C65-812F-FCACED40D636}"/>
              </a:ext>
            </a:extLst>
          </p:cNvPr>
          <p:cNvSpPr/>
          <p:nvPr/>
        </p:nvSpPr>
        <p:spPr>
          <a:xfrm rot="21421102">
            <a:off x="8765053" y="4843320"/>
            <a:ext cx="2348197" cy="47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Products 03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9DEF977-FA02-4C67-AD08-D7BB8DD0D577}"/>
              </a:ext>
            </a:extLst>
          </p:cNvPr>
          <p:cNvGrpSpPr/>
          <p:nvPr/>
        </p:nvGrpSpPr>
        <p:grpSpPr>
          <a:xfrm>
            <a:off x="8264646" y="2427452"/>
            <a:ext cx="979336" cy="979336"/>
            <a:chOff x="8264646" y="2427452"/>
            <a:chExt cx="979336" cy="979336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490BB88-9267-49AB-8F75-DD18644B655F}"/>
                </a:ext>
              </a:extLst>
            </p:cNvPr>
            <p:cNvSpPr/>
            <p:nvPr/>
          </p:nvSpPr>
          <p:spPr>
            <a:xfrm rot="21421102">
              <a:off x="8264646" y="2427452"/>
              <a:ext cx="979336" cy="97933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38" name="Graphic 272">
              <a:extLst>
                <a:ext uri="{FF2B5EF4-FFF2-40B4-BE49-F238E27FC236}">
                  <a16:creationId xmlns:a16="http://schemas.microsoft.com/office/drawing/2014/main" id="{25523D8A-677C-4D79-976A-CA5063820DA6}"/>
                </a:ext>
              </a:extLst>
            </p:cNvPr>
            <p:cNvSpPr/>
            <p:nvPr/>
          </p:nvSpPr>
          <p:spPr>
            <a:xfrm rot="21237131">
              <a:off x="8581300" y="2712573"/>
              <a:ext cx="377561" cy="377562"/>
            </a:xfrm>
            <a:custGeom>
              <a:avLst/>
              <a:gdLst>
                <a:gd name="connsiteX0" fmla="*/ 366555 w 377561"/>
                <a:gd name="connsiteY0" fmla="*/ 89226 h 377562"/>
                <a:gd name="connsiteX1" fmla="*/ 335229 w 377561"/>
                <a:gd name="connsiteY1" fmla="*/ 42333 h 377562"/>
                <a:gd name="connsiteX2" fmla="*/ 288336 w 377561"/>
                <a:gd name="connsiteY2" fmla="*/ 11007 h 377562"/>
                <a:gd name="connsiteX3" fmla="*/ 233027 w 377561"/>
                <a:gd name="connsiteY3" fmla="*/ 0 h 377562"/>
                <a:gd name="connsiteX4" fmla="*/ 218278 w 377561"/>
                <a:gd name="connsiteY4" fmla="*/ 14749 h 377562"/>
                <a:gd name="connsiteX5" fmla="*/ 218278 w 377561"/>
                <a:gd name="connsiteY5" fmla="*/ 101358 h 377562"/>
                <a:gd name="connsiteX6" fmla="*/ 218278 w 377561"/>
                <a:gd name="connsiteY6" fmla="*/ 101361 h 377562"/>
                <a:gd name="connsiteX7" fmla="*/ 218278 w 377561"/>
                <a:gd name="connsiteY7" fmla="*/ 129787 h 377562"/>
                <a:gd name="connsiteX8" fmla="*/ 247775 w 377561"/>
                <a:gd name="connsiteY8" fmla="*/ 159284 h 377562"/>
                <a:gd name="connsiteX9" fmla="*/ 362813 w 377561"/>
                <a:gd name="connsiteY9" fmla="*/ 159284 h 377562"/>
                <a:gd name="connsiteX10" fmla="*/ 377562 w 377561"/>
                <a:gd name="connsiteY10" fmla="*/ 144535 h 377562"/>
                <a:gd name="connsiteX11" fmla="*/ 366555 w 377561"/>
                <a:gd name="connsiteY11" fmla="*/ 89226 h 377562"/>
                <a:gd name="connsiteX12" fmla="*/ 275734 w 377561"/>
                <a:gd name="connsiteY12" fmla="*/ 37793 h 377562"/>
                <a:gd name="connsiteX13" fmla="*/ 247775 w 377561"/>
                <a:gd name="connsiteY13" fmla="*/ 65752 h 377562"/>
                <a:gd name="connsiteX14" fmla="*/ 247775 w 377561"/>
                <a:gd name="connsiteY14" fmla="*/ 30465 h 377562"/>
                <a:gd name="connsiteX15" fmla="*/ 275734 w 377561"/>
                <a:gd name="connsiteY15" fmla="*/ 37793 h 377562"/>
                <a:gd name="connsiteX16" fmla="*/ 247775 w 377561"/>
                <a:gd name="connsiteY16" fmla="*/ 107468 h 377562"/>
                <a:gd name="connsiteX17" fmla="*/ 302422 w 377561"/>
                <a:gd name="connsiteY17" fmla="*/ 52821 h 377562"/>
                <a:gd name="connsiteX18" fmla="*/ 314371 w 377561"/>
                <a:gd name="connsiteY18" fmla="*/ 63191 h 377562"/>
                <a:gd name="connsiteX19" fmla="*/ 324874 w 377561"/>
                <a:gd name="connsiteY19" fmla="*/ 75310 h 377562"/>
                <a:gd name="connsiteX20" fmla="*/ 269705 w 377561"/>
                <a:gd name="connsiteY20" fmla="*/ 129787 h 377562"/>
                <a:gd name="connsiteX21" fmla="*/ 247775 w 377561"/>
                <a:gd name="connsiteY21" fmla="*/ 129787 h 377562"/>
                <a:gd name="connsiteX22" fmla="*/ 311686 w 377561"/>
                <a:gd name="connsiteY22" fmla="*/ 129787 h 377562"/>
                <a:gd name="connsiteX23" fmla="*/ 339835 w 377561"/>
                <a:gd name="connsiteY23" fmla="*/ 101990 h 377562"/>
                <a:gd name="connsiteX24" fmla="*/ 347097 w 377561"/>
                <a:gd name="connsiteY24" fmla="*/ 129787 h 377562"/>
                <a:gd name="connsiteX25" fmla="*/ 348065 w 377561"/>
                <a:gd name="connsiteY25" fmla="*/ 203530 h 377562"/>
                <a:gd name="connsiteX26" fmla="*/ 321368 w 377561"/>
                <a:gd name="connsiteY26" fmla="*/ 296197 h 377562"/>
                <a:gd name="connsiteX27" fmla="*/ 301025 w 377561"/>
                <a:gd name="connsiteY27" fmla="*/ 300812 h 377562"/>
                <a:gd name="connsiteX28" fmla="*/ 296411 w 377561"/>
                <a:gd name="connsiteY28" fmla="*/ 280470 h 377562"/>
                <a:gd name="connsiteX29" fmla="*/ 317819 w 377561"/>
                <a:gd name="connsiteY29" fmla="*/ 218278 h 377562"/>
                <a:gd name="connsiteX30" fmla="*/ 203530 w 377561"/>
                <a:gd name="connsiteY30" fmla="*/ 218278 h 377562"/>
                <a:gd name="connsiteX31" fmla="*/ 159284 w 377561"/>
                <a:gd name="connsiteY31" fmla="*/ 174032 h 377562"/>
                <a:gd name="connsiteX32" fmla="*/ 159284 w 377561"/>
                <a:gd name="connsiteY32" fmla="*/ 59740 h 377562"/>
                <a:gd name="connsiteX33" fmla="*/ 29497 w 377561"/>
                <a:gd name="connsiteY33" fmla="*/ 203530 h 377562"/>
                <a:gd name="connsiteX34" fmla="*/ 174032 w 377561"/>
                <a:gd name="connsiteY34" fmla="*/ 348065 h 377562"/>
                <a:gd name="connsiteX35" fmla="*/ 248965 w 377561"/>
                <a:gd name="connsiteY35" fmla="*/ 327152 h 377562"/>
                <a:gd name="connsiteX36" fmla="*/ 269230 w 377561"/>
                <a:gd name="connsiteY36" fmla="*/ 332098 h 377562"/>
                <a:gd name="connsiteX37" fmla="*/ 264284 w 377561"/>
                <a:gd name="connsiteY37" fmla="*/ 352360 h 377562"/>
                <a:gd name="connsiteX38" fmla="*/ 174032 w 377561"/>
                <a:gd name="connsiteY38" fmla="*/ 377562 h 377562"/>
                <a:gd name="connsiteX39" fmla="*/ 50877 w 377561"/>
                <a:gd name="connsiteY39" fmla="*/ 326686 h 377562"/>
                <a:gd name="connsiteX40" fmla="*/ 0 w 377561"/>
                <a:gd name="connsiteY40" fmla="*/ 203530 h 377562"/>
                <a:gd name="connsiteX41" fmla="*/ 50972 w 377561"/>
                <a:gd name="connsiteY41" fmla="*/ 80469 h 377562"/>
                <a:gd name="connsiteX42" fmla="*/ 174032 w 377561"/>
                <a:gd name="connsiteY42" fmla="*/ 29497 h 377562"/>
                <a:gd name="connsiteX43" fmla="*/ 188781 w 377561"/>
                <a:gd name="connsiteY43" fmla="*/ 44246 h 377562"/>
                <a:gd name="connsiteX44" fmla="*/ 188781 w 377561"/>
                <a:gd name="connsiteY44" fmla="*/ 174032 h 377562"/>
                <a:gd name="connsiteX45" fmla="*/ 203530 w 377561"/>
                <a:gd name="connsiteY45" fmla="*/ 188781 h 377562"/>
                <a:gd name="connsiteX46" fmla="*/ 333316 w 377561"/>
                <a:gd name="connsiteY46" fmla="*/ 188781 h 377562"/>
                <a:gd name="connsiteX47" fmla="*/ 348065 w 377561"/>
                <a:gd name="connsiteY47" fmla="*/ 203530 h 377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77561" h="377562">
                  <a:moveTo>
                    <a:pt x="366555" y="89226"/>
                  </a:moveTo>
                  <a:cubicBezTo>
                    <a:pt x="359253" y="71597"/>
                    <a:pt x="348713" y="55820"/>
                    <a:pt x="335229" y="42333"/>
                  </a:cubicBezTo>
                  <a:cubicBezTo>
                    <a:pt x="321746" y="28849"/>
                    <a:pt x="305965" y="18309"/>
                    <a:pt x="288336" y="11007"/>
                  </a:cubicBezTo>
                  <a:cubicBezTo>
                    <a:pt x="270708" y="3702"/>
                    <a:pt x="252096" y="0"/>
                    <a:pt x="233027" y="0"/>
                  </a:cubicBezTo>
                  <a:cubicBezTo>
                    <a:pt x="224880" y="0"/>
                    <a:pt x="218278" y="6602"/>
                    <a:pt x="218278" y="14749"/>
                  </a:cubicBezTo>
                  <a:lnTo>
                    <a:pt x="218278" y="101358"/>
                  </a:lnTo>
                  <a:lnTo>
                    <a:pt x="218278" y="101361"/>
                  </a:lnTo>
                  <a:lnTo>
                    <a:pt x="218278" y="129787"/>
                  </a:lnTo>
                  <a:cubicBezTo>
                    <a:pt x="218278" y="146051"/>
                    <a:pt x="231511" y="159284"/>
                    <a:pt x="247775" y="159284"/>
                  </a:cubicBezTo>
                  <a:lnTo>
                    <a:pt x="362813" y="159284"/>
                  </a:lnTo>
                  <a:cubicBezTo>
                    <a:pt x="370960" y="159284"/>
                    <a:pt x="377562" y="152682"/>
                    <a:pt x="377562" y="144535"/>
                  </a:cubicBezTo>
                  <a:cubicBezTo>
                    <a:pt x="377562" y="125466"/>
                    <a:pt x="373860" y="106854"/>
                    <a:pt x="366555" y="89226"/>
                  </a:cubicBezTo>
                  <a:close/>
                  <a:moveTo>
                    <a:pt x="275734" y="37793"/>
                  </a:moveTo>
                  <a:lnTo>
                    <a:pt x="247775" y="65752"/>
                  </a:lnTo>
                  <a:lnTo>
                    <a:pt x="247775" y="30465"/>
                  </a:lnTo>
                  <a:cubicBezTo>
                    <a:pt x="257373" y="31727"/>
                    <a:pt x="266776" y="34207"/>
                    <a:pt x="275734" y="37793"/>
                  </a:cubicBezTo>
                  <a:close/>
                  <a:moveTo>
                    <a:pt x="247775" y="107468"/>
                  </a:moveTo>
                  <a:lnTo>
                    <a:pt x="302422" y="52821"/>
                  </a:lnTo>
                  <a:cubicBezTo>
                    <a:pt x="306631" y="55987"/>
                    <a:pt x="310626" y="59446"/>
                    <a:pt x="314371" y="63191"/>
                  </a:cubicBezTo>
                  <a:cubicBezTo>
                    <a:pt x="318165" y="66985"/>
                    <a:pt x="321667" y="71041"/>
                    <a:pt x="324874" y="75310"/>
                  </a:cubicBezTo>
                  <a:lnTo>
                    <a:pt x="269705" y="129787"/>
                  </a:lnTo>
                  <a:lnTo>
                    <a:pt x="247775" y="129787"/>
                  </a:lnTo>
                  <a:close/>
                  <a:moveTo>
                    <a:pt x="311686" y="129787"/>
                  </a:moveTo>
                  <a:lnTo>
                    <a:pt x="339835" y="101990"/>
                  </a:lnTo>
                  <a:cubicBezTo>
                    <a:pt x="343384" y="110899"/>
                    <a:pt x="345841" y="120247"/>
                    <a:pt x="347097" y="129787"/>
                  </a:cubicBezTo>
                  <a:close/>
                  <a:moveTo>
                    <a:pt x="348065" y="203530"/>
                  </a:moveTo>
                  <a:cubicBezTo>
                    <a:pt x="348065" y="236437"/>
                    <a:pt x="338832" y="268481"/>
                    <a:pt x="321368" y="296197"/>
                  </a:cubicBezTo>
                  <a:cubicBezTo>
                    <a:pt x="317024" y="303088"/>
                    <a:pt x="307919" y="305153"/>
                    <a:pt x="301025" y="300812"/>
                  </a:cubicBezTo>
                  <a:cubicBezTo>
                    <a:pt x="294135" y="296468"/>
                    <a:pt x="292069" y="287363"/>
                    <a:pt x="296411" y="280470"/>
                  </a:cubicBezTo>
                  <a:cubicBezTo>
                    <a:pt x="308285" y="261631"/>
                    <a:pt x="315573" y="240375"/>
                    <a:pt x="317819" y="218278"/>
                  </a:cubicBezTo>
                  <a:lnTo>
                    <a:pt x="203530" y="218278"/>
                  </a:lnTo>
                  <a:cubicBezTo>
                    <a:pt x="179131" y="218278"/>
                    <a:pt x="159284" y="198431"/>
                    <a:pt x="159284" y="174032"/>
                  </a:cubicBezTo>
                  <a:lnTo>
                    <a:pt x="159284" y="59740"/>
                  </a:lnTo>
                  <a:cubicBezTo>
                    <a:pt x="86486" y="67149"/>
                    <a:pt x="29497" y="128808"/>
                    <a:pt x="29497" y="203530"/>
                  </a:cubicBezTo>
                  <a:cubicBezTo>
                    <a:pt x="29497" y="283226"/>
                    <a:pt x="94336" y="348065"/>
                    <a:pt x="174032" y="348065"/>
                  </a:cubicBezTo>
                  <a:cubicBezTo>
                    <a:pt x="200534" y="348065"/>
                    <a:pt x="226447" y="340832"/>
                    <a:pt x="248965" y="327152"/>
                  </a:cubicBezTo>
                  <a:cubicBezTo>
                    <a:pt x="255927" y="322923"/>
                    <a:pt x="264998" y="325135"/>
                    <a:pt x="269230" y="332098"/>
                  </a:cubicBezTo>
                  <a:cubicBezTo>
                    <a:pt x="273458" y="339057"/>
                    <a:pt x="271243" y="348131"/>
                    <a:pt x="264284" y="352360"/>
                  </a:cubicBezTo>
                  <a:cubicBezTo>
                    <a:pt x="237146" y="368849"/>
                    <a:pt x="205938" y="377562"/>
                    <a:pt x="174032" y="377562"/>
                  </a:cubicBezTo>
                  <a:cubicBezTo>
                    <a:pt x="127422" y="377562"/>
                    <a:pt x="83683" y="359495"/>
                    <a:pt x="50877" y="326686"/>
                  </a:cubicBezTo>
                  <a:cubicBezTo>
                    <a:pt x="18067" y="293879"/>
                    <a:pt x="0" y="250140"/>
                    <a:pt x="0" y="203530"/>
                  </a:cubicBezTo>
                  <a:cubicBezTo>
                    <a:pt x="0" y="157043"/>
                    <a:pt x="18102" y="113339"/>
                    <a:pt x="50972" y="80469"/>
                  </a:cubicBezTo>
                  <a:cubicBezTo>
                    <a:pt x="83842" y="47599"/>
                    <a:pt x="127546" y="29497"/>
                    <a:pt x="174032" y="29497"/>
                  </a:cubicBezTo>
                  <a:cubicBezTo>
                    <a:pt x="182179" y="29497"/>
                    <a:pt x="188781" y="36099"/>
                    <a:pt x="188781" y="44246"/>
                  </a:cubicBezTo>
                  <a:lnTo>
                    <a:pt x="188781" y="174032"/>
                  </a:lnTo>
                  <a:cubicBezTo>
                    <a:pt x="188781" y="182164"/>
                    <a:pt x="195398" y="188781"/>
                    <a:pt x="203530" y="188781"/>
                  </a:cubicBezTo>
                  <a:lnTo>
                    <a:pt x="333316" y="188781"/>
                  </a:lnTo>
                  <a:cubicBezTo>
                    <a:pt x="341463" y="188781"/>
                    <a:pt x="348065" y="195383"/>
                    <a:pt x="348065" y="203530"/>
                  </a:cubicBezTo>
                  <a:close/>
                </a:path>
              </a:pathLst>
            </a:custGeom>
            <a:solidFill>
              <a:schemeClr val="bg1"/>
            </a:solidFill>
            <a:ln w="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3" name="Oval 42">
            <a:extLst>
              <a:ext uri="{FF2B5EF4-FFF2-40B4-BE49-F238E27FC236}">
                <a16:creationId xmlns:a16="http://schemas.microsoft.com/office/drawing/2014/main" id="{9F777643-4504-4B7F-B422-37B786FA008C}"/>
              </a:ext>
            </a:extLst>
          </p:cNvPr>
          <p:cNvSpPr/>
          <p:nvPr/>
        </p:nvSpPr>
        <p:spPr>
          <a:xfrm>
            <a:off x="10652294" y="3903473"/>
            <a:ext cx="444573" cy="4445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EC901573-B491-45C9-A2DD-DB884548E48B}"/>
              </a:ext>
            </a:extLst>
          </p:cNvPr>
          <p:cNvSpPr/>
          <p:nvPr/>
        </p:nvSpPr>
        <p:spPr>
          <a:xfrm rot="21369732">
            <a:off x="10486575" y="293948"/>
            <a:ext cx="2328929" cy="92859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457200"/>
            <a:endParaRPr lang="en-US">
              <a:solidFill>
                <a:schemeClr val="tx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4AC2FB4-149A-4B5A-8904-53339885403E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bg1"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7</a:t>
            </a:fld>
            <a:endParaRPr lang="id-ID" sz="49600" i="0" strike="noStrike" spc="0" dirty="0">
              <a:solidFill>
                <a:schemeClr val="bg1"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6717FB6-FE85-45F6-ADFA-A4C96A36AB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D88E06F-5716-4E5C-B836-752E5926185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6969BC7-CEFA-41ED-931B-A2B9ABD6C0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030064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5BCAC49F-DC3C-46C7-9585-E8C5E293E365}"/>
              </a:ext>
            </a:extLst>
          </p:cNvPr>
          <p:cNvSpPr/>
          <p:nvPr/>
        </p:nvSpPr>
        <p:spPr>
          <a:xfrm>
            <a:off x="1172903" y="3679706"/>
            <a:ext cx="379243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>
                <a:solidFill>
                  <a:schemeClr val="accent1"/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Image </a:t>
            </a:r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gallery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315B3A9C-730B-4FB0-8EAA-11FF6E294F96}"/>
              </a:ext>
            </a:extLst>
          </p:cNvPr>
          <p:cNvSpPr/>
          <p:nvPr/>
        </p:nvSpPr>
        <p:spPr>
          <a:xfrm>
            <a:off x="891694" y="3328892"/>
            <a:ext cx="444573" cy="4445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8514710-07F0-450E-B1F1-71144E379DB3}"/>
              </a:ext>
            </a:extLst>
          </p:cNvPr>
          <p:cNvGrpSpPr/>
          <p:nvPr/>
        </p:nvGrpSpPr>
        <p:grpSpPr>
          <a:xfrm rot="1786719">
            <a:off x="10065124" y="5698179"/>
            <a:ext cx="4091430" cy="4091430"/>
            <a:chOff x="-370072" y="5352350"/>
            <a:chExt cx="4950630" cy="4950630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D4433246-F0FE-4904-AEC1-35EADDF7CCF4}"/>
                </a:ext>
              </a:extLst>
            </p:cNvPr>
            <p:cNvSpPr/>
            <p:nvPr/>
          </p:nvSpPr>
          <p:spPr>
            <a:xfrm>
              <a:off x="-17040" y="5697592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Block Arc 33">
              <a:extLst>
                <a:ext uri="{FF2B5EF4-FFF2-40B4-BE49-F238E27FC236}">
                  <a16:creationId xmlns:a16="http://schemas.microsoft.com/office/drawing/2014/main" id="{31A5A4D8-3D8C-4112-B6DC-BCDE8CAF91CA}"/>
                </a:ext>
              </a:extLst>
            </p:cNvPr>
            <p:cNvSpPr/>
            <p:nvPr/>
          </p:nvSpPr>
          <p:spPr>
            <a:xfrm rot="12817100">
              <a:off x="-370072" y="5352350"/>
              <a:ext cx="4950630" cy="4950630"/>
            </a:xfrm>
            <a:prstGeom prst="blockArc">
              <a:avLst>
                <a:gd name="adj1" fmla="val 13069614"/>
                <a:gd name="adj2" fmla="val 479312"/>
                <a:gd name="adj3" fmla="val 13976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0D2D1B32-E3EB-464D-B53D-0303598E0F9A}"/>
              </a:ext>
            </a:extLst>
          </p:cNvPr>
          <p:cNvSpPr/>
          <p:nvPr/>
        </p:nvSpPr>
        <p:spPr>
          <a:xfrm>
            <a:off x="-662486" y="3268505"/>
            <a:ext cx="1324973" cy="253862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7BD5CFF-0B8F-488C-87E3-067B7B17D764}"/>
              </a:ext>
            </a:extLst>
          </p:cNvPr>
          <p:cNvSpPr/>
          <p:nvPr/>
        </p:nvSpPr>
        <p:spPr>
          <a:xfrm>
            <a:off x="2204419" y="1620105"/>
            <a:ext cx="700077" cy="70007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</a:rPr>
              <a:t>01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58730AD-BE03-4FE2-B6BD-47B2085CB9D2}"/>
              </a:ext>
            </a:extLst>
          </p:cNvPr>
          <p:cNvSpPr/>
          <p:nvPr/>
        </p:nvSpPr>
        <p:spPr>
          <a:xfrm>
            <a:off x="6558621" y="946891"/>
            <a:ext cx="700077" cy="70007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</a:rPr>
              <a:t>02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17E0718-FA4A-4AF3-BC52-31ED6F2A985B}"/>
              </a:ext>
            </a:extLst>
          </p:cNvPr>
          <p:cNvSpPr/>
          <p:nvPr/>
        </p:nvSpPr>
        <p:spPr>
          <a:xfrm>
            <a:off x="8488837" y="3924845"/>
            <a:ext cx="700077" cy="70007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</a:rPr>
              <a:t>03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428A795-E38A-435E-BBE8-33F7DAB8BA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6A709BA-8425-476D-BAF6-4ACA0870B1E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3E9C88F-061A-4F83-A579-63B8F27A46A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446279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2FA15DF-4C5A-458F-95CF-4C3BF96216D9}"/>
              </a:ext>
            </a:extLst>
          </p:cNvPr>
          <p:cNvCxnSpPr>
            <a:cxnSpLocks/>
          </p:cNvCxnSpPr>
          <p:nvPr/>
        </p:nvCxnSpPr>
        <p:spPr>
          <a:xfrm>
            <a:off x="1518879" y="3023212"/>
            <a:ext cx="6943196" cy="0"/>
          </a:xfrm>
          <a:prstGeom prst="line">
            <a:avLst/>
          </a:prstGeom>
          <a:ln>
            <a:solidFill>
              <a:schemeClr val="bg1">
                <a:lumMod val="7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87261FDF-9E06-4680-9D51-9248CBF4228B}"/>
              </a:ext>
            </a:extLst>
          </p:cNvPr>
          <p:cNvSpPr/>
          <p:nvPr/>
        </p:nvSpPr>
        <p:spPr>
          <a:xfrm>
            <a:off x="1169307" y="1378209"/>
            <a:ext cx="66573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>
                <a:solidFill>
                  <a:schemeClr val="accent1"/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Timeline</a:t>
            </a:r>
            <a:r>
              <a:rPr lang="en-US" sz="5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 </a:t>
            </a:r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projects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7D6E893-79E0-4216-A414-7D1FDC8D7003}"/>
              </a:ext>
            </a:extLst>
          </p:cNvPr>
          <p:cNvSpPr/>
          <p:nvPr/>
        </p:nvSpPr>
        <p:spPr>
          <a:xfrm>
            <a:off x="1248476" y="2853484"/>
            <a:ext cx="502920" cy="33945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01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D7E2ABC-BF68-4B30-8BFF-C9CE9EB44C51}"/>
              </a:ext>
            </a:extLst>
          </p:cNvPr>
          <p:cNvSpPr/>
          <p:nvPr/>
        </p:nvSpPr>
        <p:spPr>
          <a:xfrm>
            <a:off x="1160484" y="4651982"/>
            <a:ext cx="2661124" cy="1023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ea typeface="Roboto Light" panose="02000000000000000000" pitchFamily="2" charset="0"/>
              </a:rPr>
              <a:t>Leverage in agile frame on works to provides a robust synopsis for highest.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8497F64-BBA2-4957-B081-8FE841E10CE7}"/>
              </a:ext>
            </a:extLst>
          </p:cNvPr>
          <p:cNvSpPr/>
          <p:nvPr/>
        </p:nvSpPr>
        <p:spPr>
          <a:xfrm>
            <a:off x="1160484" y="4007158"/>
            <a:ext cx="2661124" cy="47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Start new brand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A211F03-286B-437D-BBAF-FE7C31159C69}"/>
              </a:ext>
            </a:extLst>
          </p:cNvPr>
          <p:cNvSpPr/>
          <p:nvPr/>
        </p:nvSpPr>
        <p:spPr>
          <a:xfrm>
            <a:off x="1160484" y="3432245"/>
            <a:ext cx="26611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accent2"/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Jul 2020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63FDD15-7B8D-4719-90E1-58DFAB334C55}"/>
              </a:ext>
            </a:extLst>
          </p:cNvPr>
          <p:cNvSpPr/>
          <p:nvPr/>
        </p:nvSpPr>
        <p:spPr>
          <a:xfrm>
            <a:off x="4746749" y="2853484"/>
            <a:ext cx="502920" cy="33945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02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2F3E30D-9908-4432-B570-7157CF6EEDD2}"/>
              </a:ext>
            </a:extLst>
          </p:cNvPr>
          <p:cNvSpPr/>
          <p:nvPr/>
        </p:nvSpPr>
        <p:spPr>
          <a:xfrm>
            <a:off x="4649935" y="4651982"/>
            <a:ext cx="2661124" cy="1023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ea typeface="Roboto Light" panose="02000000000000000000" pitchFamily="2" charset="0"/>
              </a:rPr>
              <a:t>Leverage in agile frame on works to provides a robust synopsis for highest.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B9932A-2729-4C0C-834F-69E79C3A6DD2}"/>
              </a:ext>
            </a:extLst>
          </p:cNvPr>
          <p:cNvSpPr/>
          <p:nvPr/>
        </p:nvSpPr>
        <p:spPr>
          <a:xfrm>
            <a:off x="4649935" y="4007158"/>
            <a:ext cx="2661124" cy="47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Begin marketing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5DAFC8A-E0F4-4D52-A963-D55A42CA1EE7}"/>
              </a:ext>
            </a:extLst>
          </p:cNvPr>
          <p:cNvSpPr/>
          <p:nvPr/>
        </p:nvSpPr>
        <p:spPr>
          <a:xfrm>
            <a:off x="4649935" y="3432245"/>
            <a:ext cx="26611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accent2"/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Sep 2020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F5F2AE4-DBD4-4BE2-AD77-DD482AF94363}"/>
              </a:ext>
            </a:extLst>
          </p:cNvPr>
          <p:cNvSpPr/>
          <p:nvPr/>
        </p:nvSpPr>
        <p:spPr>
          <a:xfrm>
            <a:off x="8253844" y="2853484"/>
            <a:ext cx="502920" cy="33945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03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414123D-A23D-478B-B4B5-4FDE154AC369}"/>
              </a:ext>
            </a:extLst>
          </p:cNvPr>
          <p:cNvSpPr/>
          <p:nvPr/>
        </p:nvSpPr>
        <p:spPr>
          <a:xfrm>
            <a:off x="8148208" y="4651982"/>
            <a:ext cx="2661124" cy="1023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ea typeface="Roboto Light" panose="02000000000000000000" pitchFamily="2" charset="0"/>
              </a:rPr>
              <a:t>Leverage in agile frame on works to provides a robust synopsis for highest.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0199D5F-298E-4A57-8E05-48E241809517}"/>
              </a:ext>
            </a:extLst>
          </p:cNvPr>
          <p:cNvSpPr/>
          <p:nvPr/>
        </p:nvSpPr>
        <p:spPr>
          <a:xfrm>
            <a:off x="8148208" y="4007158"/>
            <a:ext cx="2661124" cy="47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</a:rPr>
              <a:t>Income report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7EF8CDC-C74D-42A5-95E3-B299F8BF6713}"/>
              </a:ext>
            </a:extLst>
          </p:cNvPr>
          <p:cNvSpPr/>
          <p:nvPr/>
        </p:nvSpPr>
        <p:spPr>
          <a:xfrm>
            <a:off x="8148208" y="3432245"/>
            <a:ext cx="26611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accent2"/>
                </a:solidFill>
                <a:latin typeface="Calibri" panose="020F0502020204030204" pitchFamily="34" charset="0"/>
                <a:ea typeface="Roboto Black" panose="02000000000000000000" pitchFamily="2" charset="0"/>
                <a:cs typeface="Arial" panose="020B0604020202020204" pitchFamily="34" charset="0"/>
              </a:rPr>
              <a:t>Dec 2020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1DBF3DB4-C65C-4A2A-BCF0-4E39447B1117}"/>
              </a:ext>
            </a:extLst>
          </p:cNvPr>
          <p:cNvSpPr/>
          <p:nvPr/>
        </p:nvSpPr>
        <p:spPr>
          <a:xfrm>
            <a:off x="6822167" y="1357118"/>
            <a:ext cx="444573" cy="44457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+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5E2AF5D-FFC8-465D-9FBA-CB83687D676E}"/>
              </a:ext>
            </a:extLst>
          </p:cNvPr>
          <p:cNvGrpSpPr/>
          <p:nvPr/>
        </p:nvGrpSpPr>
        <p:grpSpPr>
          <a:xfrm rot="10800000">
            <a:off x="10084293" y="5721511"/>
            <a:ext cx="4091430" cy="4091430"/>
            <a:chOff x="-370072" y="5352350"/>
            <a:chExt cx="4950630" cy="4950630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BBD90DBC-1B8D-49ED-B1BC-BF2E33BABB56}"/>
                </a:ext>
              </a:extLst>
            </p:cNvPr>
            <p:cNvSpPr/>
            <p:nvPr/>
          </p:nvSpPr>
          <p:spPr>
            <a:xfrm>
              <a:off x="-17040" y="5697591"/>
              <a:ext cx="4260146" cy="4260146"/>
            </a:xfrm>
            <a:prstGeom prst="ellipse">
              <a:avLst/>
            </a:prstGeom>
            <a:noFill/>
            <a:ln w="793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Block Arc 31">
              <a:extLst>
                <a:ext uri="{FF2B5EF4-FFF2-40B4-BE49-F238E27FC236}">
                  <a16:creationId xmlns:a16="http://schemas.microsoft.com/office/drawing/2014/main" id="{85B346E3-D591-42CA-9599-D825AC10A46A}"/>
                </a:ext>
              </a:extLst>
            </p:cNvPr>
            <p:cNvSpPr/>
            <p:nvPr/>
          </p:nvSpPr>
          <p:spPr>
            <a:xfrm rot="12817100">
              <a:off x="-370072" y="5352350"/>
              <a:ext cx="4950630" cy="4950630"/>
            </a:xfrm>
            <a:prstGeom prst="blockArc">
              <a:avLst>
                <a:gd name="adj1" fmla="val 13069614"/>
                <a:gd name="adj2" fmla="val 21133290"/>
                <a:gd name="adj3" fmla="val 1538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33" name="Oval 32">
            <a:extLst>
              <a:ext uri="{FF2B5EF4-FFF2-40B4-BE49-F238E27FC236}">
                <a16:creationId xmlns:a16="http://schemas.microsoft.com/office/drawing/2014/main" id="{C1BC7C53-B26B-450A-91C2-04129041A1E4}"/>
              </a:ext>
            </a:extLst>
          </p:cNvPr>
          <p:cNvSpPr/>
          <p:nvPr/>
        </p:nvSpPr>
        <p:spPr>
          <a:xfrm>
            <a:off x="9426724" y="-2492366"/>
            <a:ext cx="4106575" cy="41065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B62C5FB-4A5E-4F6B-8DAD-DB6CD5DC1FD5}"/>
              </a:ext>
            </a:extLst>
          </p:cNvPr>
          <p:cNvSpPr txBox="1"/>
          <p:nvPr/>
        </p:nvSpPr>
        <p:spPr>
          <a:xfrm>
            <a:off x="10624457" y="356670"/>
            <a:ext cx="114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60E2A6B-A809-4840-BF14-8648BC0BDF87}" type="slidenum">
              <a:rPr lang="id-ID" sz="4800" i="0" strike="noStrike" spc="0" smtClean="0">
                <a:solidFill>
                  <a:schemeClr val="bg1">
                    <a:alpha val="75000"/>
                  </a:schemeClr>
                </a:solidFill>
                <a:latin typeface="Calibri" panose="020F0502020204030204" pitchFamily="34" charset="0"/>
                <a:ea typeface="Roboto Light" panose="02000000000000000000" pitchFamily="2" charset="0"/>
                <a:cs typeface="Segoe UI" panose="020B0502040204020203" pitchFamily="34" charset="0"/>
              </a:rPr>
              <a:pPr algn="r"/>
              <a:t>9</a:t>
            </a:fld>
            <a:endParaRPr lang="id-ID" sz="49600" i="0" strike="noStrike" spc="0" dirty="0">
              <a:solidFill>
                <a:schemeClr val="bg1">
                  <a:alpha val="75000"/>
                </a:schemeClr>
              </a:solidFill>
              <a:latin typeface="Calibri" panose="020F0502020204030204" pitchFamily="34" charset="0"/>
              <a:ea typeface="Roboto Ligh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914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Infographic Freebies Color 3">
      <a:dk1>
        <a:srgbClr val="000000"/>
      </a:dk1>
      <a:lt1>
        <a:srgbClr val="FFFFFF"/>
      </a:lt1>
      <a:dk2>
        <a:srgbClr val="2D3847"/>
      </a:dk2>
      <a:lt2>
        <a:srgbClr val="E7E6E6"/>
      </a:lt2>
      <a:accent1>
        <a:srgbClr val="4D69FA"/>
      </a:accent1>
      <a:accent2>
        <a:srgbClr val="2859DF"/>
      </a:accent2>
      <a:accent3>
        <a:srgbClr val="03D990"/>
      </a:accent3>
      <a:accent4>
        <a:srgbClr val="35D94B"/>
      </a:accent4>
      <a:accent5>
        <a:srgbClr val="FF6626"/>
      </a:accent5>
      <a:accent6>
        <a:srgbClr val="FF2F3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1186</Words>
  <Application>Microsoft Office PowerPoint</Application>
  <PresentationFormat>Widescreen</PresentationFormat>
  <Paragraphs>336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0" baseType="lpstr">
      <vt:lpstr>Arial</vt:lpstr>
      <vt:lpstr>Calibri</vt:lpstr>
      <vt:lpstr>Inter</vt:lpstr>
      <vt:lpstr>Roboto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16</cp:revision>
  <dcterms:created xsi:type="dcterms:W3CDTF">2022-03-04T14:29:46Z</dcterms:created>
  <dcterms:modified xsi:type="dcterms:W3CDTF">2022-03-13T03:58:46Z</dcterms:modified>
</cp:coreProperties>
</file>