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672" r:id="rId2"/>
  </p:sldMasterIdLst>
  <p:notesMasterIdLst>
    <p:notesMasterId r:id="rId45"/>
  </p:notesMasterIdLst>
  <p:handoutMasterIdLst>
    <p:handoutMasterId r:id="rId46"/>
  </p:handoutMasterIdLst>
  <p:sldIdLst>
    <p:sldId id="777" r:id="rId3"/>
    <p:sldId id="1047" r:id="rId4"/>
    <p:sldId id="1048" r:id="rId5"/>
    <p:sldId id="1049" r:id="rId6"/>
    <p:sldId id="1050" r:id="rId7"/>
    <p:sldId id="1051" r:id="rId8"/>
    <p:sldId id="1052" r:id="rId9"/>
    <p:sldId id="1053" r:id="rId10"/>
    <p:sldId id="1036" r:id="rId11"/>
    <p:sldId id="1035" r:id="rId12"/>
    <p:sldId id="1033" r:id="rId13"/>
    <p:sldId id="1037" r:id="rId14"/>
    <p:sldId id="1032" r:id="rId15"/>
    <p:sldId id="1034" r:id="rId16"/>
    <p:sldId id="1004" r:id="rId17"/>
    <p:sldId id="1046" r:id="rId18"/>
    <p:sldId id="1038" r:id="rId19"/>
    <p:sldId id="1003" r:id="rId20"/>
    <p:sldId id="1015" r:id="rId21"/>
    <p:sldId id="1039" r:id="rId22"/>
    <p:sldId id="1007" r:id="rId23"/>
    <p:sldId id="1040" r:id="rId24"/>
    <p:sldId id="1041" r:id="rId25"/>
    <p:sldId id="1009" r:id="rId26"/>
    <p:sldId id="1043" r:id="rId27"/>
    <p:sldId id="1044" r:id="rId28"/>
    <p:sldId id="1042" r:id="rId29"/>
    <p:sldId id="1006" r:id="rId30"/>
    <p:sldId id="1045" r:id="rId31"/>
    <p:sldId id="1014" r:id="rId32"/>
    <p:sldId id="1010" r:id="rId33"/>
    <p:sldId id="1017" r:id="rId34"/>
    <p:sldId id="1018" r:id="rId35"/>
    <p:sldId id="1019" r:id="rId36"/>
    <p:sldId id="1023" r:id="rId37"/>
    <p:sldId id="1021" r:id="rId38"/>
    <p:sldId id="1024" r:id="rId39"/>
    <p:sldId id="1020" r:id="rId40"/>
    <p:sldId id="1013" r:id="rId41"/>
    <p:sldId id="1028" r:id="rId42"/>
    <p:sldId id="1012" r:id="rId43"/>
    <p:sldId id="1030" r:id="rId44"/>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A880"/>
    <a:srgbClr val="D59672"/>
    <a:srgbClr val="DBA467"/>
    <a:srgbClr val="27BB7F"/>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16" autoAdjust="0"/>
    <p:restoredTop sz="71971" autoAdjust="0"/>
  </p:normalViewPr>
  <p:slideViewPr>
    <p:cSldViewPr>
      <p:cViewPr>
        <p:scale>
          <a:sx n="26" d="100"/>
          <a:sy n="26" d="100"/>
        </p:scale>
        <p:origin x="656" y="512"/>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40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6"/>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3"/>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1"/>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1805707840"/>
        <c:axId val="1896523840"/>
      </c:barChart>
      <c:catAx>
        <c:axId val="1805707840"/>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1896523840"/>
        <c:crosses val="autoZero"/>
        <c:auto val="1"/>
        <c:lblAlgn val="ctr"/>
        <c:lblOffset val="100"/>
        <c:noMultiLvlLbl val="0"/>
      </c:catAx>
      <c:valAx>
        <c:axId val="1896523840"/>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1805707840"/>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605317978081644"/>
          <c:y val="0.0198165924953108"/>
          <c:w val="0.915180345833151"/>
          <c:h val="0.886378043111491"/>
        </c:manualLayout>
      </c:layout>
      <c:bar3DChart>
        <c:barDir val="col"/>
        <c:grouping val="percentStacked"/>
        <c:varyColors val="0"/>
        <c:ser>
          <c:idx val="0"/>
          <c:order val="0"/>
          <c:tx>
            <c:strRef>
              <c:f>Sheet1!$B$1</c:f>
              <c:strCache>
                <c:ptCount val="1"/>
                <c:pt idx="0">
                  <c:v>Data 1</c:v>
                </c:pt>
              </c:strCache>
            </c:strRef>
          </c:tx>
          <c:spPr>
            <a:solidFill>
              <a:schemeClr val="accent5"/>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1"/>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box"/>
        <c:axId val="1894272384"/>
        <c:axId val="1896134608"/>
        <c:axId val="0"/>
      </c:bar3DChart>
      <c:catAx>
        <c:axId val="1894272384"/>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1896134608"/>
        <c:crosses val="autoZero"/>
        <c:auto val="1"/>
        <c:lblAlgn val="ctr"/>
        <c:lblOffset val="100"/>
        <c:noMultiLvlLbl val="0"/>
      </c:catAx>
      <c:valAx>
        <c:axId val="1896134608"/>
        <c:scaling>
          <c:orientation val="minMax"/>
        </c:scaling>
        <c:delete val="0"/>
        <c:axPos val="l"/>
        <c:majorGridlines>
          <c:spPr>
            <a:ln>
              <a:solidFill>
                <a:schemeClr val="bg1">
                  <a:lumMod val="95000"/>
                </a:schemeClr>
              </a:solidFill>
            </a:ln>
          </c:spPr>
        </c:majorGridlines>
        <c:numFmt formatCode="0%" sourceLinked="1"/>
        <c:majorTickMark val="none"/>
        <c:minorTickMark val="none"/>
        <c:tickLblPos val="nextTo"/>
        <c:txPr>
          <a:bodyPr/>
          <a:lstStyle/>
          <a:p>
            <a:pPr>
              <a:defRPr>
                <a:solidFill>
                  <a:schemeClr val="bg1">
                    <a:lumMod val="75000"/>
                  </a:schemeClr>
                </a:solidFill>
              </a:defRPr>
            </a:pPr>
            <a:endParaRPr lang="en-US"/>
          </a:p>
        </c:txPr>
        <c:crossAx val="1894272384"/>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bar"/>
        <c:grouping val="clustered"/>
        <c:varyColors val="0"/>
        <c:ser>
          <c:idx val="0"/>
          <c:order val="0"/>
          <c:tx>
            <c:strRef>
              <c:f>Sheet1!$B$1</c:f>
              <c:strCache>
                <c:ptCount val="1"/>
                <c:pt idx="0">
                  <c:v>Data 1</c:v>
                </c:pt>
              </c:strCache>
            </c:strRef>
          </c:tx>
          <c:spPr>
            <a:pattFill prst="narVert">
              <a:fgClr>
                <a:schemeClr val="accent1"/>
              </a:fgClr>
              <a:bgClr>
                <a:schemeClr val="accent1">
                  <a:lumMod val="20000"/>
                  <a:lumOff val="80000"/>
                </a:schemeClr>
              </a:bgClr>
            </a:pattFill>
            <a:ln>
              <a:noFill/>
            </a:ln>
            <a:effectLst>
              <a:innerShdw blurRad="114300">
                <a:schemeClr val="accent1"/>
              </a:innerShdw>
            </a:effectLst>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pattFill prst="narVert">
              <a:fgClr>
                <a:schemeClr val="accent2"/>
              </a:fgClr>
              <a:bgClr>
                <a:schemeClr val="accent2">
                  <a:lumMod val="20000"/>
                  <a:lumOff val="80000"/>
                </a:schemeClr>
              </a:bgClr>
            </a:pattFill>
            <a:ln>
              <a:noFill/>
            </a:ln>
            <a:effectLst>
              <a:innerShdw blurRad="114300">
                <a:schemeClr val="accent2"/>
              </a:innerShdw>
            </a:effectLst>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pattFill prst="narVert">
              <a:fgClr>
                <a:schemeClr val="accent3"/>
              </a:fgClr>
              <a:bgClr>
                <a:schemeClr val="accent3">
                  <a:lumMod val="20000"/>
                  <a:lumOff val="80000"/>
                </a:schemeClr>
              </a:bgClr>
            </a:pattFill>
            <a:ln>
              <a:noFill/>
            </a:ln>
            <a:effectLst>
              <a:innerShdw blurRad="114300">
                <a:schemeClr val="accent3"/>
              </a:innerShdw>
            </a:effectLst>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pattFill prst="narVert">
              <a:fgClr>
                <a:schemeClr val="accent4"/>
              </a:fgClr>
              <a:bgClr>
                <a:schemeClr val="accent4">
                  <a:lumMod val="20000"/>
                  <a:lumOff val="80000"/>
                </a:schemeClr>
              </a:bgClr>
            </a:pattFill>
            <a:ln>
              <a:noFill/>
            </a:ln>
            <a:effectLst>
              <a:innerShdw blurRad="114300">
                <a:schemeClr val="accent4"/>
              </a:innerShdw>
            </a:effectLst>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227"/>
        <c:overlap val="-48"/>
        <c:axId val="1941765024"/>
        <c:axId val="1941768512"/>
      </c:barChart>
      <c:catAx>
        <c:axId val="1941765024"/>
        <c:scaling>
          <c:orientation val="minMax"/>
        </c:scaling>
        <c:delete val="0"/>
        <c:axPos val="l"/>
        <c:numFmt formatCode="General" sourceLinked="0"/>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41768512"/>
        <c:crosses val="autoZero"/>
        <c:auto val="1"/>
        <c:lblAlgn val="ctr"/>
        <c:lblOffset val="100"/>
        <c:noMultiLvlLbl val="0"/>
      </c:catAx>
      <c:valAx>
        <c:axId val="19417685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41765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14/01/63</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14/01/63</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10</a:t>
            </a:fld>
            <a:endParaRPr lang="th-TH"/>
          </a:p>
        </p:txBody>
      </p:sp>
    </p:spTree>
    <p:extLst>
      <p:ext uri="{BB962C8B-B14F-4D97-AF65-F5344CB8AC3E}">
        <p14:creationId xmlns:p14="http://schemas.microsoft.com/office/powerpoint/2010/main" val="1992667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a:solidFill>
            <a:schemeClr val="bg1">
              <a:lumMod val="50000"/>
            </a:schemeClr>
          </a:solidFill>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a:solidFill>
            <a:schemeClr val="bg1">
              <a:lumMod val="50000"/>
            </a:schemeClr>
          </a:solidFill>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2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13152437" y="2667000"/>
            <a:ext cx="8706683" cy="9207272"/>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25899353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a:solidFill>
            <a:schemeClr val="bg1">
              <a:lumMod val="50000"/>
            </a:schemeClr>
          </a:solidFill>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ส่วนหัวของส่วน">
    <p:spTree>
      <p:nvGrpSpPr>
        <p:cNvPr id="1" name=""/>
        <p:cNvGrpSpPr/>
        <p:nvPr/>
      </p:nvGrpSpPr>
      <p:grpSpPr>
        <a:xfrm>
          <a:off x="0" y="0"/>
          <a:ext cx="0" cy="0"/>
          <a:chOff x="0" y="0"/>
          <a:chExt cx="0" cy="0"/>
        </a:xfrm>
      </p:grpSpPr>
      <p:sp>
        <p:nvSpPr>
          <p:cNvPr id="3" name="Picture Placeholder 4"/>
          <p:cNvSpPr>
            <a:spLocks noGrp="1"/>
          </p:cNvSpPr>
          <p:nvPr>
            <p:ph type="pic" sz="quarter" idx="10"/>
          </p:nvPr>
        </p:nvSpPr>
        <p:spPr>
          <a:xfrm>
            <a:off x="9571036" y="914400"/>
            <a:ext cx="14752640" cy="11715750"/>
          </a:xfrm>
          <a:custGeom>
            <a:avLst/>
            <a:gdLst>
              <a:gd name="connsiteX0" fmla="*/ 1955839 w 14752640"/>
              <a:gd name="connsiteY0" fmla="*/ 0 h 11715750"/>
              <a:gd name="connsiteX1" fmla="*/ 14752640 w 14752640"/>
              <a:gd name="connsiteY1" fmla="*/ 0 h 11715750"/>
              <a:gd name="connsiteX2" fmla="*/ 14752640 w 14752640"/>
              <a:gd name="connsiteY2" fmla="*/ 11715750 h 11715750"/>
              <a:gd name="connsiteX3" fmla="*/ 1697209 w 14752640"/>
              <a:gd name="connsiteY3" fmla="*/ 11715750 h 11715750"/>
              <a:gd name="connsiteX4" fmla="*/ 1561670 w 14752640"/>
              <a:gd name="connsiteY4" fmla="*/ 11695064 h 11715750"/>
              <a:gd name="connsiteX5" fmla="*/ 0 w 14752640"/>
              <a:gd name="connsiteY5" fmla="*/ 9778961 h 11715750"/>
              <a:gd name="connsiteX6" fmla="*/ 0 w 14752640"/>
              <a:gd name="connsiteY6" fmla="*/ 1955839 h 11715750"/>
              <a:gd name="connsiteX7" fmla="*/ 1955839 w 14752640"/>
              <a:gd name="connsiteY7" fmla="*/ 0 h 1171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52640" h="11715750">
                <a:moveTo>
                  <a:pt x="1955839" y="0"/>
                </a:moveTo>
                <a:lnTo>
                  <a:pt x="14752640" y="0"/>
                </a:lnTo>
                <a:lnTo>
                  <a:pt x="14752640" y="11715750"/>
                </a:lnTo>
                <a:lnTo>
                  <a:pt x="1697209" y="11715750"/>
                </a:lnTo>
                <a:lnTo>
                  <a:pt x="1561670" y="11695064"/>
                </a:lnTo>
                <a:cubicBezTo>
                  <a:pt x="670427" y="11512690"/>
                  <a:pt x="0" y="10724118"/>
                  <a:pt x="0" y="9778961"/>
                </a:cubicBezTo>
                <a:lnTo>
                  <a:pt x="0" y="1955839"/>
                </a:lnTo>
                <a:cubicBezTo>
                  <a:pt x="0" y="875659"/>
                  <a:pt x="875659" y="0"/>
                  <a:pt x="1955839" y="0"/>
                </a:cubicBez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329127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a:solidFill>
            <a:schemeClr val="bg1">
              <a:lumMod val="50000"/>
            </a:schemeClr>
          </a:solidFill>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a:solidFill>
            <a:schemeClr val="bg1">
              <a:lumMod val="50000"/>
            </a:schemeClr>
          </a:solidFill>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a:solidFill>
            <a:schemeClr val="bg1">
              <a:lumMod val="50000"/>
            </a:schemeClr>
          </a:solidFill>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a:solidFill>
            <a:schemeClr val="bg1">
              <a:lumMod val="50000"/>
            </a:schemeClr>
          </a:solidFill>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a:solidFill>
            <a:schemeClr val="bg1">
              <a:lumMod val="50000"/>
            </a:schemeClr>
          </a:solidFill>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a:solidFill>
            <a:schemeClr val="bg1">
              <a:lumMod val="50000"/>
            </a:schemeClr>
          </a:solidFill>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a:solidFill>
            <a:schemeClr val="bg1">
              <a:lumMod val="50000"/>
            </a:schemeClr>
          </a:solidFill>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a:solidFill>
            <a:schemeClr val="bg1">
              <a:lumMod val="50000"/>
            </a:schemeClr>
          </a:solidFill>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a:solidFill>
            <a:schemeClr val="bg1">
              <a:lumMod val="50000"/>
            </a:schemeClr>
          </a:solidFill>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1531" y="0"/>
            <a:ext cx="24323675" cy="13716000"/>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13076238" cy="13716000"/>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5997574"/>
            <a:ext cx="24323675" cy="7718426"/>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a:solidFill>
            <a:schemeClr val="bg1">
              <a:lumMod val="50000"/>
            </a:schemeClr>
          </a:solidFill>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3271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104438" y="0"/>
            <a:ext cx="14219237" cy="137160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a:solidFill>
            <a:schemeClr val="bg1">
              <a:lumMod val="50000"/>
            </a:schemeClr>
          </a:solidFill>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0" Type="http://schemas.openxmlformats.org/officeDocument/2006/relationships/theme" Target="../theme/theme2.xml"/><Relationship Id="rId31"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 y="6926"/>
            <a:ext cx="24328148" cy="13709074"/>
          </a:xfrm>
          <a:prstGeom prst="rect">
            <a:avLst/>
          </a:prstGeom>
        </p:spPr>
      </p:pic>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703" r:id="rId2"/>
    <p:sldLayoutId id="2147483687" r:id="rId3"/>
    <p:sldLayoutId id="2147483686" r:id="rId4"/>
    <p:sldLayoutId id="2147483685" r:id="rId5"/>
    <p:sldLayoutId id="2147483684" r:id="rId6"/>
    <p:sldLayoutId id="2147483683" r:id="rId7"/>
    <p:sldLayoutId id="2147483717" r:id="rId8"/>
    <p:sldLayoutId id="2147483710" r:id="rId9"/>
    <p:sldLayoutId id="2147483722" r:id="rId10"/>
    <p:sldLayoutId id="2147483715" r:id="rId11"/>
    <p:sldLayoutId id="2147483716" r:id="rId12"/>
    <p:sldLayoutId id="2147483711" r:id="rId13"/>
    <p:sldLayoutId id="2147483718" r:id="rId14"/>
    <p:sldLayoutId id="2147483726" r:id="rId15"/>
    <p:sldLayoutId id="2147483719" r:id="rId16"/>
    <p:sldLayoutId id="2147483720" r:id="rId17"/>
    <p:sldLayoutId id="2147483721" r:id="rId18"/>
    <p:sldLayoutId id="2147483714" r:id="rId19"/>
    <p:sldLayoutId id="2147483713" r:id="rId20"/>
    <p:sldLayoutId id="2147483712" r:id="rId21"/>
    <p:sldLayoutId id="2147483679" r:id="rId22"/>
    <p:sldLayoutId id="2147483676" r:id="rId23"/>
    <p:sldLayoutId id="2147483682" r:id="rId24"/>
    <p:sldLayoutId id="2147483677" r:id="rId25"/>
    <p:sldLayoutId id="2147483680" r:id="rId26"/>
    <p:sldLayoutId id="2147483681" r:id="rId27"/>
    <p:sldLayoutId id="2147483678" r:id="rId28"/>
    <p:sldLayoutId id="2147483725" r:id="rId2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9.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chart" Target="../charts/char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 Id="rId3"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png"/><Relationship Id="rId3" Type="http://schemas.openxmlformats.org/officeDocument/2006/relationships/image" Target="../media/image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png"/><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png"/><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418400" y="685800"/>
            <a:ext cx="9457437" cy="1477328"/>
          </a:xfrm>
          <a:prstGeom prst="rect">
            <a:avLst/>
          </a:prstGeom>
          <a:noFill/>
        </p:spPr>
        <p:txBody>
          <a:bodyPr wrap="square" rtlCol="0">
            <a:spAutoFit/>
          </a:bodyPr>
          <a:lstStyle/>
          <a:p>
            <a:r>
              <a:rPr lang="en-US" sz="9000" b="1" dirty="0" smtClean="0">
                <a:solidFill>
                  <a:schemeClr val="accent6"/>
                </a:solidFill>
                <a:latin typeface="Lato Black" charset="0"/>
                <a:ea typeface="Lato Black" charset="0"/>
                <a:cs typeface="Lato Black" charset="0"/>
              </a:rPr>
              <a:t>MARKETING</a:t>
            </a:r>
            <a:endParaRPr lang="en-US" sz="9000" b="1" dirty="0">
              <a:solidFill>
                <a:schemeClr val="accent6"/>
              </a:solidFill>
              <a:latin typeface="Lato Black" charset="0"/>
              <a:ea typeface="Lato Black" charset="0"/>
              <a:cs typeface="Lato Black" charset="0"/>
            </a:endParaRPr>
          </a:p>
        </p:txBody>
      </p:sp>
      <p:sp>
        <p:nvSpPr>
          <p:cNvPr id="100" name="TextBox 99"/>
          <p:cNvSpPr txBox="1"/>
          <p:nvPr/>
        </p:nvSpPr>
        <p:spPr>
          <a:xfrm>
            <a:off x="418400" y="1782128"/>
            <a:ext cx="9457437" cy="1477328"/>
          </a:xfrm>
          <a:prstGeom prst="rect">
            <a:avLst/>
          </a:prstGeom>
          <a:noFill/>
        </p:spPr>
        <p:txBody>
          <a:bodyPr wrap="square" rtlCol="0">
            <a:spAutoFit/>
          </a:bodyPr>
          <a:lstStyle/>
          <a:p>
            <a:r>
              <a:rPr lang="en-US" sz="9000" b="1" smtClean="0">
                <a:solidFill>
                  <a:schemeClr val="accent2"/>
                </a:solidFill>
                <a:latin typeface="Lato Black" charset="0"/>
                <a:ea typeface="Lato Black" charset="0"/>
                <a:cs typeface="Lato Black" charset="0"/>
              </a:rPr>
              <a:t>PRESENTATION</a:t>
            </a:r>
            <a:endParaRPr lang="en-US" sz="9000" b="1" dirty="0">
              <a:solidFill>
                <a:schemeClr val="accent2"/>
              </a:solidFill>
              <a:latin typeface="Lato Black" charset="0"/>
              <a:ea typeface="Lato Black" charset="0"/>
              <a:cs typeface="Lato Black" charset="0"/>
            </a:endParaRPr>
          </a:p>
        </p:txBody>
      </p:sp>
      <p:sp>
        <p:nvSpPr>
          <p:cNvPr id="101" name="TextBox 100"/>
          <p:cNvSpPr txBox="1"/>
          <p:nvPr/>
        </p:nvSpPr>
        <p:spPr>
          <a:xfrm>
            <a:off x="350837" y="2848928"/>
            <a:ext cx="6769800" cy="1477328"/>
          </a:xfrm>
          <a:prstGeom prst="rect">
            <a:avLst/>
          </a:prstGeom>
          <a:noFill/>
        </p:spPr>
        <p:txBody>
          <a:bodyPr wrap="square" rtlCol="0">
            <a:spAutoFit/>
          </a:bodyPr>
          <a:lstStyle/>
          <a:p>
            <a:r>
              <a:rPr lang="en-US" sz="9000" b="1" dirty="0" smtClean="0">
                <a:solidFill>
                  <a:schemeClr val="accent1"/>
                </a:solidFill>
                <a:latin typeface="Lato Black" charset="0"/>
                <a:ea typeface="Lato Black" charset="0"/>
                <a:cs typeface="Lato Black" charset="0"/>
              </a:rPr>
              <a:t>TEMPLATE</a:t>
            </a:r>
            <a:endParaRPr lang="en-US" sz="9000" b="1" dirty="0">
              <a:solidFill>
                <a:schemeClr val="accent1"/>
              </a:solidFill>
              <a:latin typeface="Lato Black" charset="0"/>
              <a:ea typeface="Lato Black" charset="0"/>
              <a:cs typeface="Lato Black" charset="0"/>
            </a:endParaRPr>
          </a:p>
        </p:txBody>
      </p:sp>
      <p:sp>
        <p:nvSpPr>
          <p:cNvPr id="3" name="Picture Placeholder 2"/>
          <p:cNvSpPr>
            <a:spLocks noGrp="1"/>
          </p:cNvSpPr>
          <p:nvPr>
            <p:ph type="pic" sz="quarter" idx="10"/>
          </p:nvPr>
        </p:nvSpPr>
        <p:spPr/>
      </p:sp>
      <p:grpSp>
        <p:nvGrpSpPr>
          <p:cNvPr id="103" name="Group 102"/>
          <p:cNvGrpSpPr/>
          <p:nvPr/>
        </p:nvGrpSpPr>
        <p:grpSpPr>
          <a:xfrm>
            <a:off x="2526597" y="4612319"/>
            <a:ext cx="1224719" cy="1224718"/>
            <a:chOff x="16581437" y="922555"/>
            <a:chExt cx="1651866" cy="1651865"/>
          </a:xfrm>
        </p:grpSpPr>
        <p:sp>
          <p:nvSpPr>
            <p:cNvPr id="104" name="วงรี 85"/>
            <p:cNvSpPr/>
            <p:nvPr/>
          </p:nvSpPr>
          <p:spPr>
            <a:xfrm>
              <a:off x="16581437" y="922555"/>
              <a:ext cx="1651866" cy="1651865"/>
            </a:xfrm>
            <a:prstGeom prst="ellipse">
              <a:avLst/>
            </a:prstGeom>
            <a:solidFill>
              <a:schemeClr val="accent6"/>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05" name="กลุ่ม 86"/>
            <p:cNvGrpSpPr/>
            <p:nvPr/>
          </p:nvGrpSpPr>
          <p:grpSpPr>
            <a:xfrm>
              <a:off x="16982429" y="1338181"/>
              <a:ext cx="803242" cy="805127"/>
              <a:chOff x="21201063" y="3320886"/>
              <a:chExt cx="676275" cy="677863"/>
            </a:xfrm>
            <a:solidFill>
              <a:schemeClr val="bg1"/>
            </a:solidFill>
          </p:grpSpPr>
          <p:sp>
            <p:nvSpPr>
              <p:cNvPr id="10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82"/>
              <p:cNvSpPr>
                <a:spLocks noEditPoints="1"/>
              </p:cNvSpPr>
              <p:nvPr/>
            </p:nvSpPr>
            <p:spPr bwMode="auto">
              <a:xfrm>
                <a:off x="21324890" y="3444711"/>
                <a:ext cx="428625" cy="430212"/>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8" name="Group 107"/>
          <p:cNvGrpSpPr/>
          <p:nvPr/>
        </p:nvGrpSpPr>
        <p:grpSpPr>
          <a:xfrm>
            <a:off x="6365118" y="4495800"/>
            <a:ext cx="1224719" cy="1224718"/>
            <a:chOff x="16558119" y="4649058"/>
            <a:chExt cx="1651866" cy="1651865"/>
          </a:xfrm>
        </p:grpSpPr>
        <p:sp>
          <p:nvSpPr>
            <p:cNvPr id="109" name="วงรี 165"/>
            <p:cNvSpPr/>
            <p:nvPr/>
          </p:nvSpPr>
          <p:spPr>
            <a:xfrm>
              <a:off x="16558119" y="4649058"/>
              <a:ext cx="1651866" cy="1651865"/>
            </a:xfrm>
            <a:prstGeom prst="ellipse">
              <a:avLst/>
            </a:prstGeom>
            <a:solidFill>
              <a:schemeClr val="accent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10" name="กลุ่ม 166"/>
            <p:cNvGrpSpPr/>
            <p:nvPr/>
          </p:nvGrpSpPr>
          <p:grpSpPr>
            <a:xfrm>
              <a:off x="17020578" y="5032736"/>
              <a:ext cx="711459" cy="900214"/>
              <a:chOff x="14438313" y="4005263"/>
              <a:chExt cx="466725" cy="590550"/>
            </a:xfrm>
            <a:solidFill>
              <a:schemeClr val="bg1"/>
            </a:solidFill>
          </p:grpSpPr>
          <p:sp>
            <p:nvSpPr>
              <p:cNvPr id="111" name="Freeform 69"/>
              <p:cNvSpPr>
                <a:spLocks noEditPoints="1"/>
              </p:cNvSpPr>
              <p:nvPr/>
            </p:nvSpPr>
            <p:spPr bwMode="auto">
              <a:xfrm>
                <a:off x="14438313" y="4262438"/>
                <a:ext cx="114300" cy="171450"/>
              </a:xfrm>
              <a:custGeom>
                <a:avLst/>
                <a:gdLst>
                  <a:gd name="T0" fmla="*/ 9 w 12"/>
                  <a:gd name="T1" fmla="*/ 0 h 18"/>
                  <a:gd name="T2" fmla="*/ 3 w 12"/>
                  <a:gd name="T3" fmla="*/ 0 h 18"/>
                  <a:gd name="T4" fmla="*/ 0 w 12"/>
                  <a:gd name="T5" fmla="*/ 3 h 18"/>
                  <a:gd name="T6" fmla="*/ 0 w 12"/>
                  <a:gd name="T7" fmla="*/ 15 h 18"/>
                  <a:gd name="T8" fmla="*/ 3 w 12"/>
                  <a:gd name="T9" fmla="*/ 18 h 18"/>
                  <a:gd name="T10" fmla="*/ 9 w 12"/>
                  <a:gd name="T11" fmla="*/ 18 h 18"/>
                  <a:gd name="T12" fmla="*/ 12 w 12"/>
                  <a:gd name="T13" fmla="*/ 15 h 18"/>
                  <a:gd name="T14" fmla="*/ 12 w 12"/>
                  <a:gd name="T15" fmla="*/ 3 h 18"/>
                  <a:gd name="T16" fmla="*/ 9 w 12"/>
                  <a:gd name="T17" fmla="*/ 0 h 18"/>
                  <a:gd name="T18" fmla="*/ 9 w 12"/>
                  <a:gd name="T19" fmla="*/ 15 h 18"/>
                  <a:gd name="T20" fmla="*/ 9 w 12"/>
                  <a:gd name="T21" fmla="*/ 15 h 18"/>
                  <a:gd name="T22" fmla="*/ 3 w 12"/>
                  <a:gd name="T23" fmla="*/ 15 h 18"/>
                  <a:gd name="T24" fmla="*/ 3 w 12"/>
                  <a:gd name="T25" fmla="*/ 15 h 18"/>
                  <a:gd name="T26" fmla="*/ 3 w 12"/>
                  <a:gd name="T27" fmla="*/ 3 h 18"/>
                  <a:gd name="T28" fmla="*/ 3 w 12"/>
                  <a:gd name="T29" fmla="*/ 2 h 18"/>
                  <a:gd name="T30" fmla="*/ 9 w 12"/>
                  <a:gd name="T31" fmla="*/ 2 h 18"/>
                  <a:gd name="T32" fmla="*/ 9 w 12"/>
                  <a:gd name="T33" fmla="*/ 3 h 18"/>
                  <a:gd name="T34" fmla="*/ 9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3" y="0"/>
                      <a:pt x="3" y="0"/>
                      <a:pt x="3" y="0"/>
                    </a:cubicBezTo>
                    <a:cubicBezTo>
                      <a:pt x="1" y="0"/>
                      <a:pt x="0" y="1"/>
                      <a:pt x="0" y="3"/>
                    </a:cubicBezTo>
                    <a:cubicBezTo>
                      <a:pt x="0" y="15"/>
                      <a:pt x="0" y="15"/>
                      <a:pt x="0" y="15"/>
                    </a:cubicBezTo>
                    <a:cubicBezTo>
                      <a:pt x="0" y="17"/>
                      <a:pt x="1" y="18"/>
                      <a:pt x="3" y="18"/>
                    </a:cubicBezTo>
                    <a:cubicBezTo>
                      <a:pt x="9" y="18"/>
                      <a:pt x="9" y="18"/>
                      <a:pt x="9" y="18"/>
                    </a:cubicBezTo>
                    <a:cubicBezTo>
                      <a:pt x="10" y="18"/>
                      <a:pt x="12" y="17"/>
                      <a:pt x="12" y="15"/>
                    </a:cubicBezTo>
                    <a:cubicBezTo>
                      <a:pt x="12" y="3"/>
                      <a:pt x="12" y="3"/>
                      <a:pt x="12" y="3"/>
                    </a:cubicBezTo>
                    <a:cubicBezTo>
                      <a:pt x="12" y="1"/>
                      <a:pt x="10" y="0"/>
                      <a:pt x="9" y="0"/>
                    </a:cubicBezTo>
                    <a:close/>
                    <a:moveTo>
                      <a:pt x="9" y="15"/>
                    </a:moveTo>
                    <a:cubicBezTo>
                      <a:pt x="9" y="15"/>
                      <a:pt x="9" y="15"/>
                      <a:pt x="9" y="15"/>
                    </a:cubicBezTo>
                    <a:cubicBezTo>
                      <a:pt x="3" y="15"/>
                      <a:pt x="3" y="15"/>
                      <a:pt x="3" y="15"/>
                    </a:cubicBezTo>
                    <a:cubicBezTo>
                      <a:pt x="3" y="15"/>
                      <a:pt x="3" y="15"/>
                      <a:pt x="3" y="15"/>
                    </a:cubicBezTo>
                    <a:cubicBezTo>
                      <a:pt x="3" y="3"/>
                      <a:pt x="3" y="3"/>
                      <a:pt x="3" y="3"/>
                    </a:cubicBezTo>
                    <a:cubicBezTo>
                      <a:pt x="3" y="2"/>
                      <a:pt x="3" y="2"/>
                      <a:pt x="3" y="2"/>
                    </a:cubicBezTo>
                    <a:cubicBezTo>
                      <a:pt x="9" y="2"/>
                      <a:pt x="9" y="2"/>
                      <a:pt x="9" y="2"/>
                    </a:cubicBezTo>
                    <a:cubicBezTo>
                      <a:pt x="9" y="2"/>
                      <a:pt x="9" y="2"/>
                      <a:pt x="9" y="3"/>
                    </a:cubicBezTo>
                    <a:lnTo>
                      <a:pt x="9"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Freeform 70"/>
              <p:cNvSpPr>
                <a:spLocks noEditPoints="1"/>
              </p:cNvSpPr>
              <p:nvPr/>
            </p:nvSpPr>
            <p:spPr bwMode="auto">
              <a:xfrm>
                <a:off x="14628813" y="4157663"/>
                <a:ext cx="104775" cy="180975"/>
              </a:xfrm>
              <a:custGeom>
                <a:avLst/>
                <a:gdLst>
                  <a:gd name="T0" fmla="*/ 8 w 11"/>
                  <a:gd name="T1" fmla="*/ 0 h 19"/>
                  <a:gd name="T2" fmla="*/ 3 w 11"/>
                  <a:gd name="T3" fmla="*/ 0 h 19"/>
                  <a:gd name="T4" fmla="*/ 0 w 11"/>
                  <a:gd name="T5" fmla="*/ 4 h 19"/>
                  <a:gd name="T6" fmla="*/ 0 w 11"/>
                  <a:gd name="T7" fmla="*/ 16 h 19"/>
                  <a:gd name="T8" fmla="*/ 3 w 11"/>
                  <a:gd name="T9" fmla="*/ 19 h 19"/>
                  <a:gd name="T10" fmla="*/ 8 w 11"/>
                  <a:gd name="T11" fmla="*/ 19 h 19"/>
                  <a:gd name="T12" fmla="*/ 11 w 11"/>
                  <a:gd name="T13" fmla="*/ 16 h 19"/>
                  <a:gd name="T14" fmla="*/ 11 w 11"/>
                  <a:gd name="T15" fmla="*/ 4 h 19"/>
                  <a:gd name="T16" fmla="*/ 8 w 11"/>
                  <a:gd name="T17" fmla="*/ 0 h 19"/>
                  <a:gd name="T18" fmla="*/ 9 w 11"/>
                  <a:gd name="T19" fmla="*/ 16 h 19"/>
                  <a:gd name="T20" fmla="*/ 8 w 11"/>
                  <a:gd name="T21" fmla="*/ 16 h 19"/>
                  <a:gd name="T22" fmla="*/ 3 w 11"/>
                  <a:gd name="T23" fmla="*/ 16 h 19"/>
                  <a:gd name="T24" fmla="*/ 2 w 11"/>
                  <a:gd name="T25" fmla="*/ 16 h 19"/>
                  <a:gd name="T26" fmla="*/ 2 w 11"/>
                  <a:gd name="T27" fmla="*/ 4 h 19"/>
                  <a:gd name="T28" fmla="*/ 3 w 11"/>
                  <a:gd name="T29" fmla="*/ 3 h 19"/>
                  <a:gd name="T30" fmla="*/ 8 w 11"/>
                  <a:gd name="T31" fmla="*/ 3 h 19"/>
                  <a:gd name="T32" fmla="*/ 9 w 11"/>
                  <a:gd name="T33" fmla="*/ 4 h 19"/>
                  <a:gd name="T34" fmla="*/ 9 w 11"/>
                  <a:gd name="T35"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9">
                    <a:moveTo>
                      <a:pt x="8" y="0"/>
                    </a:moveTo>
                    <a:cubicBezTo>
                      <a:pt x="3" y="0"/>
                      <a:pt x="3" y="0"/>
                      <a:pt x="3" y="0"/>
                    </a:cubicBezTo>
                    <a:cubicBezTo>
                      <a:pt x="1" y="0"/>
                      <a:pt x="0" y="2"/>
                      <a:pt x="0" y="4"/>
                    </a:cubicBezTo>
                    <a:cubicBezTo>
                      <a:pt x="0" y="16"/>
                      <a:pt x="0" y="16"/>
                      <a:pt x="0" y="16"/>
                    </a:cubicBezTo>
                    <a:cubicBezTo>
                      <a:pt x="0" y="18"/>
                      <a:pt x="1" y="19"/>
                      <a:pt x="3" y="19"/>
                    </a:cubicBezTo>
                    <a:cubicBezTo>
                      <a:pt x="8" y="19"/>
                      <a:pt x="8" y="19"/>
                      <a:pt x="8" y="19"/>
                    </a:cubicBezTo>
                    <a:cubicBezTo>
                      <a:pt x="10" y="19"/>
                      <a:pt x="11" y="18"/>
                      <a:pt x="11" y="16"/>
                    </a:cubicBezTo>
                    <a:cubicBezTo>
                      <a:pt x="11" y="4"/>
                      <a:pt x="11" y="4"/>
                      <a:pt x="11" y="4"/>
                    </a:cubicBezTo>
                    <a:cubicBezTo>
                      <a:pt x="11" y="2"/>
                      <a:pt x="10" y="0"/>
                      <a:pt x="8" y="0"/>
                    </a:cubicBezTo>
                    <a:close/>
                    <a:moveTo>
                      <a:pt x="9" y="16"/>
                    </a:moveTo>
                    <a:cubicBezTo>
                      <a:pt x="9" y="16"/>
                      <a:pt x="9" y="16"/>
                      <a:pt x="8" y="16"/>
                    </a:cubicBezTo>
                    <a:cubicBezTo>
                      <a:pt x="3" y="16"/>
                      <a:pt x="3" y="16"/>
                      <a:pt x="3" y="16"/>
                    </a:cubicBezTo>
                    <a:cubicBezTo>
                      <a:pt x="3" y="16"/>
                      <a:pt x="2" y="16"/>
                      <a:pt x="2" y="16"/>
                    </a:cubicBezTo>
                    <a:cubicBezTo>
                      <a:pt x="2" y="4"/>
                      <a:pt x="2" y="4"/>
                      <a:pt x="2" y="4"/>
                    </a:cubicBezTo>
                    <a:cubicBezTo>
                      <a:pt x="2" y="3"/>
                      <a:pt x="3" y="3"/>
                      <a:pt x="3" y="3"/>
                    </a:cubicBezTo>
                    <a:cubicBezTo>
                      <a:pt x="8" y="3"/>
                      <a:pt x="8" y="3"/>
                      <a:pt x="8" y="3"/>
                    </a:cubicBezTo>
                    <a:cubicBezTo>
                      <a:pt x="9" y="3"/>
                      <a:pt x="9" y="3"/>
                      <a:pt x="9" y="4"/>
                    </a:cubicBezTo>
                    <a:lnTo>
                      <a:pt x="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71"/>
              <p:cNvSpPr>
                <a:spLocks noEditPoints="1"/>
              </p:cNvSpPr>
              <p:nvPr/>
            </p:nvSpPr>
            <p:spPr bwMode="auto">
              <a:xfrm>
                <a:off x="14790738" y="4262438"/>
                <a:ext cx="114300" cy="171450"/>
              </a:xfrm>
              <a:custGeom>
                <a:avLst/>
                <a:gdLst>
                  <a:gd name="T0" fmla="*/ 9 w 12"/>
                  <a:gd name="T1" fmla="*/ 0 h 18"/>
                  <a:gd name="T2" fmla="*/ 4 w 12"/>
                  <a:gd name="T3" fmla="*/ 0 h 18"/>
                  <a:gd name="T4" fmla="*/ 0 w 12"/>
                  <a:gd name="T5" fmla="*/ 3 h 18"/>
                  <a:gd name="T6" fmla="*/ 0 w 12"/>
                  <a:gd name="T7" fmla="*/ 15 h 18"/>
                  <a:gd name="T8" fmla="*/ 4 w 12"/>
                  <a:gd name="T9" fmla="*/ 18 h 18"/>
                  <a:gd name="T10" fmla="*/ 9 w 12"/>
                  <a:gd name="T11" fmla="*/ 18 h 18"/>
                  <a:gd name="T12" fmla="*/ 12 w 12"/>
                  <a:gd name="T13" fmla="*/ 15 h 18"/>
                  <a:gd name="T14" fmla="*/ 12 w 12"/>
                  <a:gd name="T15" fmla="*/ 3 h 18"/>
                  <a:gd name="T16" fmla="*/ 9 w 12"/>
                  <a:gd name="T17" fmla="*/ 0 h 18"/>
                  <a:gd name="T18" fmla="*/ 10 w 12"/>
                  <a:gd name="T19" fmla="*/ 15 h 18"/>
                  <a:gd name="T20" fmla="*/ 9 w 12"/>
                  <a:gd name="T21" fmla="*/ 15 h 18"/>
                  <a:gd name="T22" fmla="*/ 4 w 12"/>
                  <a:gd name="T23" fmla="*/ 15 h 18"/>
                  <a:gd name="T24" fmla="*/ 3 w 12"/>
                  <a:gd name="T25" fmla="*/ 15 h 18"/>
                  <a:gd name="T26" fmla="*/ 3 w 12"/>
                  <a:gd name="T27" fmla="*/ 3 h 18"/>
                  <a:gd name="T28" fmla="*/ 4 w 12"/>
                  <a:gd name="T29" fmla="*/ 2 h 18"/>
                  <a:gd name="T30" fmla="*/ 9 w 12"/>
                  <a:gd name="T31" fmla="*/ 2 h 18"/>
                  <a:gd name="T32" fmla="*/ 10 w 12"/>
                  <a:gd name="T33" fmla="*/ 3 h 18"/>
                  <a:gd name="T34" fmla="*/ 10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4" y="0"/>
                      <a:pt x="4" y="0"/>
                      <a:pt x="4" y="0"/>
                    </a:cubicBezTo>
                    <a:cubicBezTo>
                      <a:pt x="2" y="0"/>
                      <a:pt x="0" y="1"/>
                      <a:pt x="0" y="3"/>
                    </a:cubicBezTo>
                    <a:cubicBezTo>
                      <a:pt x="0" y="15"/>
                      <a:pt x="0" y="15"/>
                      <a:pt x="0" y="15"/>
                    </a:cubicBezTo>
                    <a:cubicBezTo>
                      <a:pt x="0" y="17"/>
                      <a:pt x="2" y="18"/>
                      <a:pt x="4" y="18"/>
                    </a:cubicBezTo>
                    <a:cubicBezTo>
                      <a:pt x="9" y="18"/>
                      <a:pt x="9" y="18"/>
                      <a:pt x="9" y="18"/>
                    </a:cubicBezTo>
                    <a:cubicBezTo>
                      <a:pt x="11" y="18"/>
                      <a:pt x="12" y="17"/>
                      <a:pt x="12" y="15"/>
                    </a:cubicBezTo>
                    <a:cubicBezTo>
                      <a:pt x="12" y="3"/>
                      <a:pt x="12" y="3"/>
                      <a:pt x="12" y="3"/>
                    </a:cubicBezTo>
                    <a:cubicBezTo>
                      <a:pt x="12" y="1"/>
                      <a:pt x="11" y="0"/>
                      <a:pt x="9" y="0"/>
                    </a:cubicBezTo>
                    <a:close/>
                    <a:moveTo>
                      <a:pt x="10" y="15"/>
                    </a:moveTo>
                    <a:cubicBezTo>
                      <a:pt x="10" y="15"/>
                      <a:pt x="9" y="15"/>
                      <a:pt x="9" y="15"/>
                    </a:cubicBezTo>
                    <a:cubicBezTo>
                      <a:pt x="4" y="15"/>
                      <a:pt x="4" y="15"/>
                      <a:pt x="4" y="15"/>
                    </a:cubicBezTo>
                    <a:cubicBezTo>
                      <a:pt x="3" y="15"/>
                      <a:pt x="3" y="15"/>
                      <a:pt x="3" y="15"/>
                    </a:cubicBezTo>
                    <a:cubicBezTo>
                      <a:pt x="3" y="3"/>
                      <a:pt x="3" y="3"/>
                      <a:pt x="3" y="3"/>
                    </a:cubicBezTo>
                    <a:cubicBezTo>
                      <a:pt x="3" y="2"/>
                      <a:pt x="3" y="2"/>
                      <a:pt x="4" y="2"/>
                    </a:cubicBezTo>
                    <a:cubicBezTo>
                      <a:pt x="9" y="2"/>
                      <a:pt x="9" y="2"/>
                      <a:pt x="9" y="2"/>
                    </a:cubicBezTo>
                    <a:cubicBezTo>
                      <a:pt x="9" y="2"/>
                      <a:pt x="10" y="2"/>
                      <a:pt x="10" y="3"/>
                    </a:cubicBezTo>
                    <a:lnTo>
                      <a:pt x="1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72"/>
              <p:cNvSpPr>
                <a:spLocks/>
              </p:cNvSpPr>
              <p:nvPr/>
            </p:nvSpPr>
            <p:spPr bwMode="auto">
              <a:xfrm>
                <a:off x="14838363" y="4100513"/>
                <a:ext cx="28575" cy="133350"/>
              </a:xfrm>
              <a:custGeom>
                <a:avLst/>
                <a:gdLst>
                  <a:gd name="T0" fmla="*/ 1 w 3"/>
                  <a:gd name="T1" fmla="*/ 14 h 14"/>
                  <a:gd name="T2" fmla="*/ 3 w 3"/>
                  <a:gd name="T3" fmla="*/ 12 h 14"/>
                  <a:gd name="T4" fmla="*/ 3 w 3"/>
                  <a:gd name="T5" fmla="*/ 1 h 14"/>
                  <a:gd name="T6" fmla="*/ 1 w 3"/>
                  <a:gd name="T7" fmla="*/ 0 h 14"/>
                  <a:gd name="T8" fmla="*/ 0 w 3"/>
                  <a:gd name="T9" fmla="*/ 1 h 14"/>
                  <a:gd name="T10" fmla="*/ 0 w 3"/>
                  <a:gd name="T11" fmla="*/ 12 h 14"/>
                  <a:gd name="T12" fmla="*/ 1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14"/>
                    </a:moveTo>
                    <a:cubicBezTo>
                      <a:pt x="2" y="14"/>
                      <a:pt x="3" y="13"/>
                      <a:pt x="3" y="12"/>
                    </a:cubicBezTo>
                    <a:cubicBezTo>
                      <a:pt x="3" y="1"/>
                      <a:pt x="3" y="1"/>
                      <a:pt x="3" y="1"/>
                    </a:cubicBezTo>
                    <a:cubicBezTo>
                      <a:pt x="3" y="1"/>
                      <a:pt x="2" y="0"/>
                      <a:pt x="1" y="0"/>
                    </a:cubicBezTo>
                    <a:cubicBezTo>
                      <a:pt x="1" y="0"/>
                      <a:pt x="0" y="1"/>
                      <a:pt x="0" y="1"/>
                    </a:cubicBezTo>
                    <a:cubicBezTo>
                      <a:pt x="0" y="12"/>
                      <a:pt x="0" y="12"/>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73"/>
              <p:cNvSpPr>
                <a:spLocks/>
              </p:cNvSpPr>
              <p:nvPr/>
            </p:nvSpPr>
            <p:spPr bwMode="auto">
              <a:xfrm>
                <a:off x="14838363" y="4462463"/>
                <a:ext cx="28575" cy="133350"/>
              </a:xfrm>
              <a:custGeom>
                <a:avLst/>
                <a:gdLst>
                  <a:gd name="T0" fmla="*/ 1 w 3"/>
                  <a:gd name="T1" fmla="*/ 0 h 14"/>
                  <a:gd name="T2" fmla="*/ 0 w 3"/>
                  <a:gd name="T3" fmla="*/ 1 h 14"/>
                  <a:gd name="T4" fmla="*/ 0 w 3"/>
                  <a:gd name="T5" fmla="*/ 12 h 14"/>
                  <a:gd name="T6" fmla="*/ 1 w 3"/>
                  <a:gd name="T7" fmla="*/ 14 h 14"/>
                  <a:gd name="T8" fmla="*/ 3 w 3"/>
                  <a:gd name="T9" fmla="*/ 12 h 14"/>
                  <a:gd name="T10" fmla="*/ 3 w 3"/>
                  <a:gd name="T11" fmla="*/ 1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0"/>
                      <a:pt x="0" y="1"/>
                    </a:cubicBezTo>
                    <a:cubicBezTo>
                      <a:pt x="0" y="12"/>
                      <a:pt x="0" y="12"/>
                      <a:pt x="0" y="12"/>
                    </a:cubicBezTo>
                    <a:cubicBezTo>
                      <a:pt x="0" y="13"/>
                      <a:pt x="1" y="14"/>
                      <a:pt x="1" y="14"/>
                    </a:cubicBezTo>
                    <a:cubicBezTo>
                      <a:pt x="2" y="14"/>
                      <a:pt x="3" y="13"/>
                      <a:pt x="3" y="12"/>
                    </a:cubicBezTo>
                    <a:cubicBezTo>
                      <a:pt x="3" y="1"/>
                      <a:pt x="3" y="1"/>
                      <a:pt x="3"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74"/>
              <p:cNvSpPr>
                <a:spLocks/>
              </p:cNvSpPr>
              <p:nvPr/>
            </p:nvSpPr>
            <p:spPr bwMode="auto">
              <a:xfrm>
                <a:off x="14666913" y="4005263"/>
                <a:ext cx="28575" cy="133350"/>
              </a:xfrm>
              <a:custGeom>
                <a:avLst/>
                <a:gdLst>
                  <a:gd name="T0" fmla="*/ 2 w 3"/>
                  <a:gd name="T1" fmla="*/ 14 h 14"/>
                  <a:gd name="T2" fmla="*/ 3 w 3"/>
                  <a:gd name="T3" fmla="*/ 12 h 14"/>
                  <a:gd name="T4" fmla="*/ 3 w 3"/>
                  <a:gd name="T5" fmla="*/ 1 h 14"/>
                  <a:gd name="T6" fmla="*/ 2 w 3"/>
                  <a:gd name="T7" fmla="*/ 0 h 14"/>
                  <a:gd name="T8" fmla="*/ 0 w 3"/>
                  <a:gd name="T9" fmla="*/ 1 h 14"/>
                  <a:gd name="T10" fmla="*/ 0 w 3"/>
                  <a:gd name="T11" fmla="*/ 12 h 14"/>
                  <a:gd name="T12" fmla="*/ 2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14"/>
                    </a:moveTo>
                    <a:cubicBezTo>
                      <a:pt x="2" y="14"/>
                      <a:pt x="3" y="13"/>
                      <a:pt x="3" y="12"/>
                    </a:cubicBezTo>
                    <a:cubicBezTo>
                      <a:pt x="3" y="1"/>
                      <a:pt x="3" y="1"/>
                      <a:pt x="3" y="1"/>
                    </a:cubicBezTo>
                    <a:cubicBezTo>
                      <a:pt x="3" y="0"/>
                      <a:pt x="2" y="0"/>
                      <a:pt x="2" y="0"/>
                    </a:cubicBezTo>
                    <a:cubicBezTo>
                      <a:pt x="1" y="0"/>
                      <a:pt x="0" y="0"/>
                      <a:pt x="0" y="1"/>
                    </a:cubicBezTo>
                    <a:cubicBezTo>
                      <a:pt x="0" y="12"/>
                      <a:pt x="0" y="12"/>
                      <a:pt x="0" y="12"/>
                    </a:cubicBezTo>
                    <a:cubicBezTo>
                      <a:pt x="0" y="13"/>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75"/>
              <p:cNvSpPr>
                <a:spLocks/>
              </p:cNvSpPr>
              <p:nvPr/>
            </p:nvSpPr>
            <p:spPr bwMode="auto">
              <a:xfrm>
                <a:off x="14666913" y="4367213"/>
                <a:ext cx="28575" cy="133350"/>
              </a:xfrm>
              <a:custGeom>
                <a:avLst/>
                <a:gdLst>
                  <a:gd name="T0" fmla="*/ 2 w 3"/>
                  <a:gd name="T1" fmla="*/ 0 h 14"/>
                  <a:gd name="T2" fmla="*/ 0 w 3"/>
                  <a:gd name="T3" fmla="*/ 1 h 14"/>
                  <a:gd name="T4" fmla="*/ 0 w 3"/>
                  <a:gd name="T5" fmla="*/ 12 h 14"/>
                  <a:gd name="T6" fmla="*/ 2 w 3"/>
                  <a:gd name="T7" fmla="*/ 14 h 14"/>
                  <a:gd name="T8" fmla="*/ 3 w 3"/>
                  <a:gd name="T9" fmla="*/ 12 h 14"/>
                  <a:gd name="T10" fmla="*/ 3 w 3"/>
                  <a:gd name="T11" fmla="*/ 1 h 14"/>
                  <a:gd name="T12" fmla="*/ 2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0"/>
                    </a:moveTo>
                    <a:cubicBezTo>
                      <a:pt x="1" y="0"/>
                      <a:pt x="0" y="0"/>
                      <a:pt x="0" y="1"/>
                    </a:cubicBezTo>
                    <a:cubicBezTo>
                      <a:pt x="0" y="12"/>
                      <a:pt x="0" y="12"/>
                      <a:pt x="0" y="12"/>
                    </a:cubicBezTo>
                    <a:cubicBezTo>
                      <a:pt x="0" y="13"/>
                      <a:pt x="1" y="14"/>
                      <a:pt x="2" y="14"/>
                    </a:cubicBezTo>
                    <a:cubicBezTo>
                      <a:pt x="2" y="14"/>
                      <a:pt x="3" y="13"/>
                      <a:pt x="3" y="12"/>
                    </a:cubicBezTo>
                    <a:cubicBezTo>
                      <a:pt x="3" y="1"/>
                      <a:pt x="3" y="1"/>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76"/>
              <p:cNvSpPr>
                <a:spLocks/>
              </p:cNvSpPr>
              <p:nvPr/>
            </p:nvSpPr>
            <p:spPr bwMode="auto">
              <a:xfrm>
                <a:off x="14485938" y="4100513"/>
                <a:ext cx="19050" cy="133350"/>
              </a:xfrm>
              <a:custGeom>
                <a:avLst/>
                <a:gdLst>
                  <a:gd name="T0" fmla="*/ 1 w 2"/>
                  <a:gd name="T1" fmla="*/ 14 h 14"/>
                  <a:gd name="T2" fmla="*/ 2 w 2"/>
                  <a:gd name="T3" fmla="*/ 13 h 14"/>
                  <a:gd name="T4" fmla="*/ 2 w 2"/>
                  <a:gd name="T5" fmla="*/ 2 h 14"/>
                  <a:gd name="T6" fmla="*/ 1 w 2"/>
                  <a:gd name="T7" fmla="*/ 0 h 14"/>
                  <a:gd name="T8" fmla="*/ 0 w 2"/>
                  <a:gd name="T9" fmla="*/ 2 h 14"/>
                  <a:gd name="T10" fmla="*/ 0 w 2"/>
                  <a:gd name="T11" fmla="*/ 13 h 14"/>
                  <a:gd name="T12" fmla="*/ 1 w 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14"/>
                    </a:moveTo>
                    <a:cubicBezTo>
                      <a:pt x="2" y="14"/>
                      <a:pt x="2" y="13"/>
                      <a:pt x="2" y="13"/>
                    </a:cubicBezTo>
                    <a:cubicBezTo>
                      <a:pt x="2" y="2"/>
                      <a:pt x="2" y="2"/>
                      <a:pt x="2" y="2"/>
                    </a:cubicBezTo>
                    <a:cubicBezTo>
                      <a:pt x="2" y="1"/>
                      <a:pt x="2" y="0"/>
                      <a:pt x="1" y="0"/>
                    </a:cubicBezTo>
                    <a:cubicBezTo>
                      <a:pt x="0" y="0"/>
                      <a:pt x="0" y="1"/>
                      <a:pt x="0" y="2"/>
                    </a:cubicBezTo>
                    <a:cubicBezTo>
                      <a:pt x="0" y="13"/>
                      <a:pt x="0" y="13"/>
                      <a:pt x="0" y="13"/>
                    </a:cubicBezTo>
                    <a:cubicBezTo>
                      <a:pt x="0" y="13"/>
                      <a:pt x="0"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77"/>
              <p:cNvSpPr>
                <a:spLocks/>
              </p:cNvSpPr>
              <p:nvPr/>
            </p:nvSpPr>
            <p:spPr bwMode="auto">
              <a:xfrm>
                <a:off x="14485938" y="4462463"/>
                <a:ext cx="19050" cy="133350"/>
              </a:xfrm>
              <a:custGeom>
                <a:avLst/>
                <a:gdLst>
                  <a:gd name="T0" fmla="*/ 1 w 2"/>
                  <a:gd name="T1" fmla="*/ 0 h 14"/>
                  <a:gd name="T2" fmla="*/ 0 w 2"/>
                  <a:gd name="T3" fmla="*/ 1 h 14"/>
                  <a:gd name="T4" fmla="*/ 0 w 2"/>
                  <a:gd name="T5" fmla="*/ 13 h 14"/>
                  <a:gd name="T6" fmla="*/ 1 w 2"/>
                  <a:gd name="T7" fmla="*/ 14 h 14"/>
                  <a:gd name="T8" fmla="*/ 2 w 2"/>
                  <a:gd name="T9" fmla="*/ 13 h 14"/>
                  <a:gd name="T10" fmla="*/ 2 w 2"/>
                  <a:gd name="T11" fmla="*/ 1 h 14"/>
                  <a:gd name="T12" fmla="*/ 1 w 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0"/>
                    </a:moveTo>
                    <a:cubicBezTo>
                      <a:pt x="0" y="0"/>
                      <a:pt x="0" y="1"/>
                      <a:pt x="0" y="1"/>
                    </a:cubicBezTo>
                    <a:cubicBezTo>
                      <a:pt x="0" y="13"/>
                      <a:pt x="0" y="13"/>
                      <a:pt x="0" y="13"/>
                    </a:cubicBezTo>
                    <a:cubicBezTo>
                      <a:pt x="0" y="13"/>
                      <a:pt x="0" y="14"/>
                      <a:pt x="1" y="14"/>
                    </a:cubicBezTo>
                    <a:cubicBezTo>
                      <a:pt x="2" y="14"/>
                      <a:pt x="2" y="13"/>
                      <a:pt x="2" y="13"/>
                    </a:cubicBezTo>
                    <a:cubicBezTo>
                      <a:pt x="2"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20" name="Group 119"/>
          <p:cNvGrpSpPr/>
          <p:nvPr/>
        </p:nvGrpSpPr>
        <p:grpSpPr>
          <a:xfrm>
            <a:off x="1427454" y="5850153"/>
            <a:ext cx="3633165" cy="2284707"/>
            <a:chOff x="14972978" y="1852173"/>
            <a:chExt cx="4799232" cy="2284707"/>
          </a:xfrm>
        </p:grpSpPr>
        <p:sp>
          <p:nvSpPr>
            <p:cNvPr id="121" name="TextBox 120"/>
            <p:cNvSpPr txBox="1"/>
            <p:nvPr/>
          </p:nvSpPr>
          <p:spPr>
            <a:xfrm>
              <a:off x="14972978" y="2437990"/>
              <a:ext cx="4716972"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22" name="TextBox 121"/>
            <p:cNvSpPr txBox="1"/>
            <p:nvPr/>
          </p:nvSpPr>
          <p:spPr>
            <a:xfrm>
              <a:off x="15576914" y="1852173"/>
              <a:ext cx="4195296" cy="738627"/>
            </a:xfrm>
            <a:prstGeom prst="rect">
              <a:avLst/>
            </a:prstGeom>
            <a:noFill/>
          </p:spPr>
          <p:txBody>
            <a:bodyPr wrap="square" lIns="182843" tIns="91422" rIns="182843" bIns="91422" rtlCol="0">
              <a:spAutoFit/>
            </a:bodyPr>
            <a:lstStyle/>
            <a:p>
              <a:r>
                <a:rPr lang="en-US" sz="3600" b="1" dirty="0" smtClean="0">
                  <a:solidFill>
                    <a:schemeClr val="accent6"/>
                  </a:solidFill>
                  <a:latin typeface="Lato" pitchFamily="34" charset="0"/>
                  <a:ea typeface="Lato" pitchFamily="34" charset="0"/>
                  <a:cs typeface="Lato" pitchFamily="34" charset="0"/>
                </a:rPr>
                <a:t>Data Here</a:t>
              </a:r>
              <a:endParaRPr lang="id-ID" sz="3600" b="1" dirty="0">
                <a:solidFill>
                  <a:schemeClr val="accent6"/>
                </a:solidFill>
                <a:latin typeface="Lato" pitchFamily="34" charset="0"/>
                <a:ea typeface="Lato" pitchFamily="34" charset="0"/>
                <a:cs typeface="Lato" pitchFamily="34" charset="0"/>
              </a:endParaRPr>
            </a:p>
          </p:txBody>
        </p:sp>
      </p:grpSp>
      <p:grpSp>
        <p:nvGrpSpPr>
          <p:cNvPr id="123" name="Group 122"/>
          <p:cNvGrpSpPr/>
          <p:nvPr/>
        </p:nvGrpSpPr>
        <p:grpSpPr>
          <a:xfrm>
            <a:off x="5279508" y="5791200"/>
            <a:ext cx="3758129" cy="2284707"/>
            <a:chOff x="14807907" y="1852173"/>
            <a:chExt cx="4964303" cy="2284707"/>
          </a:xfrm>
        </p:grpSpPr>
        <p:sp>
          <p:nvSpPr>
            <p:cNvPr id="124" name="TextBox 123"/>
            <p:cNvSpPr txBox="1"/>
            <p:nvPr/>
          </p:nvSpPr>
          <p:spPr>
            <a:xfrm>
              <a:off x="14807907" y="2437990"/>
              <a:ext cx="4808095"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25" name="TextBox 124"/>
            <p:cNvSpPr txBox="1"/>
            <p:nvPr/>
          </p:nvSpPr>
          <p:spPr>
            <a:xfrm>
              <a:off x="15576914" y="1852173"/>
              <a:ext cx="4195296" cy="738627"/>
            </a:xfrm>
            <a:prstGeom prst="rect">
              <a:avLst/>
            </a:prstGeom>
            <a:noFill/>
          </p:spPr>
          <p:txBody>
            <a:bodyPr wrap="square" lIns="182843" tIns="91422" rIns="182843" bIns="91422" rtlCol="0">
              <a:spAutoFit/>
            </a:bodyPr>
            <a:lstStyle/>
            <a:p>
              <a:r>
                <a:rPr lang="en-US" sz="3600" b="1" dirty="0" smtClean="0">
                  <a:solidFill>
                    <a:schemeClr val="accent1"/>
                  </a:solidFill>
                  <a:latin typeface="Lato" pitchFamily="34" charset="0"/>
                  <a:ea typeface="Lato" pitchFamily="34" charset="0"/>
                  <a:cs typeface="Lato" pitchFamily="34" charset="0"/>
                </a:rPr>
                <a:t>Data Here</a:t>
              </a:r>
              <a:endParaRPr lang="id-ID" sz="3600" b="1" dirty="0">
                <a:solidFill>
                  <a:schemeClr val="accent1"/>
                </a:solidFill>
                <a:latin typeface="Lato" pitchFamily="34" charset="0"/>
                <a:ea typeface="Lato" pitchFamily="34" charset="0"/>
                <a:cs typeface="Lato" pitchFamily="34" charset="0"/>
              </a:endParaRPr>
            </a:p>
          </p:txBody>
        </p:sp>
      </p:grpSp>
      <p:sp>
        <p:nvSpPr>
          <p:cNvPr id="126" name="Freeform 9"/>
          <p:cNvSpPr>
            <a:spLocks noEditPoints="1"/>
          </p:cNvSpPr>
          <p:nvPr/>
        </p:nvSpPr>
        <p:spPr bwMode="auto">
          <a:xfrm flipH="1">
            <a:off x="1272312" y="8534400"/>
            <a:ext cx="2145652" cy="4698285"/>
          </a:xfrm>
          <a:custGeom>
            <a:avLst/>
            <a:gdLst>
              <a:gd name="T0" fmla="*/ 33 w 149"/>
              <a:gd name="T1" fmla="*/ 255 h 341"/>
              <a:gd name="T2" fmla="*/ 38 w 149"/>
              <a:gd name="T3" fmla="*/ 302 h 341"/>
              <a:gd name="T4" fmla="*/ 39 w 149"/>
              <a:gd name="T5" fmla="*/ 319 h 341"/>
              <a:gd name="T6" fmla="*/ 44 w 149"/>
              <a:gd name="T7" fmla="*/ 334 h 341"/>
              <a:gd name="T8" fmla="*/ 67 w 149"/>
              <a:gd name="T9" fmla="*/ 334 h 341"/>
              <a:gd name="T10" fmla="*/ 61 w 149"/>
              <a:gd name="T11" fmla="*/ 324 h 341"/>
              <a:gd name="T12" fmla="*/ 60 w 149"/>
              <a:gd name="T13" fmla="*/ 301 h 341"/>
              <a:gd name="T14" fmla="*/ 57 w 149"/>
              <a:gd name="T15" fmla="*/ 280 h 341"/>
              <a:gd name="T16" fmla="*/ 67 w 149"/>
              <a:gd name="T17" fmla="*/ 257 h 341"/>
              <a:gd name="T18" fmla="*/ 75 w 149"/>
              <a:gd name="T19" fmla="*/ 271 h 341"/>
              <a:gd name="T20" fmla="*/ 83 w 149"/>
              <a:gd name="T21" fmla="*/ 301 h 341"/>
              <a:gd name="T22" fmla="*/ 91 w 149"/>
              <a:gd name="T23" fmla="*/ 324 h 341"/>
              <a:gd name="T24" fmla="*/ 107 w 149"/>
              <a:gd name="T25" fmla="*/ 334 h 341"/>
              <a:gd name="T26" fmla="*/ 127 w 149"/>
              <a:gd name="T27" fmla="*/ 335 h 341"/>
              <a:gd name="T28" fmla="*/ 135 w 149"/>
              <a:gd name="T29" fmla="*/ 326 h 341"/>
              <a:gd name="T30" fmla="*/ 115 w 149"/>
              <a:gd name="T31" fmla="*/ 307 h 341"/>
              <a:gd name="T32" fmla="*/ 105 w 149"/>
              <a:gd name="T33" fmla="*/ 282 h 341"/>
              <a:gd name="T34" fmla="*/ 101 w 149"/>
              <a:gd name="T35" fmla="*/ 246 h 341"/>
              <a:gd name="T36" fmla="*/ 101 w 149"/>
              <a:gd name="T37" fmla="*/ 187 h 341"/>
              <a:gd name="T38" fmla="*/ 102 w 149"/>
              <a:gd name="T39" fmla="*/ 154 h 341"/>
              <a:gd name="T40" fmla="*/ 98 w 149"/>
              <a:gd name="T41" fmla="*/ 122 h 341"/>
              <a:gd name="T42" fmla="*/ 88 w 149"/>
              <a:gd name="T43" fmla="*/ 66 h 341"/>
              <a:gd name="T44" fmla="*/ 72 w 149"/>
              <a:gd name="T45" fmla="*/ 48 h 341"/>
              <a:gd name="T46" fmla="*/ 80 w 149"/>
              <a:gd name="T47" fmla="*/ 30 h 341"/>
              <a:gd name="T48" fmla="*/ 80 w 149"/>
              <a:gd name="T49" fmla="*/ 13 h 341"/>
              <a:gd name="T50" fmla="*/ 58 w 149"/>
              <a:gd name="T51" fmla="*/ 3 h 341"/>
              <a:gd name="T52" fmla="*/ 46 w 149"/>
              <a:gd name="T53" fmla="*/ 23 h 341"/>
              <a:gd name="T54" fmla="*/ 49 w 149"/>
              <a:gd name="T55" fmla="*/ 35 h 341"/>
              <a:gd name="T56" fmla="*/ 50 w 149"/>
              <a:gd name="T57" fmla="*/ 44 h 341"/>
              <a:gd name="T58" fmla="*/ 42 w 149"/>
              <a:gd name="T59" fmla="*/ 54 h 341"/>
              <a:gd name="T60" fmla="*/ 19 w 149"/>
              <a:gd name="T61" fmla="*/ 71 h 341"/>
              <a:gd name="T62" fmla="*/ 16 w 149"/>
              <a:gd name="T63" fmla="*/ 95 h 341"/>
              <a:gd name="T64" fmla="*/ 19 w 149"/>
              <a:gd name="T65" fmla="*/ 124 h 341"/>
              <a:gd name="T66" fmla="*/ 20 w 149"/>
              <a:gd name="T67" fmla="*/ 151 h 341"/>
              <a:gd name="T68" fmla="*/ 26 w 149"/>
              <a:gd name="T69" fmla="*/ 188 h 341"/>
              <a:gd name="T70" fmla="*/ 25 w 149"/>
              <a:gd name="T71" fmla="*/ 197 h 341"/>
              <a:gd name="T72" fmla="*/ 3 w 149"/>
              <a:gd name="T73" fmla="*/ 198 h 341"/>
              <a:gd name="T74" fmla="*/ 1 w 149"/>
              <a:gd name="T75" fmla="*/ 251 h 341"/>
              <a:gd name="T76" fmla="*/ 50 w 149"/>
              <a:gd name="T77" fmla="*/ 54 h 341"/>
              <a:gd name="T78" fmla="*/ 78 w 149"/>
              <a:gd name="T79" fmla="*/ 86 h 341"/>
              <a:gd name="T80" fmla="*/ 92 w 149"/>
              <a:gd name="T81" fmla="*/ 163 h 341"/>
              <a:gd name="T82" fmla="*/ 65 w 149"/>
              <a:gd name="T83" fmla="*/ 73 h 341"/>
              <a:gd name="T84" fmla="*/ 50 w 149"/>
              <a:gd name="T85" fmla="*/ 17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341">
                <a:moveTo>
                  <a:pt x="1" y="251"/>
                </a:moveTo>
                <a:cubicBezTo>
                  <a:pt x="1" y="253"/>
                  <a:pt x="2" y="253"/>
                  <a:pt x="4" y="253"/>
                </a:cubicBezTo>
                <a:cubicBezTo>
                  <a:pt x="5" y="253"/>
                  <a:pt x="33" y="255"/>
                  <a:pt x="33" y="255"/>
                </a:cubicBezTo>
                <a:cubicBezTo>
                  <a:pt x="33" y="255"/>
                  <a:pt x="33" y="262"/>
                  <a:pt x="33" y="265"/>
                </a:cubicBezTo>
                <a:cubicBezTo>
                  <a:pt x="33" y="267"/>
                  <a:pt x="33" y="289"/>
                  <a:pt x="35" y="292"/>
                </a:cubicBezTo>
                <a:cubicBezTo>
                  <a:pt x="37" y="295"/>
                  <a:pt x="35" y="300"/>
                  <a:pt x="38" y="302"/>
                </a:cubicBezTo>
                <a:cubicBezTo>
                  <a:pt x="41" y="303"/>
                  <a:pt x="39" y="307"/>
                  <a:pt x="38" y="307"/>
                </a:cubicBezTo>
                <a:cubicBezTo>
                  <a:pt x="38" y="308"/>
                  <a:pt x="38" y="310"/>
                  <a:pt x="38" y="311"/>
                </a:cubicBezTo>
                <a:cubicBezTo>
                  <a:pt x="37" y="312"/>
                  <a:pt x="39" y="319"/>
                  <a:pt x="39" y="319"/>
                </a:cubicBezTo>
                <a:cubicBezTo>
                  <a:pt x="39" y="327"/>
                  <a:pt x="39" y="327"/>
                  <a:pt x="39" y="327"/>
                </a:cubicBezTo>
                <a:cubicBezTo>
                  <a:pt x="42" y="330"/>
                  <a:pt x="42" y="330"/>
                  <a:pt x="42" y="330"/>
                </a:cubicBezTo>
                <a:cubicBezTo>
                  <a:pt x="42" y="330"/>
                  <a:pt x="44" y="334"/>
                  <a:pt x="44" y="334"/>
                </a:cubicBezTo>
                <a:cubicBezTo>
                  <a:pt x="44" y="335"/>
                  <a:pt x="53" y="341"/>
                  <a:pt x="59" y="340"/>
                </a:cubicBezTo>
                <a:cubicBezTo>
                  <a:pt x="59" y="340"/>
                  <a:pt x="66" y="341"/>
                  <a:pt x="67" y="340"/>
                </a:cubicBezTo>
                <a:cubicBezTo>
                  <a:pt x="68" y="340"/>
                  <a:pt x="68" y="335"/>
                  <a:pt x="67" y="334"/>
                </a:cubicBezTo>
                <a:cubicBezTo>
                  <a:pt x="65" y="334"/>
                  <a:pt x="65" y="333"/>
                  <a:pt x="65" y="333"/>
                </a:cubicBezTo>
                <a:cubicBezTo>
                  <a:pt x="65" y="333"/>
                  <a:pt x="66" y="328"/>
                  <a:pt x="65" y="328"/>
                </a:cubicBezTo>
                <a:cubicBezTo>
                  <a:pt x="64" y="328"/>
                  <a:pt x="62" y="324"/>
                  <a:pt x="61" y="324"/>
                </a:cubicBezTo>
                <a:cubicBezTo>
                  <a:pt x="61" y="323"/>
                  <a:pt x="58" y="319"/>
                  <a:pt x="59" y="319"/>
                </a:cubicBezTo>
                <a:cubicBezTo>
                  <a:pt x="59" y="318"/>
                  <a:pt x="63" y="308"/>
                  <a:pt x="62" y="307"/>
                </a:cubicBezTo>
                <a:cubicBezTo>
                  <a:pt x="62" y="306"/>
                  <a:pt x="61" y="301"/>
                  <a:pt x="60" y="301"/>
                </a:cubicBezTo>
                <a:cubicBezTo>
                  <a:pt x="59" y="301"/>
                  <a:pt x="55" y="292"/>
                  <a:pt x="55" y="292"/>
                </a:cubicBezTo>
                <a:cubicBezTo>
                  <a:pt x="55" y="291"/>
                  <a:pt x="57" y="285"/>
                  <a:pt x="57" y="285"/>
                </a:cubicBezTo>
                <a:cubicBezTo>
                  <a:pt x="57" y="285"/>
                  <a:pt x="58" y="280"/>
                  <a:pt x="57" y="280"/>
                </a:cubicBezTo>
                <a:cubicBezTo>
                  <a:pt x="56" y="280"/>
                  <a:pt x="54" y="276"/>
                  <a:pt x="54" y="275"/>
                </a:cubicBezTo>
                <a:cubicBezTo>
                  <a:pt x="54" y="274"/>
                  <a:pt x="58" y="258"/>
                  <a:pt x="58" y="258"/>
                </a:cubicBezTo>
                <a:cubicBezTo>
                  <a:pt x="58" y="258"/>
                  <a:pt x="66" y="257"/>
                  <a:pt x="67" y="257"/>
                </a:cubicBezTo>
                <a:cubicBezTo>
                  <a:pt x="68" y="257"/>
                  <a:pt x="69" y="255"/>
                  <a:pt x="70" y="255"/>
                </a:cubicBezTo>
                <a:cubicBezTo>
                  <a:pt x="72" y="255"/>
                  <a:pt x="72" y="260"/>
                  <a:pt x="72" y="261"/>
                </a:cubicBezTo>
                <a:cubicBezTo>
                  <a:pt x="72" y="262"/>
                  <a:pt x="74" y="270"/>
                  <a:pt x="75" y="271"/>
                </a:cubicBezTo>
                <a:cubicBezTo>
                  <a:pt x="75" y="271"/>
                  <a:pt x="77" y="281"/>
                  <a:pt x="77" y="282"/>
                </a:cubicBezTo>
                <a:cubicBezTo>
                  <a:pt x="77" y="284"/>
                  <a:pt x="80" y="291"/>
                  <a:pt x="80" y="292"/>
                </a:cubicBezTo>
                <a:cubicBezTo>
                  <a:pt x="80" y="293"/>
                  <a:pt x="82" y="300"/>
                  <a:pt x="83" y="301"/>
                </a:cubicBezTo>
                <a:cubicBezTo>
                  <a:pt x="84" y="302"/>
                  <a:pt x="87" y="307"/>
                  <a:pt x="87" y="309"/>
                </a:cubicBezTo>
                <a:cubicBezTo>
                  <a:pt x="87" y="312"/>
                  <a:pt x="91" y="317"/>
                  <a:pt x="90" y="318"/>
                </a:cubicBezTo>
                <a:cubicBezTo>
                  <a:pt x="90" y="319"/>
                  <a:pt x="91" y="324"/>
                  <a:pt x="91" y="324"/>
                </a:cubicBezTo>
                <a:cubicBezTo>
                  <a:pt x="91" y="325"/>
                  <a:pt x="93" y="325"/>
                  <a:pt x="93" y="325"/>
                </a:cubicBezTo>
                <a:cubicBezTo>
                  <a:pt x="93" y="325"/>
                  <a:pt x="92" y="331"/>
                  <a:pt x="92" y="331"/>
                </a:cubicBezTo>
                <a:cubicBezTo>
                  <a:pt x="92" y="332"/>
                  <a:pt x="98" y="335"/>
                  <a:pt x="107" y="334"/>
                </a:cubicBezTo>
                <a:cubicBezTo>
                  <a:pt x="107" y="332"/>
                  <a:pt x="107" y="332"/>
                  <a:pt x="107" y="332"/>
                </a:cubicBezTo>
                <a:cubicBezTo>
                  <a:pt x="107" y="332"/>
                  <a:pt x="112" y="331"/>
                  <a:pt x="114" y="333"/>
                </a:cubicBezTo>
                <a:cubicBezTo>
                  <a:pt x="115" y="334"/>
                  <a:pt x="124" y="336"/>
                  <a:pt x="127" y="335"/>
                </a:cubicBezTo>
                <a:cubicBezTo>
                  <a:pt x="130" y="335"/>
                  <a:pt x="137" y="337"/>
                  <a:pt x="149" y="330"/>
                </a:cubicBezTo>
                <a:cubicBezTo>
                  <a:pt x="149" y="330"/>
                  <a:pt x="148" y="327"/>
                  <a:pt x="147" y="327"/>
                </a:cubicBezTo>
                <a:cubicBezTo>
                  <a:pt x="146" y="327"/>
                  <a:pt x="137" y="327"/>
                  <a:pt x="135" y="326"/>
                </a:cubicBezTo>
                <a:cubicBezTo>
                  <a:pt x="132" y="326"/>
                  <a:pt x="126" y="321"/>
                  <a:pt x="125" y="321"/>
                </a:cubicBezTo>
                <a:cubicBezTo>
                  <a:pt x="125" y="321"/>
                  <a:pt x="121" y="315"/>
                  <a:pt x="120" y="316"/>
                </a:cubicBezTo>
                <a:cubicBezTo>
                  <a:pt x="119" y="316"/>
                  <a:pt x="116" y="307"/>
                  <a:pt x="115" y="307"/>
                </a:cubicBezTo>
                <a:cubicBezTo>
                  <a:pt x="114" y="307"/>
                  <a:pt x="115" y="301"/>
                  <a:pt x="114" y="301"/>
                </a:cubicBezTo>
                <a:cubicBezTo>
                  <a:pt x="114" y="301"/>
                  <a:pt x="109" y="300"/>
                  <a:pt x="109" y="299"/>
                </a:cubicBezTo>
                <a:cubicBezTo>
                  <a:pt x="108" y="298"/>
                  <a:pt x="105" y="282"/>
                  <a:pt x="105" y="282"/>
                </a:cubicBezTo>
                <a:cubicBezTo>
                  <a:pt x="105" y="282"/>
                  <a:pt x="108" y="278"/>
                  <a:pt x="103" y="274"/>
                </a:cubicBezTo>
                <a:cubicBezTo>
                  <a:pt x="103" y="274"/>
                  <a:pt x="102" y="258"/>
                  <a:pt x="101" y="257"/>
                </a:cubicBezTo>
                <a:cubicBezTo>
                  <a:pt x="101" y="255"/>
                  <a:pt x="101" y="246"/>
                  <a:pt x="101" y="246"/>
                </a:cubicBezTo>
                <a:cubicBezTo>
                  <a:pt x="101" y="246"/>
                  <a:pt x="100" y="220"/>
                  <a:pt x="100" y="220"/>
                </a:cubicBezTo>
                <a:cubicBezTo>
                  <a:pt x="99" y="221"/>
                  <a:pt x="97" y="217"/>
                  <a:pt x="97" y="216"/>
                </a:cubicBezTo>
                <a:cubicBezTo>
                  <a:pt x="97" y="216"/>
                  <a:pt x="102" y="192"/>
                  <a:pt x="101" y="187"/>
                </a:cubicBezTo>
                <a:cubicBezTo>
                  <a:pt x="101" y="187"/>
                  <a:pt x="106" y="178"/>
                  <a:pt x="105" y="177"/>
                </a:cubicBezTo>
                <a:cubicBezTo>
                  <a:pt x="105" y="176"/>
                  <a:pt x="107" y="165"/>
                  <a:pt x="107" y="165"/>
                </a:cubicBezTo>
                <a:cubicBezTo>
                  <a:pt x="107" y="165"/>
                  <a:pt x="104" y="155"/>
                  <a:pt x="102" y="154"/>
                </a:cubicBezTo>
                <a:cubicBezTo>
                  <a:pt x="101" y="153"/>
                  <a:pt x="98" y="146"/>
                  <a:pt x="99" y="144"/>
                </a:cubicBezTo>
                <a:cubicBezTo>
                  <a:pt x="99" y="142"/>
                  <a:pt x="99" y="137"/>
                  <a:pt x="99" y="137"/>
                </a:cubicBezTo>
                <a:cubicBezTo>
                  <a:pt x="98" y="122"/>
                  <a:pt x="98" y="122"/>
                  <a:pt x="98" y="122"/>
                </a:cubicBezTo>
                <a:cubicBezTo>
                  <a:pt x="94" y="106"/>
                  <a:pt x="94" y="106"/>
                  <a:pt x="94" y="106"/>
                </a:cubicBezTo>
                <a:cubicBezTo>
                  <a:pt x="94" y="106"/>
                  <a:pt x="94" y="75"/>
                  <a:pt x="93" y="75"/>
                </a:cubicBezTo>
                <a:cubicBezTo>
                  <a:pt x="92" y="75"/>
                  <a:pt x="90" y="66"/>
                  <a:pt x="88" y="66"/>
                </a:cubicBezTo>
                <a:cubicBezTo>
                  <a:pt x="86" y="66"/>
                  <a:pt x="75" y="57"/>
                  <a:pt x="75" y="57"/>
                </a:cubicBezTo>
                <a:cubicBezTo>
                  <a:pt x="75" y="57"/>
                  <a:pt x="72" y="55"/>
                  <a:pt x="72" y="54"/>
                </a:cubicBezTo>
                <a:cubicBezTo>
                  <a:pt x="72" y="53"/>
                  <a:pt x="72" y="48"/>
                  <a:pt x="72" y="48"/>
                </a:cubicBezTo>
                <a:cubicBezTo>
                  <a:pt x="72" y="48"/>
                  <a:pt x="77" y="42"/>
                  <a:pt x="78" y="39"/>
                </a:cubicBezTo>
                <a:cubicBezTo>
                  <a:pt x="79" y="33"/>
                  <a:pt x="79" y="33"/>
                  <a:pt x="79" y="33"/>
                </a:cubicBezTo>
                <a:cubicBezTo>
                  <a:pt x="80" y="30"/>
                  <a:pt x="80" y="30"/>
                  <a:pt x="80" y="30"/>
                </a:cubicBezTo>
                <a:cubicBezTo>
                  <a:pt x="80" y="26"/>
                  <a:pt x="80" y="26"/>
                  <a:pt x="80" y="26"/>
                </a:cubicBezTo>
                <a:cubicBezTo>
                  <a:pt x="80" y="23"/>
                  <a:pt x="80" y="23"/>
                  <a:pt x="80" y="23"/>
                </a:cubicBezTo>
                <a:cubicBezTo>
                  <a:pt x="80" y="13"/>
                  <a:pt x="80" y="13"/>
                  <a:pt x="80" y="13"/>
                </a:cubicBezTo>
                <a:cubicBezTo>
                  <a:pt x="80" y="13"/>
                  <a:pt x="79" y="9"/>
                  <a:pt x="78" y="8"/>
                </a:cubicBezTo>
                <a:cubicBezTo>
                  <a:pt x="76" y="7"/>
                  <a:pt x="68" y="0"/>
                  <a:pt x="65" y="1"/>
                </a:cubicBezTo>
                <a:cubicBezTo>
                  <a:pt x="63" y="2"/>
                  <a:pt x="58" y="2"/>
                  <a:pt x="58" y="3"/>
                </a:cubicBezTo>
                <a:cubicBezTo>
                  <a:pt x="58" y="4"/>
                  <a:pt x="49" y="6"/>
                  <a:pt x="49" y="8"/>
                </a:cubicBezTo>
                <a:cubicBezTo>
                  <a:pt x="49" y="11"/>
                  <a:pt x="46" y="17"/>
                  <a:pt x="46" y="18"/>
                </a:cubicBezTo>
                <a:cubicBezTo>
                  <a:pt x="46" y="20"/>
                  <a:pt x="46" y="23"/>
                  <a:pt x="46" y="23"/>
                </a:cubicBezTo>
                <a:cubicBezTo>
                  <a:pt x="47" y="24"/>
                  <a:pt x="47" y="24"/>
                  <a:pt x="47" y="24"/>
                </a:cubicBezTo>
                <a:cubicBezTo>
                  <a:pt x="47" y="24"/>
                  <a:pt x="45" y="29"/>
                  <a:pt x="47" y="32"/>
                </a:cubicBezTo>
                <a:cubicBezTo>
                  <a:pt x="49" y="35"/>
                  <a:pt x="49" y="35"/>
                  <a:pt x="49" y="35"/>
                </a:cubicBezTo>
                <a:cubicBezTo>
                  <a:pt x="49" y="39"/>
                  <a:pt x="49" y="39"/>
                  <a:pt x="49" y="39"/>
                </a:cubicBezTo>
                <a:cubicBezTo>
                  <a:pt x="49" y="39"/>
                  <a:pt x="49" y="42"/>
                  <a:pt x="50" y="42"/>
                </a:cubicBezTo>
                <a:cubicBezTo>
                  <a:pt x="50" y="42"/>
                  <a:pt x="50" y="43"/>
                  <a:pt x="50" y="44"/>
                </a:cubicBezTo>
                <a:cubicBezTo>
                  <a:pt x="50" y="45"/>
                  <a:pt x="50" y="46"/>
                  <a:pt x="50" y="47"/>
                </a:cubicBezTo>
                <a:cubicBezTo>
                  <a:pt x="50" y="48"/>
                  <a:pt x="45" y="48"/>
                  <a:pt x="45" y="51"/>
                </a:cubicBezTo>
                <a:cubicBezTo>
                  <a:pt x="45" y="53"/>
                  <a:pt x="42" y="54"/>
                  <a:pt x="42" y="54"/>
                </a:cubicBezTo>
                <a:cubicBezTo>
                  <a:pt x="33" y="59"/>
                  <a:pt x="33" y="59"/>
                  <a:pt x="33" y="59"/>
                </a:cubicBezTo>
                <a:cubicBezTo>
                  <a:pt x="27" y="64"/>
                  <a:pt x="27" y="64"/>
                  <a:pt x="27" y="64"/>
                </a:cubicBezTo>
                <a:cubicBezTo>
                  <a:pt x="27" y="64"/>
                  <a:pt x="19" y="69"/>
                  <a:pt x="19" y="71"/>
                </a:cubicBezTo>
                <a:cubicBezTo>
                  <a:pt x="19" y="73"/>
                  <a:pt x="17" y="80"/>
                  <a:pt x="17" y="81"/>
                </a:cubicBezTo>
                <a:cubicBezTo>
                  <a:pt x="17" y="83"/>
                  <a:pt x="16" y="86"/>
                  <a:pt x="17" y="88"/>
                </a:cubicBezTo>
                <a:cubicBezTo>
                  <a:pt x="17" y="90"/>
                  <a:pt x="16" y="93"/>
                  <a:pt x="16" y="95"/>
                </a:cubicBezTo>
                <a:cubicBezTo>
                  <a:pt x="17" y="96"/>
                  <a:pt x="18" y="102"/>
                  <a:pt x="18" y="102"/>
                </a:cubicBezTo>
                <a:cubicBezTo>
                  <a:pt x="18" y="102"/>
                  <a:pt x="17" y="117"/>
                  <a:pt x="17" y="119"/>
                </a:cubicBezTo>
                <a:cubicBezTo>
                  <a:pt x="18" y="121"/>
                  <a:pt x="20" y="123"/>
                  <a:pt x="19" y="124"/>
                </a:cubicBezTo>
                <a:cubicBezTo>
                  <a:pt x="19" y="125"/>
                  <a:pt x="18" y="130"/>
                  <a:pt x="18" y="130"/>
                </a:cubicBezTo>
                <a:cubicBezTo>
                  <a:pt x="18" y="131"/>
                  <a:pt x="20" y="137"/>
                  <a:pt x="20" y="137"/>
                </a:cubicBezTo>
                <a:cubicBezTo>
                  <a:pt x="20" y="151"/>
                  <a:pt x="20" y="151"/>
                  <a:pt x="20" y="151"/>
                </a:cubicBezTo>
                <a:cubicBezTo>
                  <a:pt x="20" y="151"/>
                  <a:pt x="24" y="168"/>
                  <a:pt x="24" y="172"/>
                </a:cubicBezTo>
                <a:cubicBezTo>
                  <a:pt x="24" y="175"/>
                  <a:pt x="27" y="185"/>
                  <a:pt x="27" y="185"/>
                </a:cubicBezTo>
                <a:cubicBezTo>
                  <a:pt x="27" y="185"/>
                  <a:pt x="26" y="187"/>
                  <a:pt x="26" y="188"/>
                </a:cubicBezTo>
                <a:cubicBezTo>
                  <a:pt x="26" y="188"/>
                  <a:pt x="28" y="189"/>
                  <a:pt x="28" y="189"/>
                </a:cubicBezTo>
                <a:cubicBezTo>
                  <a:pt x="29" y="193"/>
                  <a:pt x="29" y="193"/>
                  <a:pt x="29" y="193"/>
                </a:cubicBezTo>
                <a:cubicBezTo>
                  <a:pt x="29" y="193"/>
                  <a:pt x="25" y="196"/>
                  <a:pt x="25" y="197"/>
                </a:cubicBezTo>
                <a:cubicBezTo>
                  <a:pt x="25" y="197"/>
                  <a:pt x="22" y="198"/>
                  <a:pt x="22" y="198"/>
                </a:cubicBezTo>
                <a:cubicBezTo>
                  <a:pt x="18" y="198"/>
                  <a:pt x="18" y="198"/>
                  <a:pt x="18" y="198"/>
                </a:cubicBezTo>
                <a:cubicBezTo>
                  <a:pt x="3" y="198"/>
                  <a:pt x="3" y="198"/>
                  <a:pt x="3" y="198"/>
                </a:cubicBezTo>
                <a:cubicBezTo>
                  <a:pt x="3" y="198"/>
                  <a:pt x="1" y="221"/>
                  <a:pt x="2" y="224"/>
                </a:cubicBezTo>
                <a:cubicBezTo>
                  <a:pt x="3" y="227"/>
                  <a:pt x="2" y="227"/>
                  <a:pt x="2" y="227"/>
                </a:cubicBezTo>
                <a:cubicBezTo>
                  <a:pt x="2" y="227"/>
                  <a:pt x="0" y="249"/>
                  <a:pt x="1" y="251"/>
                </a:cubicBezTo>
                <a:close/>
                <a:moveTo>
                  <a:pt x="70" y="138"/>
                </a:moveTo>
                <a:cubicBezTo>
                  <a:pt x="70" y="87"/>
                  <a:pt x="54" y="63"/>
                  <a:pt x="54" y="63"/>
                </a:cubicBezTo>
                <a:cubicBezTo>
                  <a:pt x="50" y="54"/>
                  <a:pt x="50" y="54"/>
                  <a:pt x="50" y="54"/>
                </a:cubicBezTo>
                <a:cubicBezTo>
                  <a:pt x="61" y="66"/>
                  <a:pt x="61" y="66"/>
                  <a:pt x="61" y="66"/>
                </a:cubicBezTo>
                <a:cubicBezTo>
                  <a:pt x="64" y="72"/>
                  <a:pt x="69" y="68"/>
                  <a:pt x="69" y="68"/>
                </a:cubicBezTo>
                <a:cubicBezTo>
                  <a:pt x="69" y="68"/>
                  <a:pt x="69" y="68"/>
                  <a:pt x="78" y="86"/>
                </a:cubicBezTo>
                <a:cubicBezTo>
                  <a:pt x="86" y="105"/>
                  <a:pt x="96" y="165"/>
                  <a:pt x="96" y="165"/>
                </a:cubicBezTo>
                <a:cubicBezTo>
                  <a:pt x="92" y="166"/>
                  <a:pt x="92" y="166"/>
                  <a:pt x="92" y="166"/>
                </a:cubicBezTo>
                <a:cubicBezTo>
                  <a:pt x="92" y="166"/>
                  <a:pt x="91" y="173"/>
                  <a:pt x="92" y="163"/>
                </a:cubicBezTo>
                <a:cubicBezTo>
                  <a:pt x="93" y="153"/>
                  <a:pt x="71" y="83"/>
                  <a:pt x="73" y="82"/>
                </a:cubicBezTo>
                <a:cubicBezTo>
                  <a:pt x="75" y="82"/>
                  <a:pt x="71" y="74"/>
                  <a:pt x="71" y="74"/>
                </a:cubicBezTo>
                <a:cubicBezTo>
                  <a:pt x="65" y="73"/>
                  <a:pt x="65" y="73"/>
                  <a:pt x="65" y="73"/>
                </a:cubicBezTo>
                <a:cubicBezTo>
                  <a:pt x="65" y="73"/>
                  <a:pt x="58" y="72"/>
                  <a:pt x="67" y="82"/>
                </a:cubicBezTo>
                <a:cubicBezTo>
                  <a:pt x="76" y="93"/>
                  <a:pt x="78" y="171"/>
                  <a:pt x="78" y="171"/>
                </a:cubicBezTo>
                <a:cubicBezTo>
                  <a:pt x="50" y="171"/>
                  <a:pt x="50" y="171"/>
                  <a:pt x="50" y="171"/>
                </a:cubicBezTo>
                <a:cubicBezTo>
                  <a:pt x="50" y="171"/>
                  <a:pt x="72" y="150"/>
                  <a:pt x="70" y="13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27" name="Freeform 12"/>
          <p:cNvSpPr>
            <a:spLocks noEditPoints="1"/>
          </p:cNvSpPr>
          <p:nvPr/>
        </p:nvSpPr>
        <p:spPr bwMode="auto">
          <a:xfrm>
            <a:off x="3449934" y="8525813"/>
            <a:ext cx="1403778" cy="4732987"/>
          </a:xfrm>
          <a:custGeom>
            <a:avLst/>
            <a:gdLst>
              <a:gd name="T0" fmla="*/ 25 w 94"/>
              <a:gd name="T1" fmla="*/ 124 h 317"/>
              <a:gd name="T2" fmla="*/ 26 w 94"/>
              <a:gd name="T3" fmla="*/ 124 h 317"/>
              <a:gd name="T4" fmla="*/ 28 w 94"/>
              <a:gd name="T5" fmla="*/ 150 h 317"/>
              <a:gd name="T6" fmla="*/ 47 w 94"/>
              <a:gd name="T7" fmla="*/ 193 h 317"/>
              <a:gd name="T8" fmla="*/ 41 w 94"/>
              <a:gd name="T9" fmla="*/ 264 h 317"/>
              <a:gd name="T10" fmla="*/ 32 w 94"/>
              <a:gd name="T11" fmla="*/ 284 h 317"/>
              <a:gd name="T12" fmla="*/ 31 w 94"/>
              <a:gd name="T13" fmla="*/ 285 h 317"/>
              <a:gd name="T14" fmla="*/ 42 w 94"/>
              <a:gd name="T15" fmla="*/ 300 h 317"/>
              <a:gd name="T16" fmla="*/ 43 w 94"/>
              <a:gd name="T17" fmla="*/ 302 h 317"/>
              <a:gd name="T18" fmla="*/ 43 w 94"/>
              <a:gd name="T19" fmla="*/ 304 h 317"/>
              <a:gd name="T20" fmla="*/ 43 w 94"/>
              <a:gd name="T21" fmla="*/ 307 h 317"/>
              <a:gd name="T22" fmla="*/ 42 w 94"/>
              <a:gd name="T23" fmla="*/ 309 h 317"/>
              <a:gd name="T24" fmla="*/ 43 w 94"/>
              <a:gd name="T25" fmla="*/ 314 h 317"/>
              <a:gd name="T26" fmla="*/ 64 w 94"/>
              <a:gd name="T27" fmla="*/ 315 h 317"/>
              <a:gd name="T28" fmla="*/ 70 w 94"/>
              <a:gd name="T29" fmla="*/ 315 h 317"/>
              <a:gd name="T30" fmla="*/ 88 w 94"/>
              <a:gd name="T31" fmla="*/ 309 h 317"/>
              <a:gd name="T32" fmla="*/ 89 w 94"/>
              <a:gd name="T33" fmla="*/ 307 h 317"/>
              <a:gd name="T34" fmla="*/ 89 w 94"/>
              <a:gd name="T35" fmla="*/ 307 h 317"/>
              <a:gd name="T36" fmla="*/ 89 w 94"/>
              <a:gd name="T37" fmla="*/ 306 h 317"/>
              <a:gd name="T38" fmla="*/ 89 w 94"/>
              <a:gd name="T39" fmla="*/ 306 h 317"/>
              <a:gd name="T40" fmla="*/ 88 w 94"/>
              <a:gd name="T41" fmla="*/ 305 h 317"/>
              <a:gd name="T42" fmla="*/ 88 w 94"/>
              <a:gd name="T43" fmla="*/ 305 h 317"/>
              <a:gd name="T44" fmla="*/ 87 w 94"/>
              <a:gd name="T45" fmla="*/ 305 h 317"/>
              <a:gd name="T46" fmla="*/ 87 w 94"/>
              <a:gd name="T47" fmla="*/ 305 h 317"/>
              <a:gd name="T48" fmla="*/ 86 w 94"/>
              <a:gd name="T49" fmla="*/ 304 h 317"/>
              <a:gd name="T50" fmla="*/ 85 w 94"/>
              <a:gd name="T51" fmla="*/ 304 h 317"/>
              <a:gd name="T52" fmla="*/ 84 w 94"/>
              <a:gd name="T53" fmla="*/ 304 h 317"/>
              <a:gd name="T54" fmla="*/ 83 w 94"/>
              <a:gd name="T55" fmla="*/ 304 h 317"/>
              <a:gd name="T56" fmla="*/ 82 w 94"/>
              <a:gd name="T57" fmla="*/ 304 h 317"/>
              <a:gd name="T58" fmla="*/ 81 w 94"/>
              <a:gd name="T59" fmla="*/ 303 h 317"/>
              <a:gd name="T60" fmla="*/ 79 w 94"/>
              <a:gd name="T61" fmla="*/ 303 h 317"/>
              <a:gd name="T62" fmla="*/ 78 w 94"/>
              <a:gd name="T63" fmla="*/ 303 h 317"/>
              <a:gd name="T64" fmla="*/ 77 w 94"/>
              <a:gd name="T65" fmla="*/ 303 h 317"/>
              <a:gd name="T66" fmla="*/ 63 w 94"/>
              <a:gd name="T67" fmla="*/ 294 h 317"/>
              <a:gd name="T68" fmla="*/ 60 w 94"/>
              <a:gd name="T69" fmla="*/ 269 h 317"/>
              <a:gd name="T70" fmla="*/ 89 w 94"/>
              <a:gd name="T71" fmla="*/ 229 h 317"/>
              <a:gd name="T72" fmla="*/ 79 w 94"/>
              <a:gd name="T73" fmla="*/ 179 h 317"/>
              <a:gd name="T74" fmla="*/ 82 w 94"/>
              <a:gd name="T75" fmla="*/ 136 h 317"/>
              <a:gd name="T76" fmla="*/ 81 w 94"/>
              <a:gd name="T77" fmla="*/ 85 h 317"/>
              <a:gd name="T78" fmla="*/ 71 w 94"/>
              <a:gd name="T79" fmla="*/ 62 h 317"/>
              <a:gd name="T80" fmla="*/ 71 w 94"/>
              <a:gd name="T81" fmla="*/ 62 h 317"/>
              <a:gd name="T82" fmla="*/ 76 w 94"/>
              <a:gd name="T83" fmla="*/ 19 h 317"/>
              <a:gd name="T84" fmla="*/ 35 w 94"/>
              <a:gd name="T85" fmla="*/ 28 h 317"/>
              <a:gd name="T86" fmla="*/ 30 w 94"/>
              <a:gd name="T87" fmla="*/ 56 h 317"/>
              <a:gd name="T88" fmla="*/ 18 w 94"/>
              <a:gd name="T89" fmla="*/ 78 h 317"/>
              <a:gd name="T90" fmla="*/ 11 w 94"/>
              <a:gd name="T91" fmla="*/ 95 h 317"/>
              <a:gd name="T92" fmla="*/ 16 w 94"/>
              <a:gd name="T93" fmla="*/ 122 h 317"/>
              <a:gd name="T94" fmla="*/ 28 w 94"/>
              <a:gd name="T95" fmla="*/ 98 h 317"/>
              <a:gd name="T96" fmla="*/ 27 w 94"/>
              <a:gd name="T97" fmla="*/ 10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317">
                <a:moveTo>
                  <a:pt x="16" y="122"/>
                </a:moveTo>
                <a:cubicBezTo>
                  <a:pt x="18" y="122"/>
                  <a:pt x="22" y="123"/>
                  <a:pt x="25" y="124"/>
                </a:cubicBezTo>
                <a:cubicBezTo>
                  <a:pt x="25" y="124"/>
                  <a:pt x="25" y="124"/>
                  <a:pt x="26" y="124"/>
                </a:cubicBezTo>
                <a:cubicBezTo>
                  <a:pt x="26" y="124"/>
                  <a:pt x="26" y="124"/>
                  <a:pt x="26" y="124"/>
                </a:cubicBezTo>
                <a:cubicBezTo>
                  <a:pt x="26" y="125"/>
                  <a:pt x="26" y="127"/>
                  <a:pt x="27" y="135"/>
                </a:cubicBezTo>
                <a:cubicBezTo>
                  <a:pt x="27" y="140"/>
                  <a:pt x="27" y="145"/>
                  <a:pt x="28" y="150"/>
                </a:cubicBezTo>
                <a:cubicBezTo>
                  <a:pt x="28" y="151"/>
                  <a:pt x="28" y="152"/>
                  <a:pt x="29" y="154"/>
                </a:cubicBezTo>
                <a:cubicBezTo>
                  <a:pt x="31" y="178"/>
                  <a:pt x="38" y="187"/>
                  <a:pt x="47" y="193"/>
                </a:cubicBezTo>
                <a:cubicBezTo>
                  <a:pt x="48" y="205"/>
                  <a:pt x="48" y="223"/>
                  <a:pt x="47" y="230"/>
                </a:cubicBezTo>
                <a:cubicBezTo>
                  <a:pt x="46" y="235"/>
                  <a:pt x="43" y="250"/>
                  <a:pt x="41" y="264"/>
                </a:cubicBezTo>
                <a:cubicBezTo>
                  <a:pt x="38" y="267"/>
                  <a:pt x="41" y="273"/>
                  <a:pt x="38" y="274"/>
                </a:cubicBezTo>
                <a:cubicBezTo>
                  <a:pt x="36" y="275"/>
                  <a:pt x="34" y="281"/>
                  <a:pt x="32" y="284"/>
                </a:cubicBezTo>
                <a:cubicBezTo>
                  <a:pt x="32" y="284"/>
                  <a:pt x="32" y="284"/>
                  <a:pt x="32" y="284"/>
                </a:cubicBezTo>
                <a:cubicBezTo>
                  <a:pt x="32" y="285"/>
                  <a:pt x="31" y="285"/>
                  <a:pt x="31" y="285"/>
                </a:cubicBezTo>
                <a:cubicBezTo>
                  <a:pt x="26" y="289"/>
                  <a:pt x="31" y="293"/>
                  <a:pt x="38" y="297"/>
                </a:cubicBezTo>
                <a:cubicBezTo>
                  <a:pt x="39" y="298"/>
                  <a:pt x="41" y="299"/>
                  <a:pt x="42" y="300"/>
                </a:cubicBezTo>
                <a:cubicBezTo>
                  <a:pt x="43" y="301"/>
                  <a:pt x="43" y="301"/>
                  <a:pt x="44" y="301"/>
                </a:cubicBezTo>
                <a:cubicBezTo>
                  <a:pt x="44" y="302"/>
                  <a:pt x="43" y="302"/>
                  <a:pt x="43" y="302"/>
                </a:cubicBezTo>
                <a:cubicBezTo>
                  <a:pt x="43" y="303"/>
                  <a:pt x="43" y="303"/>
                  <a:pt x="43" y="303"/>
                </a:cubicBezTo>
                <a:cubicBezTo>
                  <a:pt x="43" y="303"/>
                  <a:pt x="43" y="304"/>
                  <a:pt x="43" y="304"/>
                </a:cubicBezTo>
                <a:cubicBezTo>
                  <a:pt x="43" y="305"/>
                  <a:pt x="43" y="306"/>
                  <a:pt x="43" y="306"/>
                </a:cubicBezTo>
                <a:cubicBezTo>
                  <a:pt x="43" y="306"/>
                  <a:pt x="43" y="306"/>
                  <a:pt x="43" y="307"/>
                </a:cubicBezTo>
                <a:cubicBezTo>
                  <a:pt x="43" y="307"/>
                  <a:pt x="43" y="308"/>
                  <a:pt x="42" y="309"/>
                </a:cubicBezTo>
                <a:cubicBezTo>
                  <a:pt x="42" y="309"/>
                  <a:pt x="42" y="309"/>
                  <a:pt x="42" y="309"/>
                </a:cubicBezTo>
                <a:cubicBezTo>
                  <a:pt x="42" y="310"/>
                  <a:pt x="42" y="310"/>
                  <a:pt x="42" y="311"/>
                </a:cubicBezTo>
                <a:cubicBezTo>
                  <a:pt x="42" y="312"/>
                  <a:pt x="42" y="313"/>
                  <a:pt x="43" y="314"/>
                </a:cubicBezTo>
                <a:cubicBezTo>
                  <a:pt x="44" y="317"/>
                  <a:pt x="51" y="315"/>
                  <a:pt x="59" y="314"/>
                </a:cubicBezTo>
                <a:cubicBezTo>
                  <a:pt x="61" y="314"/>
                  <a:pt x="63" y="315"/>
                  <a:pt x="64" y="315"/>
                </a:cubicBezTo>
                <a:cubicBezTo>
                  <a:pt x="65" y="315"/>
                  <a:pt x="66" y="315"/>
                  <a:pt x="67" y="315"/>
                </a:cubicBezTo>
                <a:cubicBezTo>
                  <a:pt x="68" y="315"/>
                  <a:pt x="69" y="315"/>
                  <a:pt x="70" y="315"/>
                </a:cubicBezTo>
                <a:cubicBezTo>
                  <a:pt x="72" y="314"/>
                  <a:pt x="73" y="314"/>
                  <a:pt x="73" y="313"/>
                </a:cubicBezTo>
                <a:cubicBezTo>
                  <a:pt x="80" y="313"/>
                  <a:pt x="86" y="311"/>
                  <a:pt x="88" y="309"/>
                </a:cubicBezTo>
                <a:cubicBezTo>
                  <a:pt x="89" y="308"/>
                  <a:pt x="89" y="308"/>
                  <a:pt x="89" y="308"/>
                </a:cubicBezTo>
                <a:cubicBezTo>
                  <a:pt x="89" y="307"/>
                  <a:pt x="89" y="307"/>
                  <a:pt x="89" y="307"/>
                </a:cubicBezTo>
                <a:cubicBezTo>
                  <a:pt x="89" y="307"/>
                  <a:pt x="89" y="307"/>
                  <a:pt x="89" y="307"/>
                </a:cubicBezTo>
                <a:cubicBezTo>
                  <a:pt x="89" y="307"/>
                  <a:pt x="89" y="307"/>
                  <a:pt x="89" y="307"/>
                </a:cubicBezTo>
                <a:cubicBezTo>
                  <a:pt x="89" y="307"/>
                  <a:pt x="89" y="307"/>
                  <a:pt x="89" y="306"/>
                </a:cubicBezTo>
                <a:cubicBezTo>
                  <a:pt x="89" y="306"/>
                  <a:pt x="89" y="306"/>
                  <a:pt x="89" y="306"/>
                </a:cubicBezTo>
                <a:cubicBezTo>
                  <a:pt x="89" y="306"/>
                  <a:pt x="89" y="306"/>
                  <a:pt x="89" y="306"/>
                </a:cubicBezTo>
                <a:cubicBezTo>
                  <a:pt x="89" y="306"/>
                  <a:pt x="89" y="306"/>
                  <a:pt x="89" y="306"/>
                </a:cubicBezTo>
                <a:cubicBezTo>
                  <a:pt x="89" y="306"/>
                  <a:pt x="89" y="306"/>
                  <a:pt x="89" y="306"/>
                </a:cubicBezTo>
                <a:cubicBezTo>
                  <a:pt x="89" y="306"/>
                  <a:pt x="89" y="305"/>
                  <a:pt x="88" y="305"/>
                </a:cubicBezTo>
                <a:cubicBezTo>
                  <a:pt x="88" y="305"/>
                  <a:pt x="88" y="305"/>
                  <a:pt x="88" y="305"/>
                </a:cubicBezTo>
                <a:cubicBezTo>
                  <a:pt x="88" y="305"/>
                  <a:pt x="88" y="305"/>
                  <a:pt x="88" y="305"/>
                </a:cubicBezTo>
                <a:cubicBezTo>
                  <a:pt x="88" y="305"/>
                  <a:pt x="88" y="305"/>
                  <a:pt x="88" y="305"/>
                </a:cubicBezTo>
                <a:cubicBezTo>
                  <a:pt x="88" y="305"/>
                  <a:pt x="88" y="305"/>
                  <a:pt x="87" y="305"/>
                </a:cubicBezTo>
                <a:cubicBezTo>
                  <a:pt x="87" y="305"/>
                  <a:pt x="87" y="305"/>
                  <a:pt x="87" y="305"/>
                </a:cubicBezTo>
                <a:cubicBezTo>
                  <a:pt x="87" y="305"/>
                  <a:pt x="87" y="305"/>
                  <a:pt x="87" y="305"/>
                </a:cubicBezTo>
                <a:cubicBezTo>
                  <a:pt x="87" y="305"/>
                  <a:pt x="86" y="304"/>
                  <a:pt x="86" y="304"/>
                </a:cubicBezTo>
                <a:cubicBezTo>
                  <a:pt x="86" y="304"/>
                  <a:pt x="86" y="304"/>
                  <a:pt x="86" y="304"/>
                </a:cubicBezTo>
                <a:cubicBezTo>
                  <a:pt x="86" y="304"/>
                  <a:pt x="86" y="304"/>
                  <a:pt x="86" y="304"/>
                </a:cubicBezTo>
                <a:cubicBezTo>
                  <a:pt x="85" y="304"/>
                  <a:pt x="85" y="304"/>
                  <a:pt x="85" y="304"/>
                </a:cubicBezTo>
                <a:cubicBezTo>
                  <a:pt x="85" y="304"/>
                  <a:pt x="85" y="304"/>
                  <a:pt x="85" y="304"/>
                </a:cubicBezTo>
                <a:cubicBezTo>
                  <a:pt x="84" y="304"/>
                  <a:pt x="84" y="304"/>
                  <a:pt x="84" y="304"/>
                </a:cubicBezTo>
                <a:cubicBezTo>
                  <a:pt x="84" y="304"/>
                  <a:pt x="84" y="304"/>
                  <a:pt x="83" y="304"/>
                </a:cubicBezTo>
                <a:cubicBezTo>
                  <a:pt x="83" y="304"/>
                  <a:pt x="83" y="304"/>
                  <a:pt x="83" y="304"/>
                </a:cubicBezTo>
                <a:cubicBezTo>
                  <a:pt x="83" y="304"/>
                  <a:pt x="83" y="304"/>
                  <a:pt x="82" y="304"/>
                </a:cubicBezTo>
                <a:cubicBezTo>
                  <a:pt x="82" y="304"/>
                  <a:pt x="82" y="304"/>
                  <a:pt x="82" y="304"/>
                </a:cubicBezTo>
                <a:cubicBezTo>
                  <a:pt x="82" y="303"/>
                  <a:pt x="81" y="303"/>
                  <a:pt x="81" y="303"/>
                </a:cubicBezTo>
                <a:cubicBezTo>
                  <a:pt x="81" y="303"/>
                  <a:pt x="81" y="303"/>
                  <a:pt x="81" y="303"/>
                </a:cubicBezTo>
                <a:cubicBezTo>
                  <a:pt x="80" y="303"/>
                  <a:pt x="80" y="303"/>
                  <a:pt x="80" y="303"/>
                </a:cubicBezTo>
                <a:cubicBezTo>
                  <a:pt x="80" y="303"/>
                  <a:pt x="79" y="303"/>
                  <a:pt x="79" y="303"/>
                </a:cubicBezTo>
                <a:cubicBezTo>
                  <a:pt x="79" y="303"/>
                  <a:pt x="79" y="303"/>
                  <a:pt x="78" y="303"/>
                </a:cubicBezTo>
                <a:cubicBezTo>
                  <a:pt x="78" y="303"/>
                  <a:pt x="78" y="303"/>
                  <a:pt x="78" y="303"/>
                </a:cubicBezTo>
                <a:cubicBezTo>
                  <a:pt x="78" y="303"/>
                  <a:pt x="78" y="303"/>
                  <a:pt x="78" y="303"/>
                </a:cubicBezTo>
                <a:cubicBezTo>
                  <a:pt x="78" y="303"/>
                  <a:pt x="78" y="303"/>
                  <a:pt x="77" y="303"/>
                </a:cubicBezTo>
                <a:cubicBezTo>
                  <a:pt x="70" y="302"/>
                  <a:pt x="66" y="300"/>
                  <a:pt x="64" y="297"/>
                </a:cubicBezTo>
                <a:cubicBezTo>
                  <a:pt x="65" y="297"/>
                  <a:pt x="65" y="297"/>
                  <a:pt x="63" y="294"/>
                </a:cubicBezTo>
                <a:cubicBezTo>
                  <a:pt x="60" y="289"/>
                  <a:pt x="63" y="288"/>
                  <a:pt x="61" y="283"/>
                </a:cubicBezTo>
                <a:cubicBezTo>
                  <a:pt x="60" y="280"/>
                  <a:pt x="59" y="275"/>
                  <a:pt x="60" y="269"/>
                </a:cubicBezTo>
                <a:cubicBezTo>
                  <a:pt x="63" y="263"/>
                  <a:pt x="69" y="254"/>
                  <a:pt x="73" y="249"/>
                </a:cubicBezTo>
                <a:cubicBezTo>
                  <a:pt x="78" y="242"/>
                  <a:pt x="85" y="234"/>
                  <a:pt x="89" y="229"/>
                </a:cubicBezTo>
                <a:cubicBezTo>
                  <a:pt x="93" y="224"/>
                  <a:pt x="94" y="216"/>
                  <a:pt x="92" y="211"/>
                </a:cubicBezTo>
                <a:cubicBezTo>
                  <a:pt x="91" y="206"/>
                  <a:pt x="84" y="189"/>
                  <a:pt x="79" y="179"/>
                </a:cubicBezTo>
                <a:cubicBezTo>
                  <a:pt x="79" y="179"/>
                  <a:pt x="80" y="179"/>
                  <a:pt x="80" y="179"/>
                </a:cubicBezTo>
                <a:cubicBezTo>
                  <a:pt x="83" y="172"/>
                  <a:pt x="83" y="152"/>
                  <a:pt x="82" y="136"/>
                </a:cubicBezTo>
                <a:cubicBezTo>
                  <a:pt x="82" y="135"/>
                  <a:pt x="83" y="134"/>
                  <a:pt x="83" y="133"/>
                </a:cubicBezTo>
                <a:cubicBezTo>
                  <a:pt x="88" y="116"/>
                  <a:pt x="83" y="93"/>
                  <a:pt x="81" y="85"/>
                </a:cubicBezTo>
                <a:cubicBezTo>
                  <a:pt x="80" y="77"/>
                  <a:pt x="73" y="70"/>
                  <a:pt x="71" y="63"/>
                </a:cubicBezTo>
                <a:cubicBezTo>
                  <a:pt x="71" y="63"/>
                  <a:pt x="71" y="62"/>
                  <a:pt x="71" y="62"/>
                </a:cubicBezTo>
                <a:cubicBezTo>
                  <a:pt x="71" y="62"/>
                  <a:pt x="71" y="62"/>
                  <a:pt x="71" y="62"/>
                </a:cubicBezTo>
                <a:cubicBezTo>
                  <a:pt x="71" y="62"/>
                  <a:pt x="71" y="62"/>
                  <a:pt x="71" y="62"/>
                </a:cubicBezTo>
                <a:cubicBezTo>
                  <a:pt x="71" y="59"/>
                  <a:pt x="72" y="57"/>
                  <a:pt x="72" y="55"/>
                </a:cubicBezTo>
                <a:cubicBezTo>
                  <a:pt x="73" y="47"/>
                  <a:pt x="77" y="30"/>
                  <a:pt x="76" y="19"/>
                </a:cubicBezTo>
                <a:cubicBezTo>
                  <a:pt x="75" y="9"/>
                  <a:pt x="60" y="0"/>
                  <a:pt x="53" y="1"/>
                </a:cubicBezTo>
                <a:cubicBezTo>
                  <a:pt x="39" y="1"/>
                  <a:pt x="35" y="22"/>
                  <a:pt x="35" y="28"/>
                </a:cubicBezTo>
                <a:cubicBezTo>
                  <a:pt x="35" y="34"/>
                  <a:pt x="33" y="48"/>
                  <a:pt x="31" y="54"/>
                </a:cubicBezTo>
                <a:cubicBezTo>
                  <a:pt x="30" y="55"/>
                  <a:pt x="30" y="55"/>
                  <a:pt x="30" y="56"/>
                </a:cubicBezTo>
                <a:cubicBezTo>
                  <a:pt x="26" y="59"/>
                  <a:pt x="22" y="62"/>
                  <a:pt x="21" y="63"/>
                </a:cubicBezTo>
                <a:cubicBezTo>
                  <a:pt x="19" y="65"/>
                  <a:pt x="21" y="70"/>
                  <a:pt x="18" y="78"/>
                </a:cubicBezTo>
                <a:cubicBezTo>
                  <a:pt x="17" y="82"/>
                  <a:pt x="14" y="88"/>
                  <a:pt x="11" y="95"/>
                </a:cubicBezTo>
                <a:cubicBezTo>
                  <a:pt x="11" y="95"/>
                  <a:pt x="11" y="95"/>
                  <a:pt x="11" y="95"/>
                </a:cubicBezTo>
                <a:cubicBezTo>
                  <a:pt x="7" y="102"/>
                  <a:pt x="4" y="109"/>
                  <a:pt x="3" y="113"/>
                </a:cubicBezTo>
                <a:cubicBezTo>
                  <a:pt x="0" y="119"/>
                  <a:pt x="13" y="122"/>
                  <a:pt x="16" y="122"/>
                </a:cubicBezTo>
                <a:close/>
                <a:moveTo>
                  <a:pt x="22" y="108"/>
                </a:moveTo>
                <a:cubicBezTo>
                  <a:pt x="24" y="105"/>
                  <a:pt x="28" y="95"/>
                  <a:pt x="28" y="98"/>
                </a:cubicBezTo>
                <a:cubicBezTo>
                  <a:pt x="28" y="98"/>
                  <a:pt x="28" y="98"/>
                  <a:pt x="28" y="99"/>
                </a:cubicBezTo>
                <a:cubicBezTo>
                  <a:pt x="28" y="101"/>
                  <a:pt x="29" y="108"/>
                  <a:pt x="27" y="108"/>
                </a:cubicBezTo>
                <a:cubicBezTo>
                  <a:pt x="26" y="108"/>
                  <a:pt x="21" y="110"/>
                  <a:pt x="22" y="10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28" name="กลุ่ม 134"/>
          <p:cNvGrpSpPr/>
          <p:nvPr/>
        </p:nvGrpSpPr>
        <p:grpSpPr>
          <a:xfrm>
            <a:off x="4922019" y="8458200"/>
            <a:ext cx="1466965" cy="5052715"/>
            <a:chOff x="6510338" y="4775200"/>
            <a:chExt cx="1568450" cy="5402263"/>
          </a:xfrm>
          <a:solidFill>
            <a:schemeClr val="accent2"/>
          </a:solidFill>
        </p:grpSpPr>
        <p:sp>
          <p:nvSpPr>
            <p:cNvPr id="129" name="Freeform 7"/>
            <p:cNvSpPr>
              <a:spLocks noEditPoints="1"/>
            </p:cNvSpPr>
            <p:nvPr/>
          </p:nvSpPr>
          <p:spPr bwMode="auto">
            <a:xfrm>
              <a:off x="6510338" y="5535613"/>
              <a:ext cx="1568450" cy="4641850"/>
            </a:xfrm>
            <a:custGeom>
              <a:avLst/>
              <a:gdLst>
                <a:gd name="T0" fmla="*/ 94 w 97"/>
                <a:gd name="T1" fmla="*/ 14 h 287"/>
                <a:gd name="T2" fmla="*/ 71 w 97"/>
                <a:gd name="T3" fmla="*/ 0 h 287"/>
                <a:gd name="T4" fmla="*/ 70 w 97"/>
                <a:gd name="T5" fmla="*/ 0 h 287"/>
                <a:gd name="T6" fmla="*/ 56 w 97"/>
                <a:gd name="T7" fmla="*/ 11 h 287"/>
                <a:gd name="T8" fmla="*/ 47 w 97"/>
                <a:gd name="T9" fmla="*/ 16 h 287"/>
                <a:gd name="T10" fmla="*/ 46 w 97"/>
                <a:gd name="T11" fmla="*/ 8 h 287"/>
                <a:gd name="T12" fmla="*/ 31 w 97"/>
                <a:gd name="T13" fmla="*/ 15 h 287"/>
                <a:gd name="T14" fmla="*/ 10 w 97"/>
                <a:gd name="T15" fmla="*/ 41 h 287"/>
                <a:gd name="T16" fmla="*/ 18 w 97"/>
                <a:gd name="T17" fmla="*/ 69 h 287"/>
                <a:gd name="T18" fmla="*/ 21 w 97"/>
                <a:gd name="T19" fmla="*/ 97 h 287"/>
                <a:gd name="T20" fmla="*/ 23 w 97"/>
                <a:gd name="T21" fmla="*/ 131 h 287"/>
                <a:gd name="T22" fmla="*/ 33 w 97"/>
                <a:gd name="T23" fmla="*/ 209 h 287"/>
                <a:gd name="T24" fmla="*/ 23 w 97"/>
                <a:gd name="T25" fmla="*/ 249 h 287"/>
                <a:gd name="T26" fmla="*/ 11 w 97"/>
                <a:gd name="T27" fmla="*/ 257 h 287"/>
                <a:gd name="T28" fmla="*/ 40 w 97"/>
                <a:gd name="T29" fmla="*/ 252 h 287"/>
                <a:gd name="T30" fmla="*/ 53 w 97"/>
                <a:gd name="T31" fmla="*/ 251 h 287"/>
                <a:gd name="T32" fmla="*/ 53 w 97"/>
                <a:gd name="T33" fmla="*/ 224 h 287"/>
                <a:gd name="T34" fmla="*/ 55 w 97"/>
                <a:gd name="T35" fmla="*/ 185 h 287"/>
                <a:gd name="T36" fmla="*/ 54 w 97"/>
                <a:gd name="T37" fmla="*/ 158 h 287"/>
                <a:gd name="T38" fmla="*/ 63 w 97"/>
                <a:gd name="T39" fmla="*/ 225 h 287"/>
                <a:gd name="T40" fmla="*/ 71 w 97"/>
                <a:gd name="T41" fmla="*/ 257 h 287"/>
                <a:gd name="T42" fmla="*/ 70 w 97"/>
                <a:gd name="T43" fmla="*/ 287 h 287"/>
                <a:gd name="T44" fmla="*/ 87 w 97"/>
                <a:gd name="T45" fmla="*/ 259 h 287"/>
                <a:gd name="T46" fmla="*/ 89 w 97"/>
                <a:gd name="T47" fmla="*/ 227 h 287"/>
                <a:gd name="T48" fmla="*/ 82 w 97"/>
                <a:gd name="T49" fmla="*/ 154 h 287"/>
                <a:gd name="T50" fmla="*/ 92 w 97"/>
                <a:gd name="T51" fmla="*/ 129 h 287"/>
                <a:gd name="T52" fmla="*/ 83 w 97"/>
                <a:gd name="T53" fmla="*/ 78 h 287"/>
                <a:gd name="T54" fmla="*/ 93 w 97"/>
                <a:gd name="T55" fmla="*/ 38 h 287"/>
                <a:gd name="T56" fmla="*/ 37 w 97"/>
                <a:gd name="T57" fmla="*/ 80 h 287"/>
                <a:gd name="T58" fmla="*/ 39 w 97"/>
                <a:gd name="T59" fmla="*/ 93 h 287"/>
                <a:gd name="T60" fmla="*/ 40 w 97"/>
                <a:gd name="T61" fmla="*/ 54 h 287"/>
                <a:gd name="T62" fmla="*/ 35 w 97"/>
                <a:gd name="T63" fmla="*/ 61 h 287"/>
                <a:gd name="T64" fmla="*/ 39 w 97"/>
                <a:gd name="T65" fmla="*/ 47 h 287"/>
                <a:gd name="T66" fmla="*/ 40 w 97"/>
                <a:gd name="T67" fmla="*/ 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287">
                  <a:moveTo>
                    <a:pt x="93" y="38"/>
                  </a:moveTo>
                  <a:cubicBezTo>
                    <a:pt x="95" y="26"/>
                    <a:pt x="97" y="17"/>
                    <a:pt x="94" y="14"/>
                  </a:cubicBezTo>
                  <a:cubicBezTo>
                    <a:pt x="90" y="11"/>
                    <a:pt x="84" y="13"/>
                    <a:pt x="79" y="9"/>
                  </a:cubicBezTo>
                  <a:cubicBezTo>
                    <a:pt x="74" y="5"/>
                    <a:pt x="73" y="0"/>
                    <a:pt x="71" y="0"/>
                  </a:cubicBezTo>
                  <a:cubicBezTo>
                    <a:pt x="71" y="0"/>
                    <a:pt x="70" y="0"/>
                    <a:pt x="70" y="0"/>
                  </a:cubicBezTo>
                  <a:cubicBezTo>
                    <a:pt x="70" y="0"/>
                    <a:pt x="70" y="0"/>
                    <a:pt x="70" y="0"/>
                  </a:cubicBezTo>
                  <a:cubicBezTo>
                    <a:pt x="67" y="3"/>
                    <a:pt x="57" y="14"/>
                    <a:pt x="57" y="14"/>
                  </a:cubicBezTo>
                  <a:cubicBezTo>
                    <a:pt x="57" y="14"/>
                    <a:pt x="57" y="13"/>
                    <a:pt x="56" y="11"/>
                  </a:cubicBezTo>
                  <a:cubicBezTo>
                    <a:pt x="56" y="9"/>
                    <a:pt x="55" y="7"/>
                    <a:pt x="52" y="8"/>
                  </a:cubicBezTo>
                  <a:cubicBezTo>
                    <a:pt x="49" y="8"/>
                    <a:pt x="51" y="13"/>
                    <a:pt x="47" y="16"/>
                  </a:cubicBezTo>
                  <a:cubicBezTo>
                    <a:pt x="47" y="13"/>
                    <a:pt x="47" y="10"/>
                    <a:pt x="46" y="8"/>
                  </a:cubicBezTo>
                  <a:cubicBezTo>
                    <a:pt x="46" y="8"/>
                    <a:pt x="46" y="8"/>
                    <a:pt x="46" y="8"/>
                  </a:cubicBezTo>
                  <a:cubicBezTo>
                    <a:pt x="46" y="8"/>
                    <a:pt x="45" y="8"/>
                    <a:pt x="45" y="9"/>
                  </a:cubicBezTo>
                  <a:cubicBezTo>
                    <a:pt x="43" y="11"/>
                    <a:pt x="35" y="13"/>
                    <a:pt x="31" y="15"/>
                  </a:cubicBezTo>
                  <a:cubicBezTo>
                    <a:pt x="26" y="16"/>
                    <a:pt x="23" y="19"/>
                    <a:pt x="21" y="24"/>
                  </a:cubicBezTo>
                  <a:cubicBezTo>
                    <a:pt x="18" y="30"/>
                    <a:pt x="15" y="37"/>
                    <a:pt x="10" y="41"/>
                  </a:cubicBezTo>
                  <a:cubicBezTo>
                    <a:pt x="6" y="46"/>
                    <a:pt x="0" y="53"/>
                    <a:pt x="2" y="60"/>
                  </a:cubicBezTo>
                  <a:cubicBezTo>
                    <a:pt x="3" y="67"/>
                    <a:pt x="13" y="72"/>
                    <a:pt x="18" y="69"/>
                  </a:cubicBezTo>
                  <a:cubicBezTo>
                    <a:pt x="24" y="66"/>
                    <a:pt x="26" y="66"/>
                    <a:pt x="26" y="66"/>
                  </a:cubicBezTo>
                  <a:cubicBezTo>
                    <a:pt x="26" y="66"/>
                    <a:pt x="22" y="81"/>
                    <a:pt x="21" y="97"/>
                  </a:cubicBezTo>
                  <a:cubicBezTo>
                    <a:pt x="19" y="112"/>
                    <a:pt x="15" y="127"/>
                    <a:pt x="17" y="128"/>
                  </a:cubicBezTo>
                  <a:cubicBezTo>
                    <a:pt x="20" y="129"/>
                    <a:pt x="23" y="131"/>
                    <a:pt x="23" y="131"/>
                  </a:cubicBezTo>
                  <a:cubicBezTo>
                    <a:pt x="23" y="131"/>
                    <a:pt x="24" y="152"/>
                    <a:pt x="28" y="171"/>
                  </a:cubicBezTo>
                  <a:cubicBezTo>
                    <a:pt x="31" y="190"/>
                    <a:pt x="33" y="198"/>
                    <a:pt x="33" y="209"/>
                  </a:cubicBezTo>
                  <a:cubicBezTo>
                    <a:pt x="34" y="220"/>
                    <a:pt x="35" y="229"/>
                    <a:pt x="34" y="233"/>
                  </a:cubicBezTo>
                  <a:cubicBezTo>
                    <a:pt x="33" y="238"/>
                    <a:pt x="27" y="247"/>
                    <a:pt x="23" y="249"/>
                  </a:cubicBezTo>
                  <a:cubicBezTo>
                    <a:pt x="19" y="251"/>
                    <a:pt x="13" y="251"/>
                    <a:pt x="10" y="252"/>
                  </a:cubicBezTo>
                  <a:cubicBezTo>
                    <a:pt x="7" y="253"/>
                    <a:pt x="5" y="256"/>
                    <a:pt x="11" y="257"/>
                  </a:cubicBezTo>
                  <a:cubicBezTo>
                    <a:pt x="17" y="258"/>
                    <a:pt x="29" y="257"/>
                    <a:pt x="32" y="256"/>
                  </a:cubicBezTo>
                  <a:cubicBezTo>
                    <a:pt x="35" y="255"/>
                    <a:pt x="40" y="252"/>
                    <a:pt x="40" y="252"/>
                  </a:cubicBezTo>
                  <a:cubicBezTo>
                    <a:pt x="40" y="252"/>
                    <a:pt x="38" y="256"/>
                    <a:pt x="45" y="256"/>
                  </a:cubicBezTo>
                  <a:cubicBezTo>
                    <a:pt x="52" y="256"/>
                    <a:pt x="53" y="256"/>
                    <a:pt x="53" y="251"/>
                  </a:cubicBezTo>
                  <a:cubicBezTo>
                    <a:pt x="53" y="247"/>
                    <a:pt x="53" y="242"/>
                    <a:pt x="54" y="239"/>
                  </a:cubicBezTo>
                  <a:cubicBezTo>
                    <a:pt x="55" y="236"/>
                    <a:pt x="50" y="228"/>
                    <a:pt x="53" y="224"/>
                  </a:cubicBezTo>
                  <a:cubicBezTo>
                    <a:pt x="55" y="220"/>
                    <a:pt x="57" y="209"/>
                    <a:pt x="55" y="202"/>
                  </a:cubicBezTo>
                  <a:cubicBezTo>
                    <a:pt x="53" y="196"/>
                    <a:pt x="56" y="190"/>
                    <a:pt x="55" y="185"/>
                  </a:cubicBezTo>
                  <a:cubicBezTo>
                    <a:pt x="54" y="181"/>
                    <a:pt x="54" y="175"/>
                    <a:pt x="54" y="169"/>
                  </a:cubicBezTo>
                  <a:cubicBezTo>
                    <a:pt x="54" y="163"/>
                    <a:pt x="54" y="158"/>
                    <a:pt x="54" y="158"/>
                  </a:cubicBezTo>
                  <a:cubicBezTo>
                    <a:pt x="54" y="158"/>
                    <a:pt x="58" y="182"/>
                    <a:pt x="60" y="189"/>
                  </a:cubicBezTo>
                  <a:cubicBezTo>
                    <a:pt x="61" y="195"/>
                    <a:pt x="63" y="218"/>
                    <a:pt x="63" y="225"/>
                  </a:cubicBezTo>
                  <a:cubicBezTo>
                    <a:pt x="63" y="232"/>
                    <a:pt x="68" y="241"/>
                    <a:pt x="68" y="247"/>
                  </a:cubicBezTo>
                  <a:cubicBezTo>
                    <a:pt x="69" y="253"/>
                    <a:pt x="69" y="257"/>
                    <a:pt x="71" y="257"/>
                  </a:cubicBezTo>
                  <a:cubicBezTo>
                    <a:pt x="72" y="257"/>
                    <a:pt x="69" y="264"/>
                    <a:pt x="68" y="270"/>
                  </a:cubicBezTo>
                  <a:cubicBezTo>
                    <a:pt x="66" y="275"/>
                    <a:pt x="63" y="287"/>
                    <a:pt x="70" y="287"/>
                  </a:cubicBezTo>
                  <a:cubicBezTo>
                    <a:pt x="77" y="287"/>
                    <a:pt x="85" y="284"/>
                    <a:pt x="85" y="276"/>
                  </a:cubicBezTo>
                  <a:cubicBezTo>
                    <a:pt x="86" y="269"/>
                    <a:pt x="85" y="262"/>
                    <a:pt x="87" y="259"/>
                  </a:cubicBezTo>
                  <a:cubicBezTo>
                    <a:pt x="89" y="256"/>
                    <a:pt x="89" y="250"/>
                    <a:pt x="89" y="246"/>
                  </a:cubicBezTo>
                  <a:cubicBezTo>
                    <a:pt x="88" y="242"/>
                    <a:pt x="90" y="235"/>
                    <a:pt x="89" y="227"/>
                  </a:cubicBezTo>
                  <a:cubicBezTo>
                    <a:pt x="88" y="218"/>
                    <a:pt x="88" y="204"/>
                    <a:pt x="86" y="194"/>
                  </a:cubicBezTo>
                  <a:cubicBezTo>
                    <a:pt x="84" y="183"/>
                    <a:pt x="83" y="167"/>
                    <a:pt x="82" y="154"/>
                  </a:cubicBezTo>
                  <a:cubicBezTo>
                    <a:pt x="81" y="141"/>
                    <a:pt x="80" y="135"/>
                    <a:pt x="82" y="133"/>
                  </a:cubicBezTo>
                  <a:cubicBezTo>
                    <a:pt x="83" y="131"/>
                    <a:pt x="90" y="129"/>
                    <a:pt x="92" y="129"/>
                  </a:cubicBezTo>
                  <a:cubicBezTo>
                    <a:pt x="94" y="128"/>
                    <a:pt x="90" y="115"/>
                    <a:pt x="88" y="104"/>
                  </a:cubicBezTo>
                  <a:cubicBezTo>
                    <a:pt x="87" y="93"/>
                    <a:pt x="84" y="86"/>
                    <a:pt x="83" y="78"/>
                  </a:cubicBezTo>
                  <a:cubicBezTo>
                    <a:pt x="81" y="70"/>
                    <a:pt x="81" y="66"/>
                    <a:pt x="84" y="61"/>
                  </a:cubicBezTo>
                  <a:cubicBezTo>
                    <a:pt x="88" y="55"/>
                    <a:pt x="92" y="51"/>
                    <a:pt x="93" y="38"/>
                  </a:cubicBezTo>
                  <a:close/>
                  <a:moveTo>
                    <a:pt x="34" y="92"/>
                  </a:moveTo>
                  <a:cubicBezTo>
                    <a:pt x="34" y="92"/>
                    <a:pt x="35" y="86"/>
                    <a:pt x="37" y="80"/>
                  </a:cubicBezTo>
                  <a:cubicBezTo>
                    <a:pt x="37" y="80"/>
                    <a:pt x="38" y="87"/>
                    <a:pt x="39" y="90"/>
                  </a:cubicBezTo>
                  <a:cubicBezTo>
                    <a:pt x="39" y="92"/>
                    <a:pt x="39" y="93"/>
                    <a:pt x="39" y="93"/>
                  </a:cubicBezTo>
                  <a:lnTo>
                    <a:pt x="34" y="92"/>
                  </a:lnTo>
                  <a:close/>
                  <a:moveTo>
                    <a:pt x="40" y="54"/>
                  </a:moveTo>
                  <a:cubicBezTo>
                    <a:pt x="40" y="58"/>
                    <a:pt x="40" y="60"/>
                    <a:pt x="40" y="60"/>
                  </a:cubicBezTo>
                  <a:cubicBezTo>
                    <a:pt x="35" y="61"/>
                    <a:pt x="35" y="61"/>
                    <a:pt x="35" y="61"/>
                  </a:cubicBezTo>
                  <a:cubicBezTo>
                    <a:pt x="35" y="61"/>
                    <a:pt x="34" y="57"/>
                    <a:pt x="35" y="53"/>
                  </a:cubicBezTo>
                  <a:cubicBezTo>
                    <a:pt x="37" y="49"/>
                    <a:pt x="38" y="48"/>
                    <a:pt x="39" y="47"/>
                  </a:cubicBezTo>
                  <a:cubicBezTo>
                    <a:pt x="45" y="47"/>
                    <a:pt x="45" y="47"/>
                    <a:pt x="45" y="47"/>
                  </a:cubicBezTo>
                  <a:cubicBezTo>
                    <a:pt x="45" y="47"/>
                    <a:pt x="40" y="50"/>
                    <a:pt x="40"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8"/>
            <p:cNvSpPr>
              <a:spLocks/>
            </p:cNvSpPr>
            <p:nvPr/>
          </p:nvSpPr>
          <p:spPr bwMode="auto">
            <a:xfrm>
              <a:off x="7140576" y="4775200"/>
              <a:ext cx="566738" cy="873125"/>
            </a:xfrm>
            <a:custGeom>
              <a:avLst/>
              <a:gdLst>
                <a:gd name="T0" fmla="*/ 1 w 35"/>
                <a:gd name="T1" fmla="*/ 14 h 54"/>
                <a:gd name="T2" fmla="*/ 2 w 35"/>
                <a:gd name="T3" fmla="*/ 19 h 54"/>
                <a:gd name="T4" fmla="*/ 2 w 35"/>
                <a:gd name="T5" fmla="*/ 37 h 54"/>
                <a:gd name="T6" fmla="*/ 6 w 35"/>
                <a:gd name="T7" fmla="*/ 45 h 54"/>
                <a:gd name="T8" fmla="*/ 9 w 35"/>
                <a:gd name="T9" fmla="*/ 50 h 54"/>
                <a:gd name="T10" fmla="*/ 8 w 35"/>
                <a:gd name="T11" fmla="*/ 52 h 54"/>
                <a:gd name="T12" fmla="*/ 13 w 35"/>
                <a:gd name="T13" fmla="*/ 54 h 54"/>
                <a:gd name="T14" fmla="*/ 29 w 35"/>
                <a:gd name="T15" fmla="*/ 44 h 54"/>
                <a:gd name="T16" fmla="*/ 29 w 35"/>
                <a:gd name="T17" fmla="*/ 44 h 54"/>
                <a:gd name="T18" fmla="*/ 29 w 35"/>
                <a:gd name="T19" fmla="*/ 43 h 54"/>
                <a:gd name="T20" fmla="*/ 30 w 35"/>
                <a:gd name="T21" fmla="*/ 38 h 54"/>
                <a:gd name="T22" fmla="*/ 34 w 35"/>
                <a:gd name="T23" fmla="*/ 32 h 54"/>
                <a:gd name="T24" fmla="*/ 35 w 35"/>
                <a:gd name="T25" fmla="*/ 14 h 54"/>
                <a:gd name="T26" fmla="*/ 18 w 35"/>
                <a:gd name="T27" fmla="*/ 1 h 54"/>
                <a:gd name="T28" fmla="*/ 6 w 35"/>
                <a:gd name="T29" fmla="*/ 3 h 54"/>
                <a:gd name="T30" fmla="*/ 1 w 35"/>
                <a:gd name="T31" fmla="*/ 7 h 54"/>
                <a:gd name="T32" fmla="*/ 1 w 35"/>
                <a:gd name="T33"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4">
                  <a:moveTo>
                    <a:pt x="1" y="14"/>
                  </a:moveTo>
                  <a:cubicBezTo>
                    <a:pt x="1" y="16"/>
                    <a:pt x="1" y="18"/>
                    <a:pt x="2" y="19"/>
                  </a:cubicBezTo>
                  <a:cubicBezTo>
                    <a:pt x="2" y="23"/>
                    <a:pt x="2" y="35"/>
                    <a:pt x="2" y="37"/>
                  </a:cubicBezTo>
                  <a:cubicBezTo>
                    <a:pt x="3" y="40"/>
                    <a:pt x="4" y="44"/>
                    <a:pt x="6" y="45"/>
                  </a:cubicBezTo>
                  <a:cubicBezTo>
                    <a:pt x="9" y="47"/>
                    <a:pt x="9" y="48"/>
                    <a:pt x="9" y="50"/>
                  </a:cubicBezTo>
                  <a:cubicBezTo>
                    <a:pt x="9" y="51"/>
                    <a:pt x="9" y="52"/>
                    <a:pt x="8" y="52"/>
                  </a:cubicBezTo>
                  <a:cubicBezTo>
                    <a:pt x="10" y="53"/>
                    <a:pt x="12" y="54"/>
                    <a:pt x="13" y="54"/>
                  </a:cubicBezTo>
                  <a:cubicBezTo>
                    <a:pt x="17" y="54"/>
                    <a:pt x="26" y="47"/>
                    <a:pt x="29" y="44"/>
                  </a:cubicBezTo>
                  <a:cubicBezTo>
                    <a:pt x="29" y="44"/>
                    <a:pt x="29" y="44"/>
                    <a:pt x="29" y="44"/>
                  </a:cubicBezTo>
                  <a:cubicBezTo>
                    <a:pt x="29" y="44"/>
                    <a:pt x="29" y="43"/>
                    <a:pt x="29" y="43"/>
                  </a:cubicBezTo>
                  <a:cubicBezTo>
                    <a:pt x="29" y="40"/>
                    <a:pt x="30" y="38"/>
                    <a:pt x="30" y="38"/>
                  </a:cubicBezTo>
                  <a:cubicBezTo>
                    <a:pt x="30" y="38"/>
                    <a:pt x="33" y="35"/>
                    <a:pt x="34" y="32"/>
                  </a:cubicBezTo>
                  <a:cubicBezTo>
                    <a:pt x="35" y="28"/>
                    <a:pt x="35" y="20"/>
                    <a:pt x="35" y="14"/>
                  </a:cubicBezTo>
                  <a:cubicBezTo>
                    <a:pt x="34" y="8"/>
                    <a:pt x="28" y="1"/>
                    <a:pt x="18" y="1"/>
                  </a:cubicBezTo>
                  <a:cubicBezTo>
                    <a:pt x="14" y="0"/>
                    <a:pt x="10" y="1"/>
                    <a:pt x="6" y="3"/>
                  </a:cubicBezTo>
                  <a:cubicBezTo>
                    <a:pt x="5" y="4"/>
                    <a:pt x="2" y="6"/>
                    <a:pt x="1" y="7"/>
                  </a:cubicBezTo>
                  <a:cubicBezTo>
                    <a:pt x="0" y="9"/>
                    <a:pt x="0" y="12"/>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31" name="Freeform 11"/>
          <p:cNvSpPr>
            <a:spLocks noEditPoints="1"/>
          </p:cNvSpPr>
          <p:nvPr/>
        </p:nvSpPr>
        <p:spPr bwMode="auto">
          <a:xfrm>
            <a:off x="6694658" y="8534400"/>
            <a:ext cx="1504779" cy="4759145"/>
          </a:xfrm>
          <a:custGeom>
            <a:avLst/>
            <a:gdLst>
              <a:gd name="T0" fmla="*/ 16 w 111"/>
              <a:gd name="T1" fmla="*/ 182 h 351"/>
              <a:gd name="T2" fmla="*/ 14 w 111"/>
              <a:gd name="T3" fmla="*/ 246 h 351"/>
              <a:gd name="T4" fmla="*/ 8 w 111"/>
              <a:gd name="T5" fmla="*/ 308 h 351"/>
              <a:gd name="T6" fmla="*/ 10 w 111"/>
              <a:gd name="T7" fmla="*/ 328 h 351"/>
              <a:gd name="T8" fmla="*/ 24 w 111"/>
              <a:gd name="T9" fmla="*/ 348 h 351"/>
              <a:gd name="T10" fmla="*/ 34 w 111"/>
              <a:gd name="T11" fmla="*/ 323 h 351"/>
              <a:gd name="T12" fmla="*/ 37 w 111"/>
              <a:gd name="T13" fmla="*/ 255 h 351"/>
              <a:gd name="T14" fmla="*/ 56 w 111"/>
              <a:gd name="T15" fmla="*/ 192 h 351"/>
              <a:gd name="T16" fmla="*/ 67 w 111"/>
              <a:gd name="T17" fmla="*/ 261 h 351"/>
              <a:gd name="T18" fmla="*/ 71 w 111"/>
              <a:gd name="T19" fmla="*/ 311 h 351"/>
              <a:gd name="T20" fmla="*/ 70 w 111"/>
              <a:gd name="T21" fmla="*/ 333 h 351"/>
              <a:gd name="T22" fmla="*/ 87 w 111"/>
              <a:gd name="T23" fmla="*/ 342 h 351"/>
              <a:gd name="T24" fmla="*/ 104 w 111"/>
              <a:gd name="T25" fmla="*/ 336 h 351"/>
              <a:gd name="T26" fmla="*/ 89 w 111"/>
              <a:gd name="T27" fmla="*/ 311 h 351"/>
              <a:gd name="T28" fmla="*/ 90 w 111"/>
              <a:gd name="T29" fmla="*/ 268 h 351"/>
              <a:gd name="T30" fmla="*/ 95 w 111"/>
              <a:gd name="T31" fmla="*/ 181 h 351"/>
              <a:gd name="T32" fmla="*/ 85 w 111"/>
              <a:gd name="T33" fmla="*/ 117 h 351"/>
              <a:gd name="T34" fmla="*/ 100 w 111"/>
              <a:gd name="T35" fmla="*/ 98 h 351"/>
              <a:gd name="T36" fmla="*/ 92 w 111"/>
              <a:gd name="T37" fmla="*/ 60 h 351"/>
              <a:gd name="T38" fmla="*/ 62 w 111"/>
              <a:gd name="T39" fmla="*/ 42 h 351"/>
              <a:gd name="T40" fmla="*/ 69 w 111"/>
              <a:gd name="T41" fmla="*/ 27 h 351"/>
              <a:gd name="T42" fmla="*/ 74 w 111"/>
              <a:gd name="T43" fmla="*/ 11 h 351"/>
              <a:gd name="T44" fmla="*/ 53 w 111"/>
              <a:gd name="T45" fmla="*/ 2 h 351"/>
              <a:gd name="T46" fmla="*/ 41 w 111"/>
              <a:gd name="T47" fmla="*/ 18 h 351"/>
              <a:gd name="T48" fmla="*/ 39 w 111"/>
              <a:gd name="T49" fmla="*/ 37 h 351"/>
              <a:gd name="T50" fmla="*/ 61 w 111"/>
              <a:gd name="T51" fmla="*/ 44 h 351"/>
              <a:gd name="T52" fmla="*/ 57 w 111"/>
              <a:gd name="T53" fmla="*/ 53 h 351"/>
              <a:gd name="T54" fmla="*/ 48 w 111"/>
              <a:gd name="T55" fmla="*/ 53 h 351"/>
              <a:gd name="T56" fmla="*/ 53 w 111"/>
              <a:gd name="T57" fmla="*/ 71 h 351"/>
              <a:gd name="T58" fmla="*/ 36 w 111"/>
              <a:gd name="T59" fmla="*/ 43 h 351"/>
              <a:gd name="T60" fmla="*/ 5 w 111"/>
              <a:gd name="T61" fmla="*/ 67 h 351"/>
              <a:gd name="T62" fmla="*/ 16 w 111"/>
              <a:gd name="T63" fmla="*/ 112 h 351"/>
              <a:gd name="T64" fmla="*/ 40 w 111"/>
              <a:gd name="T65" fmla="*/ 95 h 351"/>
              <a:gd name="T66" fmla="*/ 49 w 111"/>
              <a:gd name="T67" fmla="*/ 86 h 351"/>
              <a:gd name="T68" fmla="*/ 40 w 111"/>
              <a:gd name="T69" fmla="*/ 9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351">
                <a:moveTo>
                  <a:pt x="3" y="177"/>
                </a:moveTo>
                <a:cubicBezTo>
                  <a:pt x="5" y="180"/>
                  <a:pt x="16" y="182"/>
                  <a:pt x="16" y="182"/>
                </a:cubicBezTo>
                <a:cubicBezTo>
                  <a:pt x="16" y="182"/>
                  <a:pt x="16" y="224"/>
                  <a:pt x="16" y="225"/>
                </a:cubicBezTo>
                <a:cubicBezTo>
                  <a:pt x="15" y="227"/>
                  <a:pt x="17" y="238"/>
                  <a:pt x="14" y="246"/>
                </a:cubicBezTo>
                <a:cubicBezTo>
                  <a:pt x="11" y="254"/>
                  <a:pt x="7" y="296"/>
                  <a:pt x="7" y="296"/>
                </a:cubicBezTo>
                <a:cubicBezTo>
                  <a:pt x="7" y="296"/>
                  <a:pt x="7" y="306"/>
                  <a:pt x="8" y="308"/>
                </a:cubicBezTo>
                <a:cubicBezTo>
                  <a:pt x="10" y="311"/>
                  <a:pt x="10" y="315"/>
                  <a:pt x="8" y="317"/>
                </a:cubicBezTo>
                <a:cubicBezTo>
                  <a:pt x="5" y="319"/>
                  <a:pt x="10" y="328"/>
                  <a:pt x="10" y="328"/>
                </a:cubicBezTo>
                <a:cubicBezTo>
                  <a:pt x="10" y="328"/>
                  <a:pt x="1" y="346"/>
                  <a:pt x="6" y="348"/>
                </a:cubicBezTo>
                <a:cubicBezTo>
                  <a:pt x="11" y="351"/>
                  <a:pt x="20" y="351"/>
                  <a:pt x="24" y="348"/>
                </a:cubicBezTo>
                <a:cubicBezTo>
                  <a:pt x="26" y="345"/>
                  <a:pt x="25" y="329"/>
                  <a:pt x="25" y="329"/>
                </a:cubicBezTo>
                <a:cubicBezTo>
                  <a:pt x="25" y="329"/>
                  <a:pt x="33" y="326"/>
                  <a:pt x="34" y="323"/>
                </a:cubicBezTo>
                <a:cubicBezTo>
                  <a:pt x="35" y="321"/>
                  <a:pt x="37" y="318"/>
                  <a:pt x="32" y="307"/>
                </a:cubicBezTo>
                <a:cubicBezTo>
                  <a:pt x="28" y="291"/>
                  <a:pt x="37" y="255"/>
                  <a:pt x="37" y="255"/>
                </a:cubicBezTo>
                <a:cubicBezTo>
                  <a:pt x="37" y="255"/>
                  <a:pt x="47" y="217"/>
                  <a:pt x="48" y="217"/>
                </a:cubicBezTo>
                <a:cubicBezTo>
                  <a:pt x="50" y="216"/>
                  <a:pt x="56" y="192"/>
                  <a:pt x="56" y="192"/>
                </a:cubicBezTo>
                <a:cubicBezTo>
                  <a:pt x="56" y="192"/>
                  <a:pt x="57" y="194"/>
                  <a:pt x="63" y="223"/>
                </a:cubicBezTo>
                <a:cubicBezTo>
                  <a:pt x="69" y="252"/>
                  <a:pt x="67" y="261"/>
                  <a:pt x="67" y="261"/>
                </a:cubicBezTo>
                <a:cubicBezTo>
                  <a:pt x="68" y="302"/>
                  <a:pt x="68" y="302"/>
                  <a:pt x="68" y="302"/>
                </a:cubicBezTo>
                <a:cubicBezTo>
                  <a:pt x="68" y="302"/>
                  <a:pt x="69" y="310"/>
                  <a:pt x="71" y="311"/>
                </a:cubicBezTo>
                <a:cubicBezTo>
                  <a:pt x="72" y="312"/>
                  <a:pt x="67" y="319"/>
                  <a:pt x="70" y="322"/>
                </a:cubicBezTo>
                <a:cubicBezTo>
                  <a:pt x="71" y="326"/>
                  <a:pt x="70" y="333"/>
                  <a:pt x="70" y="333"/>
                </a:cubicBezTo>
                <a:cubicBezTo>
                  <a:pt x="70" y="333"/>
                  <a:pt x="78" y="338"/>
                  <a:pt x="80" y="336"/>
                </a:cubicBezTo>
                <a:cubicBezTo>
                  <a:pt x="82" y="335"/>
                  <a:pt x="87" y="342"/>
                  <a:pt x="87" y="342"/>
                </a:cubicBezTo>
                <a:cubicBezTo>
                  <a:pt x="87" y="342"/>
                  <a:pt x="106" y="347"/>
                  <a:pt x="108" y="344"/>
                </a:cubicBezTo>
                <a:cubicBezTo>
                  <a:pt x="111" y="341"/>
                  <a:pt x="104" y="336"/>
                  <a:pt x="104" y="336"/>
                </a:cubicBezTo>
                <a:cubicBezTo>
                  <a:pt x="94" y="324"/>
                  <a:pt x="94" y="324"/>
                  <a:pt x="94" y="324"/>
                </a:cubicBezTo>
                <a:cubicBezTo>
                  <a:pt x="94" y="324"/>
                  <a:pt x="101" y="317"/>
                  <a:pt x="89" y="311"/>
                </a:cubicBezTo>
                <a:cubicBezTo>
                  <a:pt x="91" y="292"/>
                  <a:pt x="91" y="292"/>
                  <a:pt x="91" y="292"/>
                </a:cubicBezTo>
                <a:cubicBezTo>
                  <a:pt x="91" y="292"/>
                  <a:pt x="92" y="278"/>
                  <a:pt x="90" y="268"/>
                </a:cubicBezTo>
                <a:cubicBezTo>
                  <a:pt x="88" y="258"/>
                  <a:pt x="95" y="208"/>
                  <a:pt x="95" y="208"/>
                </a:cubicBezTo>
                <a:cubicBezTo>
                  <a:pt x="95" y="208"/>
                  <a:pt x="98" y="185"/>
                  <a:pt x="95" y="181"/>
                </a:cubicBezTo>
                <a:cubicBezTo>
                  <a:pt x="98" y="179"/>
                  <a:pt x="89" y="125"/>
                  <a:pt x="89" y="125"/>
                </a:cubicBezTo>
                <a:cubicBezTo>
                  <a:pt x="85" y="117"/>
                  <a:pt x="85" y="117"/>
                  <a:pt x="85" y="117"/>
                </a:cubicBezTo>
                <a:cubicBezTo>
                  <a:pt x="85" y="117"/>
                  <a:pt x="96" y="116"/>
                  <a:pt x="97" y="110"/>
                </a:cubicBezTo>
                <a:cubicBezTo>
                  <a:pt x="98" y="104"/>
                  <a:pt x="100" y="103"/>
                  <a:pt x="100" y="98"/>
                </a:cubicBezTo>
                <a:cubicBezTo>
                  <a:pt x="99" y="94"/>
                  <a:pt x="97" y="82"/>
                  <a:pt x="96" y="79"/>
                </a:cubicBezTo>
                <a:cubicBezTo>
                  <a:pt x="95" y="75"/>
                  <a:pt x="92" y="60"/>
                  <a:pt x="92" y="60"/>
                </a:cubicBezTo>
                <a:cubicBezTo>
                  <a:pt x="92" y="60"/>
                  <a:pt x="89" y="55"/>
                  <a:pt x="83" y="55"/>
                </a:cubicBezTo>
                <a:cubicBezTo>
                  <a:pt x="78" y="55"/>
                  <a:pt x="63" y="48"/>
                  <a:pt x="62" y="42"/>
                </a:cubicBezTo>
                <a:cubicBezTo>
                  <a:pt x="62" y="42"/>
                  <a:pt x="65" y="39"/>
                  <a:pt x="67" y="34"/>
                </a:cubicBezTo>
                <a:cubicBezTo>
                  <a:pt x="67" y="32"/>
                  <a:pt x="69" y="29"/>
                  <a:pt x="69" y="27"/>
                </a:cubicBezTo>
                <a:cubicBezTo>
                  <a:pt x="74" y="16"/>
                  <a:pt x="74" y="16"/>
                  <a:pt x="74" y="16"/>
                </a:cubicBezTo>
                <a:cubicBezTo>
                  <a:pt x="74" y="11"/>
                  <a:pt x="74" y="11"/>
                  <a:pt x="74" y="11"/>
                </a:cubicBezTo>
                <a:cubicBezTo>
                  <a:pt x="72" y="5"/>
                  <a:pt x="72" y="5"/>
                  <a:pt x="72" y="5"/>
                </a:cubicBezTo>
                <a:cubicBezTo>
                  <a:pt x="67" y="0"/>
                  <a:pt x="53" y="2"/>
                  <a:pt x="53" y="2"/>
                </a:cubicBezTo>
                <a:cubicBezTo>
                  <a:pt x="53" y="2"/>
                  <a:pt x="53" y="2"/>
                  <a:pt x="53" y="2"/>
                </a:cubicBezTo>
                <a:cubicBezTo>
                  <a:pt x="45" y="2"/>
                  <a:pt x="41" y="12"/>
                  <a:pt x="41" y="18"/>
                </a:cubicBezTo>
                <a:cubicBezTo>
                  <a:pt x="34" y="18"/>
                  <a:pt x="41" y="30"/>
                  <a:pt x="41" y="30"/>
                </a:cubicBezTo>
                <a:cubicBezTo>
                  <a:pt x="41" y="30"/>
                  <a:pt x="40" y="33"/>
                  <a:pt x="39" y="37"/>
                </a:cubicBezTo>
                <a:cubicBezTo>
                  <a:pt x="40" y="38"/>
                  <a:pt x="43" y="45"/>
                  <a:pt x="50" y="47"/>
                </a:cubicBezTo>
                <a:cubicBezTo>
                  <a:pt x="58" y="50"/>
                  <a:pt x="61" y="44"/>
                  <a:pt x="61" y="44"/>
                </a:cubicBezTo>
                <a:cubicBezTo>
                  <a:pt x="61" y="68"/>
                  <a:pt x="61" y="68"/>
                  <a:pt x="61" y="68"/>
                </a:cubicBezTo>
                <a:cubicBezTo>
                  <a:pt x="61" y="68"/>
                  <a:pt x="56" y="56"/>
                  <a:pt x="57" y="53"/>
                </a:cubicBezTo>
                <a:cubicBezTo>
                  <a:pt x="59" y="50"/>
                  <a:pt x="54" y="50"/>
                  <a:pt x="52" y="50"/>
                </a:cubicBezTo>
                <a:cubicBezTo>
                  <a:pt x="50" y="50"/>
                  <a:pt x="48" y="53"/>
                  <a:pt x="48" y="53"/>
                </a:cubicBezTo>
                <a:cubicBezTo>
                  <a:pt x="53" y="57"/>
                  <a:pt x="53" y="57"/>
                  <a:pt x="53" y="57"/>
                </a:cubicBezTo>
                <a:cubicBezTo>
                  <a:pt x="53" y="57"/>
                  <a:pt x="53" y="74"/>
                  <a:pt x="53" y="71"/>
                </a:cubicBezTo>
                <a:cubicBezTo>
                  <a:pt x="53" y="68"/>
                  <a:pt x="40" y="48"/>
                  <a:pt x="37" y="42"/>
                </a:cubicBezTo>
                <a:cubicBezTo>
                  <a:pt x="37" y="43"/>
                  <a:pt x="36" y="43"/>
                  <a:pt x="36" y="43"/>
                </a:cubicBezTo>
                <a:cubicBezTo>
                  <a:pt x="34" y="46"/>
                  <a:pt x="17" y="49"/>
                  <a:pt x="17" y="49"/>
                </a:cubicBezTo>
                <a:cubicBezTo>
                  <a:pt x="17" y="49"/>
                  <a:pt x="0" y="48"/>
                  <a:pt x="5" y="67"/>
                </a:cubicBezTo>
                <a:cubicBezTo>
                  <a:pt x="7" y="82"/>
                  <a:pt x="9" y="95"/>
                  <a:pt x="9" y="95"/>
                </a:cubicBezTo>
                <a:cubicBezTo>
                  <a:pt x="9" y="95"/>
                  <a:pt x="13" y="112"/>
                  <a:pt x="16" y="112"/>
                </a:cubicBezTo>
                <a:cubicBezTo>
                  <a:pt x="20" y="113"/>
                  <a:pt x="3" y="172"/>
                  <a:pt x="3" y="177"/>
                </a:cubicBezTo>
                <a:close/>
                <a:moveTo>
                  <a:pt x="40" y="95"/>
                </a:moveTo>
                <a:cubicBezTo>
                  <a:pt x="40" y="95"/>
                  <a:pt x="45" y="87"/>
                  <a:pt x="44" y="85"/>
                </a:cubicBezTo>
                <a:cubicBezTo>
                  <a:pt x="47" y="86"/>
                  <a:pt x="49" y="86"/>
                  <a:pt x="49" y="86"/>
                </a:cubicBezTo>
                <a:cubicBezTo>
                  <a:pt x="49" y="99"/>
                  <a:pt x="49" y="99"/>
                  <a:pt x="49" y="99"/>
                </a:cubicBezTo>
                <a:lnTo>
                  <a:pt x="40" y="9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Tree>
    <p:extLst>
      <p:ext uri="{BB962C8B-B14F-4D97-AF65-F5344CB8AC3E}">
        <p14:creationId xmlns:p14="http://schemas.microsoft.com/office/powerpoint/2010/main" val="42506120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p:cNvGrpSpPr/>
          <p:nvPr/>
        </p:nvGrpSpPr>
        <p:grpSpPr>
          <a:xfrm>
            <a:off x="13068322" y="5328261"/>
            <a:ext cx="8992990" cy="2151761"/>
            <a:chOff x="9367692" y="5209460"/>
            <a:chExt cx="12600826" cy="2708853"/>
          </a:xfrm>
        </p:grpSpPr>
        <p:sp>
          <p:nvSpPr>
            <p:cNvPr id="72"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73" name="Picture 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74" name="Group 73"/>
          <p:cNvGrpSpPr/>
          <p:nvPr/>
        </p:nvGrpSpPr>
        <p:grpSpPr>
          <a:xfrm flipH="1">
            <a:off x="2775417" y="3594876"/>
            <a:ext cx="8992990" cy="2151761"/>
            <a:chOff x="9367692" y="5209460"/>
            <a:chExt cx="12600826" cy="2708853"/>
          </a:xfrm>
        </p:grpSpPr>
        <p:sp>
          <p:nvSpPr>
            <p:cNvPr id="75"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76" name="Picture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77" name="Group 76"/>
          <p:cNvGrpSpPr/>
          <p:nvPr/>
        </p:nvGrpSpPr>
        <p:grpSpPr>
          <a:xfrm>
            <a:off x="13191773" y="9253932"/>
            <a:ext cx="8992990" cy="2151761"/>
            <a:chOff x="9367692" y="5209460"/>
            <a:chExt cx="12600826" cy="2708853"/>
          </a:xfrm>
        </p:grpSpPr>
        <p:sp>
          <p:nvSpPr>
            <p:cNvPr id="78"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79" name="Picture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80" name="Group 79"/>
          <p:cNvGrpSpPr/>
          <p:nvPr/>
        </p:nvGrpSpPr>
        <p:grpSpPr>
          <a:xfrm flipH="1">
            <a:off x="2150301" y="7090104"/>
            <a:ext cx="8992990" cy="2151761"/>
            <a:chOff x="9367692" y="5209460"/>
            <a:chExt cx="12600826" cy="2708853"/>
          </a:xfrm>
        </p:grpSpPr>
        <p:sp>
          <p:nvSpPr>
            <p:cNvPr id="8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95" name="Group 94"/>
          <p:cNvGrpSpPr/>
          <p:nvPr/>
        </p:nvGrpSpPr>
        <p:grpSpPr>
          <a:xfrm flipH="1">
            <a:off x="2677563" y="10653343"/>
            <a:ext cx="8992990" cy="2151761"/>
            <a:chOff x="9367692" y="5209460"/>
            <a:chExt cx="12600826" cy="2708853"/>
          </a:xfrm>
        </p:grpSpPr>
        <p:sp>
          <p:nvSpPr>
            <p:cNvPr id="9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pic>
          <p:nvPicPr>
            <p:cNvPr id="97" name="Picture 9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sp>
        <p:nvSpPr>
          <p:cNvPr id="98" name="Freeform 8"/>
          <p:cNvSpPr>
            <a:spLocks/>
          </p:cNvSpPr>
          <p:nvPr/>
        </p:nvSpPr>
        <p:spPr bwMode="auto">
          <a:xfrm>
            <a:off x="10801345" y="2414750"/>
            <a:ext cx="3694746" cy="10764854"/>
          </a:xfrm>
          <a:custGeom>
            <a:avLst/>
            <a:gdLst>
              <a:gd name="T0" fmla="*/ 205 w 227"/>
              <a:gd name="T1" fmla="*/ 629 h 661"/>
              <a:gd name="T2" fmla="*/ 186 w 227"/>
              <a:gd name="T3" fmla="*/ 596 h 661"/>
              <a:gd name="T4" fmla="*/ 178 w 227"/>
              <a:gd name="T5" fmla="*/ 550 h 661"/>
              <a:gd name="T6" fmla="*/ 163 w 227"/>
              <a:gd name="T7" fmla="*/ 396 h 661"/>
              <a:gd name="T8" fmla="*/ 163 w 227"/>
              <a:gd name="T9" fmla="*/ 318 h 661"/>
              <a:gd name="T10" fmla="*/ 154 w 227"/>
              <a:gd name="T11" fmla="*/ 269 h 661"/>
              <a:gd name="T12" fmla="*/ 153 w 227"/>
              <a:gd name="T13" fmla="*/ 257 h 661"/>
              <a:gd name="T14" fmla="*/ 163 w 227"/>
              <a:gd name="T15" fmla="*/ 226 h 661"/>
              <a:gd name="T16" fmla="*/ 168 w 227"/>
              <a:gd name="T17" fmla="*/ 204 h 661"/>
              <a:gd name="T18" fmla="*/ 160 w 227"/>
              <a:gd name="T19" fmla="*/ 149 h 661"/>
              <a:gd name="T20" fmla="*/ 156 w 227"/>
              <a:gd name="T21" fmla="*/ 134 h 661"/>
              <a:gd name="T22" fmla="*/ 146 w 227"/>
              <a:gd name="T23" fmla="*/ 112 h 661"/>
              <a:gd name="T24" fmla="*/ 111 w 227"/>
              <a:gd name="T25" fmla="*/ 99 h 661"/>
              <a:gd name="T26" fmla="*/ 101 w 227"/>
              <a:gd name="T27" fmla="*/ 90 h 661"/>
              <a:gd name="T28" fmla="*/ 100 w 227"/>
              <a:gd name="T29" fmla="*/ 89 h 661"/>
              <a:gd name="T30" fmla="*/ 99 w 227"/>
              <a:gd name="T31" fmla="*/ 88 h 661"/>
              <a:gd name="T32" fmla="*/ 99 w 227"/>
              <a:gd name="T33" fmla="*/ 87 h 661"/>
              <a:gd name="T34" fmla="*/ 98 w 227"/>
              <a:gd name="T35" fmla="*/ 81 h 661"/>
              <a:gd name="T36" fmla="*/ 101 w 227"/>
              <a:gd name="T37" fmla="*/ 65 h 661"/>
              <a:gd name="T38" fmla="*/ 107 w 227"/>
              <a:gd name="T39" fmla="*/ 57 h 661"/>
              <a:gd name="T40" fmla="*/ 105 w 227"/>
              <a:gd name="T41" fmla="*/ 44 h 661"/>
              <a:gd name="T42" fmla="*/ 102 w 227"/>
              <a:gd name="T43" fmla="*/ 11 h 661"/>
              <a:gd name="T44" fmla="*/ 59 w 227"/>
              <a:gd name="T45" fmla="*/ 7 h 661"/>
              <a:gd name="T46" fmla="*/ 48 w 227"/>
              <a:gd name="T47" fmla="*/ 21 h 661"/>
              <a:gd name="T48" fmla="*/ 47 w 227"/>
              <a:gd name="T49" fmla="*/ 47 h 661"/>
              <a:gd name="T50" fmla="*/ 50 w 227"/>
              <a:gd name="T51" fmla="*/ 65 h 661"/>
              <a:gd name="T52" fmla="*/ 54 w 227"/>
              <a:gd name="T53" fmla="*/ 72 h 661"/>
              <a:gd name="T54" fmla="*/ 58 w 227"/>
              <a:gd name="T55" fmla="*/ 82 h 661"/>
              <a:gd name="T56" fmla="*/ 58 w 227"/>
              <a:gd name="T57" fmla="*/ 83 h 661"/>
              <a:gd name="T58" fmla="*/ 58 w 227"/>
              <a:gd name="T59" fmla="*/ 83 h 661"/>
              <a:gd name="T60" fmla="*/ 57 w 227"/>
              <a:gd name="T61" fmla="*/ 83 h 661"/>
              <a:gd name="T62" fmla="*/ 50 w 227"/>
              <a:gd name="T63" fmla="*/ 90 h 661"/>
              <a:gd name="T64" fmla="*/ 43 w 227"/>
              <a:gd name="T65" fmla="*/ 97 h 661"/>
              <a:gd name="T66" fmla="*/ 2 w 227"/>
              <a:gd name="T67" fmla="*/ 113 h 661"/>
              <a:gd name="T68" fmla="*/ 2 w 227"/>
              <a:gd name="T69" fmla="*/ 140 h 661"/>
              <a:gd name="T70" fmla="*/ 7 w 227"/>
              <a:gd name="T71" fmla="*/ 186 h 661"/>
              <a:gd name="T72" fmla="*/ 21 w 227"/>
              <a:gd name="T73" fmla="*/ 236 h 661"/>
              <a:gd name="T74" fmla="*/ 22 w 227"/>
              <a:gd name="T75" fmla="*/ 260 h 661"/>
              <a:gd name="T76" fmla="*/ 1 w 227"/>
              <a:gd name="T77" fmla="*/ 328 h 661"/>
              <a:gd name="T78" fmla="*/ 18 w 227"/>
              <a:gd name="T79" fmla="*/ 332 h 661"/>
              <a:gd name="T80" fmla="*/ 16 w 227"/>
              <a:gd name="T81" fmla="*/ 398 h 661"/>
              <a:gd name="T82" fmla="*/ 23 w 227"/>
              <a:gd name="T83" fmla="*/ 477 h 661"/>
              <a:gd name="T84" fmla="*/ 23 w 227"/>
              <a:gd name="T85" fmla="*/ 504 h 661"/>
              <a:gd name="T86" fmla="*/ 27 w 227"/>
              <a:gd name="T87" fmla="*/ 572 h 661"/>
              <a:gd name="T88" fmla="*/ 36 w 227"/>
              <a:gd name="T89" fmla="*/ 627 h 661"/>
              <a:gd name="T90" fmla="*/ 36 w 227"/>
              <a:gd name="T91" fmla="*/ 653 h 661"/>
              <a:gd name="T92" fmla="*/ 58 w 227"/>
              <a:gd name="T93" fmla="*/ 661 h 661"/>
              <a:gd name="T94" fmla="*/ 72 w 227"/>
              <a:gd name="T95" fmla="*/ 652 h 661"/>
              <a:gd name="T96" fmla="*/ 70 w 227"/>
              <a:gd name="T97" fmla="*/ 636 h 661"/>
              <a:gd name="T98" fmla="*/ 72 w 227"/>
              <a:gd name="T99" fmla="*/ 611 h 661"/>
              <a:gd name="T100" fmla="*/ 73 w 227"/>
              <a:gd name="T101" fmla="*/ 579 h 661"/>
              <a:gd name="T102" fmla="*/ 64 w 227"/>
              <a:gd name="T103" fmla="*/ 512 h 661"/>
              <a:gd name="T104" fmla="*/ 68 w 227"/>
              <a:gd name="T105" fmla="*/ 465 h 661"/>
              <a:gd name="T106" fmla="*/ 91 w 227"/>
              <a:gd name="T107" fmla="*/ 387 h 661"/>
              <a:gd name="T108" fmla="*/ 113 w 227"/>
              <a:gd name="T109" fmla="*/ 471 h 661"/>
              <a:gd name="T110" fmla="*/ 127 w 227"/>
              <a:gd name="T111" fmla="*/ 513 h 661"/>
              <a:gd name="T112" fmla="*/ 132 w 227"/>
              <a:gd name="T113" fmla="*/ 573 h 661"/>
              <a:gd name="T114" fmla="*/ 134 w 227"/>
              <a:gd name="T115" fmla="*/ 607 h 661"/>
              <a:gd name="T116" fmla="*/ 136 w 227"/>
              <a:gd name="T117" fmla="*/ 628 h 661"/>
              <a:gd name="T118" fmla="*/ 139 w 227"/>
              <a:gd name="T119" fmla="*/ 638 h 661"/>
              <a:gd name="T120" fmla="*/ 165 w 227"/>
              <a:gd name="T121" fmla="*/ 638 h 661"/>
              <a:gd name="T122" fmla="*/ 217 w 227"/>
              <a:gd name="T123" fmla="*/ 645 h 661"/>
              <a:gd name="T124" fmla="*/ 226 w 227"/>
              <a:gd name="T125" fmla="*/ 63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7" h="661">
                <a:moveTo>
                  <a:pt x="224" y="634"/>
                </a:moveTo>
                <a:cubicBezTo>
                  <a:pt x="223" y="633"/>
                  <a:pt x="211" y="632"/>
                  <a:pt x="205" y="629"/>
                </a:cubicBezTo>
                <a:cubicBezTo>
                  <a:pt x="198" y="626"/>
                  <a:pt x="182" y="609"/>
                  <a:pt x="182" y="609"/>
                </a:cubicBezTo>
                <a:cubicBezTo>
                  <a:pt x="182" y="609"/>
                  <a:pt x="185" y="598"/>
                  <a:pt x="186" y="596"/>
                </a:cubicBezTo>
                <a:cubicBezTo>
                  <a:pt x="187" y="594"/>
                  <a:pt x="184" y="587"/>
                  <a:pt x="182" y="578"/>
                </a:cubicBezTo>
                <a:cubicBezTo>
                  <a:pt x="180" y="569"/>
                  <a:pt x="176" y="563"/>
                  <a:pt x="178" y="550"/>
                </a:cubicBezTo>
                <a:cubicBezTo>
                  <a:pt x="179" y="537"/>
                  <a:pt x="173" y="468"/>
                  <a:pt x="173" y="465"/>
                </a:cubicBezTo>
                <a:cubicBezTo>
                  <a:pt x="173" y="462"/>
                  <a:pt x="164" y="401"/>
                  <a:pt x="163" y="396"/>
                </a:cubicBezTo>
                <a:cubicBezTo>
                  <a:pt x="163" y="390"/>
                  <a:pt x="146" y="329"/>
                  <a:pt x="146" y="329"/>
                </a:cubicBezTo>
                <a:cubicBezTo>
                  <a:pt x="146" y="329"/>
                  <a:pt x="162" y="320"/>
                  <a:pt x="163" y="318"/>
                </a:cubicBezTo>
                <a:cubicBezTo>
                  <a:pt x="164" y="317"/>
                  <a:pt x="161" y="311"/>
                  <a:pt x="158" y="302"/>
                </a:cubicBezTo>
                <a:cubicBezTo>
                  <a:pt x="154" y="292"/>
                  <a:pt x="154" y="269"/>
                  <a:pt x="154" y="269"/>
                </a:cubicBezTo>
                <a:cubicBezTo>
                  <a:pt x="154" y="269"/>
                  <a:pt x="155" y="267"/>
                  <a:pt x="156" y="266"/>
                </a:cubicBezTo>
                <a:cubicBezTo>
                  <a:pt x="156" y="265"/>
                  <a:pt x="153" y="261"/>
                  <a:pt x="153" y="257"/>
                </a:cubicBezTo>
                <a:cubicBezTo>
                  <a:pt x="152" y="253"/>
                  <a:pt x="145" y="232"/>
                  <a:pt x="145" y="232"/>
                </a:cubicBezTo>
                <a:cubicBezTo>
                  <a:pt x="145" y="232"/>
                  <a:pt x="159" y="229"/>
                  <a:pt x="163" y="226"/>
                </a:cubicBezTo>
                <a:cubicBezTo>
                  <a:pt x="167" y="223"/>
                  <a:pt x="169" y="219"/>
                  <a:pt x="169" y="217"/>
                </a:cubicBezTo>
                <a:cubicBezTo>
                  <a:pt x="169" y="215"/>
                  <a:pt x="169" y="209"/>
                  <a:pt x="168" y="204"/>
                </a:cubicBezTo>
                <a:cubicBezTo>
                  <a:pt x="166" y="198"/>
                  <a:pt x="161" y="162"/>
                  <a:pt x="160" y="158"/>
                </a:cubicBezTo>
                <a:cubicBezTo>
                  <a:pt x="160" y="153"/>
                  <a:pt x="160" y="151"/>
                  <a:pt x="160" y="149"/>
                </a:cubicBezTo>
                <a:cubicBezTo>
                  <a:pt x="159" y="147"/>
                  <a:pt x="159" y="145"/>
                  <a:pt x="158" y="142"/>
                </a:cubicBezTo>
                <a:cubicBezTo>
                  <a:pt x="156" y="139"/>
                  <a:pt x="156" y="138"/>
                  <a:pt x="156" y="134"/>
                </a:cubicBezTo>
                <a:cubicBezTo>
                  <a:pt x="156" y="129"/>
                  <a:pt x="153" y="116"/>
                  <a:pt x="153" y="116"/>
                </a:cubicBezTo>
                <a:cubicBezTo>
                  <a:pt x="153" y="116"/>
                  <a:pt x="151" y="113"/>
                  <a:pt x="146" y="112"/>
                </a:cubicBezTo>
                <a:cubicBezTo>
                  <a:pt x="140" y="111"/>
                  <a:pt x="114" y="102"/>
                  <a:pt x="114" y="102"/>
                </a:cubicBezTo>
                <a:cubicBezTo>
                  <a:pt x="114" y="102"/>
                  <a:pt x="112" y="100"/>
                  <a:pt x="111" y="99"/>
                </a:cubicBezTo>
                <a:cubicBezTo>
                  <a:pt x="111" y="98"/>
                  <a:pt x="109" y="97"/>
                  <a:pt x="106" y="95"/>
                </a:cubicBezTo>
                <a:cubicBezTo>
                  <a:pt x="104" y="94"/>
                  <a:pt x="103" y="92"/>
                  <a:pt x="101" y="90"/>
                </a:cubicBezTo>
                <a:cubicBezTo>
                  <a:pt x="101" y="90"/>
                  <a:pt x="101" y="90"/>
                  <a:pt x="100" y="89"/>
                </a:cubicBezTo>
                <a:cubicBezTo>
                  <a:pt x="100" y="89"/>
                  <a:pt x="100" y="89"/>
                  <a:pt x="100" y="89"/>
                </a:cubicBezTo>
                <a:cubicBezTo>
                  <a:pt x="100" y="89"/>
                  <a:pt x="100" y="88"/>
                  <a:pt x="100" y="88"/>
                </a:cubicBezTo>
                <a:cubicBezTo>
                  <a:pt x="99" y="88"/>
                  <a:pt x="99" y="88"/>
                  <a:pt x="99" y="88"/>
                </a:cubicBezTo>
                <a:cubicBezTo>
                  <a:pt x="99" y="87"/>
                  <a:pt x="99" y="87"/>
                  <a:pt x="99" y="87"/>
                </a:cubicBezTo>
                <a:cubicBezTo>
                  <a:pt x="99" y="87"/>
                  <a:pt x="99" y="87"/>
                  <a:pt x="99" y="87"/>
                </a:cubicBezTo>
                <a:cubicBezTo>
                  <a:pt x="99" y="87"/>
                  <a:pt x="99" y="87"/>
                  <a:pt x="99" y="87"/>
                </a:cubicBezTo>
                <a:cubicBezTo>
                  <a:pt x="98" y="81"/>
                  <a:pt x="98" y="81"/>
                  <a:pt x="98" y="81"/>
                </a:cubicBezTo>
                <a:cubicBezTo>
                  <a:pt x="98" y="81"/>
                  <a:pt x="99" y="80"/>
                  <a:pt x="100" y="77"/>
                </a:cubicBezTo>
                <a:cubicBezTo>
                  <a:pt x="101" y="74"/>
                  <a:pt x="101" y="65"/>
                  <a:pt x="101" y="65"/>
                </a:cubicBezTo>
                <a:cubicBezTo>
                  <a:pt x="101" y="65"/>
                  <a:pt x="103" y="65"/>
                  <a:pt x="105" y="63"/>
                </a:cubicBezTo>
                <a:cubicBezTo>
                  <a:pt x="106" y="61"/>
                  <a:pt x="106" y="59"/>
                  <a:pt x="107" y="57"/>
                </a:cubicBezTo>
                <a:cubicBezTo>
                  <a:pt x="107" y="55"/>
                  <a:pt x="108" y="49"/>
                  <a:pt x="107" y="46"/>
                </a:cubicBezTo>
                <a:cubicBezTo>
                  <a:pt x="106" y="43"/>
                  <a:pt x="105" y="44"/>
                  <a:pt x="105" y="44"/>
                </a:cubicBezTo>
                <a:cubicBezTo>
                  <a:pt x="105" y="44"/>
                  <a:pt x="107" y="33"/>
                  <a:pt x="107" y="29"/>
                </a:cubicBezTo>
                <a:cubicBezTo>
                  <a:pt x="108" y="26"/>
                  <a:pt x="103" y="14"/>
                  <a:pt x="102" y="11"/>
                </a:cubicBezTo>
                <a:cubicBezTo>
                  <a:pt x="101" y="7"/>
                  <a:pt x="88" y="2"/>
                  <a:pt x="79" y="1"/>
                </a:cubicBezTo>
                <a:cubicBezTo>
                  <a:pt x="70" y="0"/>
                  <a:pt x="61" y="6"/>
                  <a:pt x="59" y="7"/>
                </a:cubicBezTo>
                <a:cubicBezTo>
                  <a:pt x="56" y="9"/>
                  <a:pt x="53" y="14"/>
                  <a:pt x="53" y="14"/>
                </a:cubicBezTo>
                <a:cubicBezTo>
                  <a:pt x="53" y="14"/>
                  <a:pt x="50" y="17"/>
                  <a:pt x="48" y="21"/>
                </a:cubicBezTo>
                <a:cubicBezTo>
                  <a:pt x="47" y="25"/>
                  <a:pt x="48" y="46"/>
                  <a:pt x="48" y="47"/>
                </a:cubicBezTo>
                <a:cubicBezTo>
                  <a:pt x="48" y="47"/>
                  <a:pt x="47" y="46"/>
                  <a:pt x="47" y="47"/>
                </a:cubicBezTo>
                <a:cubicBezTo>
                  <a:pt x="46" y="47"/>
                  <a:pt x="45" y="48"/>
                  <a:pt x="46" y="53"/>
                </a:cubicBezTo>
                <a:cubicBezTo>
                  <a:pt x="46" y="58"/>
                  <a:pt x="48" y="64"/>
                  <a:pt x="50" y="65"/>
                </a:cubicBezTo>
                <a:cubicBezTo>
                  <a:pt x="52" y="67"/>
                  <a:pt x="54" y="67"/>
                  <a:pt x="54" y="67"/>
                </a:cubicBezTo>
                <a:cubicBezTo>
                  <a:pt x="54" y="67"/>
                  <a:pt x="54" y="67"/>
                  <a:pt x="54" y="72"/>
                </a:cubicBezTo>
                <a:cubicBezTo>
                  <a:pt x="54" y="76"/>
                  <a:pt x="58" y="80"/>
                  <a:pt x="58" y="80"/>
                </a:cubicBezTo>
                <a:cubicBezTo>
                  <a:pt x="58" y="82"/>
                  <a:pt x="58" y="82"/>
                  <a:pt x="58" y="82"/>
                </a:cubicBezTo>
                <a:cubicBezTo>
                  <a:pt x="58" y="82"/>
                  <a:pt x="58" y="83"/>
                  <a:pt x="58" y="83"/>
                </a:cubicBezTo>
                <a:cubicBezTo>
                  <a:pt x="58" y="83"/>
                  <a:pt x="58" y="83"/>
                  <a:pt x="58" y="83"/>
                </a:cubicBezTo>
                <a:cubicBezTo>
                  <a:pt x="58" y="83"/>
                  <a:pt x="58" y="83"/>
                  <a:pt x="58" y="83"/>
                </a:cubicBezTo>
                <a:cubicBezTo>
                  <a:pt x="58" y="83"/>
                  <a:pt x="58" y="83"/>
                  <a:pt x="58" y="83"/>
                </a:cubicBezTo>
                <a:cubicBezTo>
                  <a:pt x="57" y="83"/>
                  <a:pt x="57" y="83"/>
                  <a:pt x="57" y="83"/>
                </a:cubicBezTo>
                <a:cubicBezTo>
                  <a:pt x="57" y="83"/>
                  <a:pt x="57" y="83"/>
                  <a:pt x="57" y="83"/>
                </a:cubicBezTo>
                <a:cubicBezTo>
                  <a:pt x="57" y="84"/>
                  <a:pt x="57" y="84"/>
                  <a:pt x="56" y="85"/>
                </a:cubicBezTo>
                <a:cubicBezTo>
                  <a:pt x="55" y="86"/>
                  <a:pt x="52" y="89"/>
                  <a:pt x="50" y="90"/>
                </a:cubicBezTo>
                <a:cubicBezTo>
                  <a:pt x="49" y="91"/>
                  <a:pt x="47" y="92"/>
                  <a:pt x="47" y="95"/>
                </a:cubicBezTo>
                <a:cubicBezTo>
                  <a:pt x="47" y="97"/>
                  <a:pt x="46" y="96"/>
                  <a:pt x="43" y="97"/>
                </a:cubicBezTo>
                <a:cubicBezTo>
                  <a:pt x="40" y="99"/>
                  <a:pt x="26" y="103"/>
                  <a:pt x="23" y="104"/>
                </a:cubicBezTo>
                <a:cubicBezTo>
                  <a:pt x="21" y="106"/>
                  <a:pt x="5" y="110"/>
                  <a:pt x="2" y="113"/>
                </a:cubicBezTo>
                <a:cubicBezTo>
                  <a:pt x="0" y="116"/>
                  <a:pt x="3" y="125"/>
                  <a:pt x="4" y="129"/>
                </a:cubicBezTo>
                <a:cubicBezTo>
                  <a:pt x="5" y="134"/>
                  <a:pt x="3" y="136"/>
                  <a:pt x="2" y="140"/>
                </a:cubicBezTo>
                <a:cubicBezTo>
                  <a:pt x="1" y="145"/>
                  <a:pt x="1" y="158"/>
                  <a:pt x="3" y="165"/>
                </a:cubicBezTo>
                <a:cubicBezTo>
                  <a:pt x="5" y="172"/>
                  <a:pt x="6" y="175"/>
                  <a:pt x="7" y="186"/>
                </a:cubicBezTo>
                <a:cubicBezTo>
                  <a:pt x="9" y="196"/>
                  <a:pt x="15" y="227"/>
                  <a:pt x="15" y="227"/>
                </a:cubicBezTo>
                <a:cubicBezTo>
                  <a:pt x="21" y="236"/>
                  <a:pt x="21" y="236"/>
                  <a:pt x="21" y="236"/>
                </a:cubicBezTo>
                <a:cubicBezTo>
                  <a:pt x="21" y="236"/>
                  <a:pt x="19" y="255"/>
                  <a:pt x="19" y="257"/>
                </a:cubicBezTo>
                <a:cubicBezTo>
                  <a:pt x="19" y="259"/>
                  <a:pt x="22" y="260"/>
                  <a:pt x="22" y="260"/>
                </a:cubicBezTo>
                <a:cubicBezTo>
                  <a:pt x="22" y="260"/>
                  <a:pt x="17" y="274"/>
                  <a:pt x="17" y="278"/>
                </a:cubicBezTo>
                <a:cubicBezTo>
                  <a:pt x="16" y="283"/>
                  <a:pt x="1" y="328"/>
                  <a:pt x="1" y="328"/>
                </a:cubicBezTo>
                <a:cubicBezTo>
                  <a:pt x="1" y="328"/>
                  <a:pt x="2" y="328"/>
                  <a:pt x="8" y="331"/>
                </a:cubicBezTo>
                <a:cubicBezTo>
                  <a:pt x="14" y="334"/>
                  <a:pt x="18" y="332"/>
                  <a:pt x="18" y="332"/>
                </a:cubicBezTo>
                <a:cubicBezTo>
                  <a:pt x="18" y="332"/>
                  <a:pt x="17" y="346"/>
                  <a:pt x="18" y="354"/>
                </a:cubicBezTo>
                <a:cubicBezTo>
                  <a:pt x="18" y="363"/>
                  <a:pt x="17" y="386"/>
                  <a:pt x="16" y="398"/>
                </a:cubicBezTo>
                <a:cubicBezTo>
                  <a:pt x="14" y="411"/>
                  <a:pt x="16" y="410"/>
                  <a:pt x="17" y="419"/>
                </a:cubicBezTo>
                <a:cubicBezTo>
                  <a:pt x="18" y="427"/>
                  <a:pt x="23" y="477"/>
                  <a:pt x="23" y="477"/>
                </a:cubicBezTo>
                <a:cubicBezTo>
                  <a:pt x="24" y="494"/>
                  <a:pt x="24" y="494"/>
                  <a:pt x="24" y="494"/>
                </a:cubicBezTo>
                <a:cubicBezTo>
                  <a:pt x="24" y="494"/>
                  <a:pt x="24" y="499"/>
                  <a:pt x="23" y="504"/>
                </a:cubicBezTo>
                <a:cubicBezTo>
                  <a:pt x="22" y="509"/>
                  <a:pt x="22" y="511"/>
                  <a:pt x="22" y="525"/>
                </a:cubicBezTo>
                <a:cubicBezTo>
                  <a:pt x="22" y="538"/>
                  <a:pt x="28" y="567"/>
                  <a:pt x="27" y="572"/>
                </a:cubicBezTo>
                <a:cubicBezTo>
                  <a:pt x="26" y="577"/>
                  <a:pt x="26" y="588"/>
                  <a:pt x="27" y="599"/>
                </a:cubicBezTo>
                <a:cubicBezTo>
                  <a:pt x="28" y="609"/>
                  <a:pt x="36" y="627"/>
                  <a:pt x="36" y="627"/>
                </a:cubicBezTo>
                <a:cubicBezTo>
                  <a:pt x="36" y="627"/>
                  <a:pt x="34" y="642"/>
                  <a:pt x="34" y="645"/>
                </a:cubicBezTo>
                <a:cubicBezTo>
                  <a:pt x="34" y="648"/>
                  <a:pt x="36" y="652"/>
                  <a:pt x="36" y="653"/>
                </a:cubicBezTo>
                <a:cubicBezTo>
                  <a:pt x="36" y="654"/>
                  <a:pt x="36" y="654"/>
                  <a:pt x="40" y="657"/>
                </a:cubicBezTo>
                <a:cubicBezTo>
                  <a:pt x="43" y="660"/>
                  <a:pt x="52" y="661"/>
                  <a:pt x="58" y="661"/>
                </a:cubicBezTo>
                <a:cubicBezTo>
                  <a:pt x="65" y="661"/>
                  <a:pt x="71" y="658"/>
                  <a:pt x="72" y="656"/>
                </a:cubicBezTo>
                <a:cubicBezTo>
                  <a:pt x="73" y="655"/>
                  <a:pt x="73" y="653"/>
                  <a:pt x="72" y="652"/>
                </a:cubicBezTo>
                <a:cubicBezTo>
                  <a:pt x="72" y="652"/>
                  <a:pt x="73" y="652"/>
                  <a:pt x="74" y="649"/>
                </a:cubicBezTo>
                <a:cubicBezTo>
                  <a:pt x="74" y="646"/>
                  <a:pt x="71" y="639"/>
                  <a:pt x="70" y="636"/>
                </a:cubicBezTo>
                <a:cubicBezTo>
                  <a:pt x="69" y="633"/>
                  <a:pt x="67" y="624"/>
                  <a:pt x="67" y="624"/>
                </a:cubicBezTo>
                <a:cubicBezTo>
                  <a:pt x="67" y="624"/>
                  <a:pt x="72" y="617"/>
                  <a:pt x="72" y="611"/>
                </a:cubicBezTo>
                <a:cubicBezTo>
                  <a:pt x="71" y="606"/>
                  <a:pt x="70" y="600"/>
                  <a:pt x="68" y="596"/>
                </a:cubicBezTo>
                <a:cubicBezTo>
                  <a:pt x="67" y="592"/>
                  <a:pt x="70" y="587"/>
                  <a:pt x="73" y="579"/>
                </a:cubicBezTo>
                <a:cubicBezTo>
                  <a:pt x="76" y="570"/>
                  <a:pt x="74" y="567"/>
                  <a:pt x="72" y="561"/>
                </a:cubicBezTo>
                <a:cubicBezTo>
                  <a:pt x="70" y="554"/>
                  <a:pt x="64" y="512"/>
                  <a:pt x="64" y="512"/>
                </a:cubicBezTo>
                <a:cubicBezTo>
                  <a:pt x="64" y="512"/>
                  <a:pt x="66" y="495"/>
                  <a:pt x="67" y="486"/>
                </a:cubicBezTo>
                <a:cubicBezTo>
                  <a:pt x="69" y="478"/>
                  <a:pt x="67" y="470"/>
                  <a:pt x="68" y="465"/>
                </a:cubicBezTo>
                <a:cubicBezTo>
                  <a:pt x="69" y="460"/>
                  <a:pt x="76" y="453"/>
                  <a:pt x="77" y="442"/>
                </a:cubicBezTo>
                <a:cubicBezTo>
                  <a:pt x="77" y="431"/>
                  <a:pt x="91" y="387"/>
                  <a:pt x="91" y="387"/>
                </a:cubicBezTo>
                <a:cubicBezTo>
                  <a:pt x="91" y="387"/>
                  <a:pt x="93" y="390"/>
                  <a:pt x="98" y="406"/>
                </a:cubicBezTo>
                <a:cubicBezTo>
                  <a:pt x="103" y="422"/>
                  <a:pt x="111" y="461"/>
                  <a:pt x="113" y="471"/>
                </a:cubicBezTo>
                <a:cubicBezTo>
                  <a:pt x="115" y="480"/>
                  <a:pt x="118" y="486"/>
                  <a:pt x="122" y="491"/>
                </a:cubicBezTo>
                <a:cubicBezTo>
                  <a:pt x="125" y="497"/>
                  <a:pt x="125" y="504"/>
                  <a:pt x="127" y="513"/>
                </a:cubicBezTo>
                <a:cubicBezTo>
                  <a:pt x="128" y="522"/>
                  <a:pt x="129" y="553"/>
                  <a:pt x="129" y="553"/>
                </a:cubicBezTo>
                <a:cubicBezTo>
                  <a:pt x="132" y="573"/>
                  <a:pt x="132" y="573"/>
                  <a:pt x="132" y="573"/>
                </a:cubicBezTo>
                <a:cubicBezTo>
                  <a:pt x="132" y="573"/>
                  <a:pt x="129" y="584"/>
                  <a:pt x="129" y="587"/>
                </a:cubicBezTo>
                <a:cubicBezTo>
                  <a:pt x="128" y="591"/>
                  <a:pt x="134" y="607"/>
                  <a:pt x="134" y="607"/>
                </a:cubicBezTo>
                <a:cubicBezTo>
                  <a:pt x="134" y="607"/>
                  <a:pt x="133" y="614"/>
                  <a:pt x="133" y="617"/>
                </a:cubicBezTo>
                <a:cubicBezTo>
                  <a:pt x="133" y="619"/>
                  <a:pt x="136" y="628"/>
                  <a:pt x="136" y="628"/>
                </a:cubicBezTo>
                <a:cubicBezTo>
                  <a:pt x="136" y="628"/>
                  <a:pt x="136" y="635"/>
                  <a:pt x="136" y="636"/>
                </a:cubicBezTo>
                <a:cubicBezTo>
                  <a:pt x="136" y="638"/>
                  <a:pt x="136" y="638"/>
                  <a:pt x="139" y="638"/>
                </a:cubicBezTo>
                <a:cubicBezTo>
                  <a:pt x="141" y="639"/>
                  <a:pt x="157" y="640"/>
                  <a:pt x="158" y="641"/>
                </a:cubicBezTo>
                <a:cubicBezTo>
                  <a:pt x="158" y="641"/>
                  <a:pt x="165" y="638"/>
                  <a:pt x="165" y="638"/>
                </a:cubicBezTo>
                <a:cubicBezTo>
                  <a:pt x="166" y="638"/>
                  <a:pt x="169" y="641"/>
                  <a:pt x="186" y="645"/>
                </a:cubicBezTo>
                <a:cubicBezTo>
                  <a:pt x="202" y="649"/>
                  <a:pt x="214" y="646"/>
                  <a:pt x="217" y="645"/>
                </a:cubicBezTo>
                <a:cubicBezTo>
                  <a:pt x="220" y="644"/>
                  <a:pt x="226" y="642"/>
                  <a:pt x="226" y="641"/>
                </a:cubicBezTo>
                <a:cubicBezTo>
                  <a:pt x="227" y="640"/>
                  <a:pt x="226" y="638"/>
                  <a:pt x="226" y="637"/>
                </a:cubicBezTo>
                <a:cubicBezTo>
                  <a:pt x="226" y="637"/>
                  <a:pt x="225" y="636"/>
                  <a:pt x="224" y="63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27" name="Group 26"/>
          <p:cNvGrpSpPr/>
          <p:nvPr/>
        </p:nvGrpSpPr>
        <p:grpSpPr>
          <a:xfrm>
            <a:off x="1192933" y="3575408"/>
            <a:ext cx="2593796" cy="2593796"/>
            <a:chOff x="11347902" y="8263156"/>
            <a:chExt cx="5452844" cy="5452844"/>
          </a:xfrm>
        </p:grpSpPr>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29"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0" name="กลุ่ม 79"/>
            <p:cNvGrpSpPr/>
            <p:nvPr/>
          </p:nvGrpSpPr>
          <p:grpSpPr>
            <a:xfrm>
              <a:off x="13627245" y="9762741"/>
              <a:ext cx="1040499" cy="1553370"/>
              <a:chOff x="9260948" y="10553700"/>
              <a:chExt cx="447675" cy="668338"/>
            </a:xfrm>
            <a:solidFill>
              <a:schemeClr val="bg1"/>
            </a:solidFill>
          </p:grpSpPr>
          <p:sp>
            <p:nvSpPr>
              <p:cNvPr id="31"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9" name="Group 38"/>
          <p:cNvGrpSpPr/>
          <p:nvPr/>
        </p:nvGrpSpPr>
        <p:grpSpPr>
          <a:xfrm>
            <a:off x="808037" y="7115374"/>
            <a:ext cx="2593796" cy="2593796"/>
            <a:chOff x="17008473" y="8263156"/>
            <a:chExt cx="5452844" cy="5452844"/>
          </a:xfrm>
        </p:grpSpPr>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41"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2" name="กลุ่ม 63"/>
            <p:cNvGrpSpPr/>
            <p:nvPr/>
          </p:nvGrpSpPr>
          <p:grpSpPr>
            <a:xfrm>
              <a:off x="19136773" y="9762392"/>
              <a:ext cx="1483264" cy="1486955"/>
              <a:chOff x="17129509" y="11525195"/>
              <a:chExt cx="638175" cy="639763"/>
            </a:xfrm>
            <a:solidFill>
              <a:schemeClr val="bg1"/>
            </a:solidFill>
          </p:grpSpPr>
          <p:sp>
            <p:nvSpPr>
              <p:cNvPr id="43"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 name="Group 1"/>
          <p:cNvGrpSpPr/>
          <p:nvPr/>
        </p:nvGrpSpPr>
        <p:grpSpPr>
          <a:xfrm>
            <a:off x="1225232" y="10665004"/>
            <a:ext cx="2593796" cy="2593796"/>
            <a:chOff x="957549" y="13920792"/>
            <a:chExt cx="2593796" cy="2593796"/>
          </a:xfrm>
        </p:grpSpPr>
        <p:pic>
          <p:nvPicPr>
            <p:cNvPr id="51" name="Picture 5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7549" y="13920792"/>
              <a:ext cx="2593796" cy="2593796"/>
            </a:xfrm>
            <a:prstGeom prst="rect">
              <a:avLst/>
            </a:prstGeom>
          </p:spPr>
        </p:pic>
        <p:sp>
          <p:nvSpPr>
            <p:cNvPr id="52" name="Rectangle 139"/>
            <p:cNvSpPr/>
            <p:nvPr/>
          </p:nvSpPr>
          <p:spPr>
            <a:xfrm>
              <a:off x="1571060" y="14285183"/>
              <a:ext cx="1436385" cy="14367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63" name="กลุ่ม 166"/>
            <p:cNvGrpSpPr/>
            <p:nvPr/>
          </p:nvGrpSpPr>
          <p:grpSpPr>
            <a:xfrm>
              <a:off x="1874838" y="14504437"/>
              <a:ext cx="762000" cy="964163"/>
              <a:chOff x="14438313" y="4005263"/>
              <a:chExt cx="466725" cy="590550"/>
            </a:xfrm>
            <a:solidFill>
              <a:schemeClr val="bg1"/>
            </a:solidFill>
          </p:grpSpPr>
          <p:sp>
            <p:nvSpPr>
              <p:cNvPr id="64" name="Freeform 69"/>
              <p:cNvSpPr>
                <a:spLocks noEditPoints="1"/>
              </p:cNvSpPr>
              <p:nvPr/>
            </p:nvSpPr>
            <p:spPr bwMode="auto">
              <a:xfrm>
                <a:off x="14438313" y="4262438"/>
                <a:ext cx="114300" cy="171450"/>
              </a:xfrm>
              <a:custGeom>
                <a:avLst/>
                <a:gdLst>
                  <a:gd name="T0" fmla="*/ 9 w 12"/>
                  <a:gd name="T1" fmla="*/ 0 h 18"/>
                  <a:gd name="T2" fmla="*/ 3 w 12"/>
                  <a:gd name="T3" fmla="*/ 0 h 18"/>
                  <a:gd name="T4" fmla="*/ 0 w 12"/>
                  <a:gd name="T5" fmla="*/ 3 h 18"/>
                  <a:gd name="T6" fmla="*/ 0 w 12"/>
                  <a:gd name="T7" fmla="*/ 15 h 18"/>
                  <a:gd name="T8" fmla="*/ 3 w 12"/>
                  <a:gd name="T9" fmla="*/ 18 h 18"/>
                  <a:gd name="T10" fmla="*/ 9 w 12"/>
                  <a:gd name="T11" fmla="*/ 18 h 18"/>
                  <a:gd name="T12" fmla="*/ 12 w 12"/>
                  <a:gd name="T13" fmla="*/ 15 h 18"/>
                  <a:gd name="T14" fmla="*/ 12 w 12"/>
                  <a:gd name="T15" fmla="*/ 3 h 18"/>
                  <a:gd name="T16" fmla="*/ 9 w 12"/>
                  <a:gd name="T17" fmla="*/ 0 h 18"/>
                  <a:gd name="T18" fmla="*/ 9 w 12"/>
                  <a:gd name="T19" fmla="*/ 15 h 18"/>
                  <a:gd name="T20" fmla="*/ 9 w 12"/>
                  <a:gd name="T21" fmla="*/ 15 h 18"/>
                  <a:gd name="T22" fmla="*/ 3 w 12"/>
                  <a:gd name="T23" fmla="*/ 15 h 18"/>
                  <a:gd name="T24" fmla="*/ 3 w 12"/>
                  <a:gd name="T25" fmla="*/ 15 h 18"/>
                  <a:gd name="T26" fmla="*/ 3 w 12"/>
                  <a:gd name="T27" fmla="*/ 3 h 18"/>
                  <a:gd name="T28" fmla="*/ 3 w 12"/>
                  <a:gd name="T29" fmla="*/ 2 h 18"/>
                  <a:gd name="T30" fmla="*/ 9 w 12"/>
                  <a:gd name="T31" fmla="*/ 2 h 18"/>
                  <a:gd name="T32" fmla="*/ 9 w 12"/>
                  <a:gd name="T33" fmla="*/ 3 h 18"/>
                  <a:gd name="T34" fmla="*/ 9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3" y="0"/>
                      <a:pt x="3" y="0"/>
                      <a:pt x="3" y="0"/>
                    </a:cubicBezTo>
                    <a:cubicBezTo>
                      <a:pt x="1" y="0"/>
                      <a:pt x="0" y="1"/>
                      <a:pt x="0" y="3"/>
                    </a:cubicBezTo>
                    <a:cubicBezTo>
                      <a:pt x="0" y="15"/>
                      <a:pt x="0" y="15"/>
                      <a:pt x="0" y="15"/>
                    </a:cubicBezTo>
                    <a:cubicBezTo>
                      <a:pt x="0" y="17"/>
                      <a:pt x="1" y="18"/>
                      <a:pt x="3" y="18"/>
                    </a:cubicBezTo>
                    <a:cubicBezTo>
                      <a:pt x="9" y="18"/>
                      <a:pt x="9" y="18"/>
                      <a:pt x="9" y="18"/>
                    </a:cubicBezTo>
                    <a:cubicBezTo>
                      <a:pt x="10" y="18"/>
                      <a:pt x="12" y="17"/>
                      <a:pt x="12" y="15"/>
                    </a:cubicBezTo>
                    <a:cubicBezTo>
                      <a:pt x="12" y="3"/>
                      <a:pt x="12" y="3"/>
                      <a:pt x="12" y="3"/>
                    </a:cubicBezTo>
                    <a:cubicBezTo>
                      <a:pt x="12" y="1"/>
                      <a:pt x="10" y="0"/>
                      <a:pt x="9" y="0"/>
                    </a:cubicBezTo>
                    <a:close/>
                    <a:moveTo>
                      <a:pt x="9" y="15"/>
                    </a:moveTo>
                    <a:cubicBezTo>
                      <a:pt x="9" y="15"/>
                      <a:pt x="9" y="15"/>
                      <a:pt x="9" y="15"/>
                    </a:cubicBezTo>
                    <a:cubicBezTo>
                      <a:pt x="3" y="15"/>
                      <a:pt x="3" y="15"/>
                      <a:pt x="3" y="15"/>
                    </a:cubicBezTo>
                    <a:cubicBezTo>
                      <a:pt x="3" y="15"/>
                      <a:pt x="3" y="15"/>
                      <a:pt x="3" y="15"/>
                    </a:cubicBezTo>
                    <a:cubicBezTo>
                      <a:pt x="3" y="3"/>
                      <a:pt x="3" y="3"/>
                      <a:pt x="3" y="3"/>
                    </a:cubicBezTo>
                    <a:cubicBezTo>
                      <a:pt x="3" y="2"/>
                      <a:pt x="3" y="2"/>
                      <a:pt x="3" y="2"/>
                    </a:cubicBezTo>
                    <a:cubicBezTo>
                      <a:pt x="9" y="2"/>
                      <a:pt x="9" y="2"/>
                      <a:pt x="9" y="2"/>
                    </a:cubicBezTo>
                    <a:cubicBezTo>
                      <a:pt x="9" y="2"/>
                      <a:pt x="9" y="2"/>
                      <a:pt x="9" y="3"/>
                    </a:cubicBezTo>
                    <a:lnTo>
                      <a:pt x="9"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70"/>
              <p:cNvSpPr>
                <a:spLocks noEditPoints="1"/>
              </p:cNvSpPr>
              <p:nvPr/>
            </p:nvSpPr>
            <p:spPr bwMode="auto">
              <a:xfrm>
                <a:off x="14628813" y="4157663"/>
                <a:ext cx="104775" cy="180975"/>
              </a:xfrm>
              <a:custGeom>
                <a:avLst/>
                <a:gdLst>
                  <a:gd name="T0" fmla="*/ 8 w 11"/>
                  <a:gd name="T1" fmla="*/ 0 h 19"/>
                  <a:gd name="T2" fmla="*/ 3 w 11"/>
                  <a:gd name="T3" fmla="*/ 0 h 19"/>
                  <a:gd name="T4" fmla="*/ 0 w 11"/>
                  <a:gd name="T5" fmla="*/ 4 h 19"/>
                  <a:gd name="T6" fmla="*/ 0 w 11"/>
                  <a:gd name="T7" fmla="*/ 16 h 19"/>
                  <a:gd name="T8" fmla="*/ 3 w 11"/>
                  <a:gd name="T9" fmla="*/ 19 h 19"/>
                  <a:gd name="T10" fmla="*/ 8 w 11"/>
                  <a:gd name="T11" fmla="*/ 19 h 19"/>
                  <a:gd name="T12" fmla="*/ 11 w 11"/>
                  <a:gd name="T13" fmla="*/ 16 h 19"/>
                  <a:gd name="T14" fmla="*/ 11 w 11"/>
                  <a:gd name="T15" fmla="*/ 4 h 19"/>
                  <a:gd name="T16" fmla="*/ 8 w 11"/>
                  <a:gd name="T17" fmla="*/ 0 h 19"/>
                  <a:gd name="T18" fmla="*/ 9 w 11"/>
                  <a:gd name="T19" fmla="*/ 16 h 19"/>
                  <a:gd name="T20" fmla="*/ 8 w 11"/>
                  <a:gd name="T21" fmla="*/ 16 h 19"/>
                  <a:gd name="T22" fmla="*/ 3 w 11"/>
                  <a:gd name="T23" fmla="*/ 16 h 19"/>
                  <a:gd name="T24" fmla="*/ 2 w 11"/>
                  <a:gd name="T25" fmla="*/ 16 h 19"/>
                  <a:gd name="T26" fmla="*/ 2 w 11"/>
                  <a:gd name="T27" fmla="*/ 4 h 19"/>
                  <a:gd name="T28" fmla="*/ 3 w 11"/>
                  <a:gd name="T29" fmla="*/ 3 h 19"/>
                  <a:gd name="T30" fmla="*/ 8 w 11"/>
                  <a:gd name="T31" fmla="*/ 3 h 19"/>
                  <a:gd name="T32" fmla="*/ 9 w 11"/>
                  <a:gd name="T33" fmla="*/ 4 h 19"/>
                  <a:gd name="T34" fmla="*/ 9 w 11"/>
                  <a:gd name="T35"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9">
                    <a:moveTo>
                      <a:pt x="8" y="0"/>
                    </a:moveTo>
                    <a:cubicBezTo>
                      <a:pt x="3" y="0"/>
                      <a:pt x="3" y="0"/>
                      <a:pt x="3" y="0"/>
                    </a:cubicBezTo>
                    <a:cubicBezTo>
                      <a:pt x="1" y="0"/>
                      <a:pt x="0" y="2"/>
                      <a:pt x="0" y="4"/>
                    </a:cubicBezTo>
                    <a:cubicBezTo>
                      <a:pt x="0" y="16"/>
                      <a:pt x="0" y="16"/>
                      <a:pt x="0" y="16"/>
                    </a:cubicBezTo>
                    <a:cubicBezTo>
                      <a:pt x="0" y="18"/>
                      <a:pt x="1" y="19"/>
                      <a:pt x="3" y="19"/>
                    </a:cubicBezTo>
                    <a:cubicBezTo>
                      <a:pt x="8" y="19"/>
                      <a:pt x="8" y="19"/>
                      <a:pt x="8" y="19"/>
                    </a:cubicBezTo>
                    <a:cubicBezTo>
                      <a:pt x="10" y="19"/>
                      <a:pt x="11" y="18"/>
                      <a:pt x="11" y="16"/>
                    </a:cubicBezTo>
                    <a:cubicBezTo>
                      <a:pt x="11" y="4"/>
                      <a:pt x="11" y="4"/>
                      <a:pt x="11" y="4"/>
                    </a:cubicBezTo>
                    <a:cubicBezTo>
                      <a:pt x="11" y="2"/>
                      <a:pt x="10" y="0"/>
                      <a:pt x="8" y="0"/>
                    </a:cubicBezTo>
                    <a:close/>
                    <a:moveTo>
                      <a:pt x="9" y="16"/>
                    </a:moveTo>
                    <a:cubicBezTo>
                      <a:pt x="9" y="16"/>
                      <a:pt x="9" y="16"/>
                      <a:pt x="8" y="16"/>
                    </a:cubicBezTo>
                    <a:cubicBezTo>
                      <a:pt x="3" y="16"/>
                      <a:pt x="3" y="16"/>
                      <a:pt x="3" y="16"/>
                    </a:cubicBezTo>
                    <a:cubicBezTo>
                      <a:pt x="3" y="16"/>
                      <a:pt x="2" y="16"/>
                      <a:pt x="2" y="16"/>
                    </a:cubicBezTo>
                    <a:cubicBezTo>
                      <a:pt x="2" y="4"/>
                      <a:pt x="2" y="4"/>
                      <a:pt x="2" y="4"/>
                    </a:cubicBezTo>
                    <a:cubicBezTo>
                      <a:pt x="2" y="3"/>
                      <a:pt x="3" y="3"/>
                      <a:pt x="3" y="3"/>
                    </a:cubicBezTo>
                    <a:cubicBezTo>
                      <a:pt x="8" y="3"/>
                      <a:pt x="8" y="3"/>
                      <a:pt x="8" y="3"/>
                    </a:cubicBezTo>
                    <a:cubicBezTo>
                      <a:pt x="9" y="3"/>
                      <a:pt x="9" y="3"/>
                      <a:pt x="9" y="4"/>
                    </a:cubicBezTo>
                    <a:lnTo>
                      <a:pt x="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71"/>
              <p:cNvSpPr>
                <a:spLocks noEditPoints="1"/>
              </p:cNvSpPr>
              <p:nvPr/>
            </p:nvSpPr>
            <p:spPr bwMode="auto">
              <a:xfrm>
                <a:off x="14790738" y="4262438"/>
                <a:ext cx="114300" cy="171450"/>
              </a:xfrm>
              <a:custGeom>
                <a:avLst/>
                <a:gdLst>
                  <a:gd name="T0" fmla="*/ 9 w 12"/>
                  <a:gd name="T1" fmla="*/ 0 h 18"/>
                  <a:gd name="T2" fmla="*/ 4 w 12"/>
                  <a:gd name="T3" fmla="*/ 0 h 18"/>
                  <a:gd name="T4" fmla="*/ 0 w 12"/>
                  <a:gd name="T5" fmla="*/ 3 h 18"/>
                  <a:gd name="T6" fmla="*/ 0 w 12"/>
                  <a:gd name="T7" fmla="*/ 15 h 18"/>
                  <a:gd name="T8" fmla="*/ 4 w 12"/>
                  <a:gd name="T9" fmla="*/ 18 h 18"/>
                  <a:gd name="T10" fmla="*/ 9 w 12"/>
                  <a:gd name="T11" fmla="*/ 18 h 18"/>
                  <a:gd name="T12" fmla="*/ 12 w 12"/>
                  <a:gd name="T13" fmla="*/ 15 h 18"/>
                  <a:gd name="T14" fmla="*/ 12 w 12"/>
                  <a:gd name="T15" fmla="*/ 3 h 18"/>
                  <a:gd name="T16" fmla="*/ 9 w 12"/>
                  <a:gd name="T17" fmla="*/ 0 h 18"/>
                  <a:gd name="T18" fmla="*/ 10 w 12"/>
                  <a:gd name="T19" fmla="*/ 15 h 18"/>
                  <a:gd name="T20" fmla="*/ 9 w 12"/>
                  <a:gd name="T21" fmla="*/ 15 h 18"/>
                  <a:gd name="T22" fmla="*/ 4 w 12"/>
                  <a:gd name="T23" fmla="*/ 15 h 18"/>
                  <a:gd name="T24" fmla="*/ 3 w 12"/>
                  <a:gd name="T25" fmla="*/ 15 h 18"/>
                  <a:gd name="T26" fmla="*/ 3 w 12"/>
                  <a:gd name="T27" fmla="*/ 3 h 18"/>
                  <a:gd name="T28" fmla="*/ 4 w 12"/>
                  <a:gd name="T29" fmla="*/ 2 h 18"/>
                  <a:gd name="T30" fmla="*/ 9 w 12"/>
                  <a:gd name="T31" fmla="*/ 2 h 18"/>
                  <a:gd name="T32" fmla="*/ 10 w 12"/>
                  <a:gd name="T33" fmla="*/ 3 h 18"/>
                  <a:gd name="T34" fmla="*/ 10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4" y="0"/>
                      <a:pt x="4" y="0"/>
                      <a:pt x="4" y="0"/>
                    </a:cubicBezTo>
                    <a:cubicBezTo>
                      <a:pt x="2" y="0"/>
                      <a:pt x="0" y="1"/>
                      <a:pt x="0" y="3"/>
                    </a:cubicBezTo>
                    <a:cubicBezTo>
                      <a:pt x="0" y="15"/>
                      <a:pt x="0" y="15"/>
                      <a:pt x="0" y="15"/>
                    </a:cubicBezTo>
                    <a:cubicBezTo>
                      <a:pt x="0" y="17"/>
                      <a:pt x="2" y="18"/>
                      <a:pt x="4" y="18"/>
                    </a:cubicBezTo>
                    <a:cubicBezTo>
                      <a:pt x="9" y="18"/>
                      <a:pt x="9" y="18"/>
                      <a:pt x="9" y="18"/>
                    </a:cubicBezTo>
                    <a:cubicBezTo>
                      <a:pt x="11" y="18"/>
                      <a:pt x="12" y="17"/>
                      <a:pt x="12" y="15"/>
                    </a:cubicBezTo>
                    <a:cubicBezTo>
                      <a:pt x="12" y="3"/>
                      <a:pt x="12" y="3"/>
                      <a:pt x="12" y="3"/>
                    </a:cubicBezTo>
                    <a:cubicBezTo>
                      <a:pt x="12" y="1"/>
                      <a:pt x="11" y="0"/>
                      <a:pt x="9" y="0"/>
                    </a:cubicBezTo>
                    <a:close/>
                    <a:moveTo>
                      <a:pt x="10" y="15"/>
                    </a:moveTo>
                    <a:cubicBezTo>
                      <a:pt x="10" y="15"/>
                      <a:pt x="9" y="15"/>
                      <a:pt x="9" y="15"/>
                    </a:cubicBezTo>
                    <a:cubicBezTo>
                      <a:pt x="4" y="15"/>
                      <a:pt x="4" y="15"/>
                      <a:pt x="4" y="15"/>
                    </a:cubicBezTo>
                    <a:cubicBezTo>
                      <a:pt x="3" y="15"/>
                      <a:pt x="3" y="15"/>
                      <a:pt x="3" y="15"/>
                    </a:cubicBezTo>
                    <a:cubicBezTo>
                      <a:pt x="3" y="3"/>
                      <a:pt x="3" y="3"/>
                      <a:pt x="3" y="3"/>
                    </a:cubicBezTo>
                    <a:cubicBezTo>
                      <a:pt x="3" y="2"/>
                      <a:pt x="3" y="2"/>
                      <a:pt x="4" y="2"/>
                    </a:cubicBezTo>
                    <a:cubicBezTo>
                      <a:pt x="9" y="2"/>
                      <a:pt x="9" y="2"/>
                      <a:pt x="9" y="2"/>
                    </a:cubicBezTo>
                    <a:cubicBezTo>
                      <a:pt x="9" y="2"/>
                      <a:pt x="10" y="2"/>
                      <a:pt x="10" y="3"/>
                    </a:cubicBezTo>
                    <a:lnTo>
                      <a:pt x="1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72"/>
              <p:cNvSpPr>
                <a:spLocks/>
              </p:cNvSpPr>
              <p:nvPr/>
            </p:nvSpPr>
            <p:spPr bwMode="auto">
              <a:xfrm>
                <a:off x="14838363" y="4100513"/>
                <a:ext cx="28575" cy="133350"/>
              </a:xfrm>
              <a:custGeom>
                <a:avLst/>
                <a:gdLst>
                  <a:gd name="T0" fmla="*/ 1 w 3"/>
                  <a:gd name="T1" fmla="*/ 14 h 14"/>
                  <a:gd name="T2" fmla="*/ 3 w 3"/>
                  <a:gd name="T3" fmla="*/ 12 h 14"/>
                  <a:gd name="T4" fmla="*/ 3 w 3"/>
                  <a:gd name="T5" fmla="*/ 1 h 14"/>
                  <a:gd name="T6" fmla="*/ 1 w 3"/>
                  <a:gd name="T7" fmla="*/ 0 h 14"/>
                  <a:gd name="T8" fmla="*/ 0 w 3"/>
                  <a:gd name="T9" fmla="*/ 1 h 14"/>
                  <a:gd name="T10" fmla="*/ 0 w 3"/>
                  <a:gd name="T11" fmla="*/ 12 h 14"/>
                  <a:gd name="T12" fmla="*/ 1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14"/>
                    </a:moveTo>
                    <a:cubicBezTo>
                      <a:pt x="2" y="14"/>
                      <a:pt x="3" y="13"/>
                      <a:pt x="3" y="12"/>
                    </a:cubicBezTo>
                    <a:cubicBezTo>
                      <a:pt x="3" y="1"/>
                      <a:pt x="3" y="1"/>
                      <a:pt x="3" y="1"/>
                    </a:cubicBezTo>
                    <a:cubicBezTo>
                      <a:pt x="3" y="1"/>
                      <a:pt x="2" y="0"/>
                      <a:pt x="1" y="0"/>
                    </a:cubicBezTo>
                    <a:cubicBezTo>
                      <a:pt x="1" y="0"/>
                      <a:pt x="0" y="1"/>
                      <a:pt x="0" y="1"/>
                    </a:cubicBezTo>
                    <a:cubicBezTo>
                      <a:pt x="0" y="12"/>
                      <a:pt x="0" y="12"/>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73"/>
              <p:cNvSpPr>
                <a:spLocks/>
              </p:cNvSpPr>
              <p:nvPr/>
            </p:nvSpPr>
            <p:spPr bwMode="auto">
              <a:xfrm>
                <a:off x="14838363" y="4462463"/>
                <a:ext cx="28575" cy="133350"/>
              </a:xfrm>
              <a:custGeom>
                <a:avLst/>
                <a:gdLst>
                  <a:gd name="T0" fmla="*/ 1 w 3"/>
                  <a:gd name="T1" fmla="*/ 0 h 14"/>
                  <a:gd name="T2" fmla="*/ 0 w 3"/>
                  <a:gd name="T3" fmla="*/ 1 h 14"/>
                  <a:gd name="T4" fmla="*/ 0 w 3"/>
                  <a:gd name="T5" fmla="*/ 12 h 14"/>
                  <a:gd name="T6" fmla="*/ 1 w 3"/>
                  <a:gd name="T7" fmla="*/ 14 h 14"/>
                  <a:gd name="T8" fmla="*/ 3 w 3"/>
                  <a:gd name="T9" fmla="*/ 12 h 14"/>
                  <a:gd name="T10" fmla="*/ 3 w 3"/>
                  <a:gd name="T11" fmla="*/ 1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0"/>
                      <a:pt x="0" y="1"/>
                    </a:cubicBezTo>
                    <a:cubicBezTo>
                      <a:pt x="0" y="12"/>
                      <a:pt x="0" y="12"/>
                      <a:pt x="0" y="12"/>
                    </a:cubicBezTo>
                    <a:cubicBezTo>
                      <a:pt x="0" y="13"/>
                      <a:pt x="1" y="14"/>
                      <a:pt x="1" y="14"/>
                    </a:cubicBezTo>
                    <a:cubicBezTo>
                      <a:pt x="2" y="14"/>
                      <a:pt x="3" y="13"/>
                      <a:pt x="3" y="12"/>
                    </a:cubicBezTo>
                    <a:cubicBezTo>
                      <a:pt x="3" y="1"/>
                      <a:pt x="3" y="1"/>
                      <a:pt x="3"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74"/>
              <p:cNvSpPr>
                <a:spLocks/>
              </p:cNvSpPr>
              <p:nvPr/>
            </p:nvSpPr>
            <p:spPr bwMode="auto">
              <a:xfrm>
                <a:off x="14666913" y="4005263"/>
                <a:ext cx="28575" cy="133350"/>
              </a:xfrm>
              <a:custGeom>
                <a:avLst/>
                <a:gdLst>
                  <a:gd name="T0" fmla="*/ 2 w 3"/>
                  <a:gd name="T1" fmla="*/ 14 h 14"/>
                  <a:gd name="T2" fmla="*/ 3 w 3"/>
                  <a:gd name="T3" fmla="*/ 12 h 14"/>
                  <a:gd name="T4" fmla="*/ 3 w 3"/>
                  <a:gd name="T5" fmla="*/ 1 h 14"/>
                  <a:gd name="T6" fmla="*/ 2 w 3"/>
                  <a:gd name="T7" fmla="*/ 0 h 14"/>
                  <a:gd name="T8" fmla="*/ 0 w 3"/>
                  <a:gd name="T9" fmla="*/ 1 h 14"/>
                  <a:gd name="T10" fmla="*/ 0 w 3"/>
                  <a:gd name="T11" fmla="*/ 12 h 14"/>
                  <a:gd name="T12" fmla="*/ 2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14"/>
                    </a:moveTo>
                    <a:cubicBezTo>
                      <a:pt x="2" y="14"/>
                      <a:pt x="3" y="13"/>
                      <a:pt x="3" y="12"/>
                    </a:cubicBezTo>
                    <a:cubicBezTo>
                      <a:pt x="3" y="1"/>
                      <a:pt x="3" y="1"/>
                      <a:pt x="3" y="1"/>
                    </a:cubicBezTo>
                    <a:cubicBezTo>
                      <a:pt x="3" y="0"/>
                      <a:pt x="2" y="0"/>
                      <a:pt x="2" y="0"/>
                    </a:cubicBezTo>
                    <a:cubicBezTo>
                      <a:pt x="1" y="0"/>
                      <a:pt x="0" y="0"/>
                      <a:pt x="0" y="1"/>
                    </a:cubicBezTo>
                    <a:cubicBezTo>
                      <a:pt x="0" y="12"/>
                      <a:pt x="0" y="12"/>
                      <a:pt x="0" y="12"/>
                    </a:cubicBezTo>
                    <a:cubicBezTo>
                      <a:pt x="0" y="13"/>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75"/>
              <p:cNvSpPr>
                <a:spLocks/>
              </p:cNvSpPr>
              <p:nvPr/>
            </p:nvSpPr>
            <p:spPr bwMode="auto">
              <a:xfrm>
                <a:off x="14666913" y="4367213"/>
                <a:ext cx="28575" cy="133350"/>
              </a:xfrm>
              <a:custGeom>
                <a:avLst/>
                <a:gdLst>
                  <a:gd name="T0" fmla="*/ 2 w 3"/>
                  <a:gd name="T1" fmla="*/ 0 h 14"/>
                  <a:gd name="T2" fmla="*/ 0 w 3"/>
                  <a:gd name="T3" fmla="*/ 1 h 14"/>
                  <a:gd name="T4" fmla="*/ 0 w 3"/>
                  <a:gd name="T5" fmla="*/ 12 h 14"/>
                  <a:gd name="T6" fmla="*/ 2 w 3"/>
                  <a:gd name="T7" fmla="*/ 14 h 14"/>
                  <a:gd name="T8" fmla="*/ 3 w 3"/>
                  <a:gd name="T9" fmla="*/ 12 h 14"/>
                  <a:gd name="T10" fmla="*/ 3 w 3"/>
                  <a:gd name="T11" fmla="*/ 1 h 14"/>
                  <a:gd name="T12" fmla="*/ 2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0"/>
                    </a:moveTo>
                    <a:cubicBezTo>
                      <a:pt x="1" y="0"/>
                      <a:pt x="0" y="0"/>
                      <a:pt x="0" y="1"/>
                    </a:cubicBezTo>
                    <a:cubicBezTo>
                      <a:pt x="0" y="12"/>
                      <a:pt x="0" y="12"/>
                      <a:pt x="0" y="12"/>
                    </a:cubicBezTo>
                    <a:cubicBezTo>
                      <a:pt x="0" y="13"/>
                      <a:pt x="1" y="14"/>
                      <a:pt x="2" y="14"/>
                    </a:cubicBezTo>
                    <a:cubicBezTo>
                      <a:pt x="2" y="14"/>
                      <a:pt x="3" y="13"/>
                      <a:pt x="3" y="12"/>
                    </a:cubicBezTo>
                    <a:cubicBezTo>
                      <a:pt x="3" y="1"/>
                      <a:pt x="3" y="1"/>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76"/>
              <p:cNvSpPr>
                <a:spLocks/>
              </p:cNvSpPr>
              <p:nvPr/>
            </p:nvSpPr>
            <p:spPr bwMode="auto">
              <a:xfrm>
                <a:off x="14485938" y="4100513"/>
                <a:ext cx="19050" cy="133350"/>
              </a:xfrm>
              <a:custGeom>
                <a:avLst/>
                <a:gdLst>
                  <a:gd name="T0" fmla="*/ 1 w 2"/>
                  <a:gd name="T1" fmla="*/ 14 h 14"/>
                  <a:gd name="T2" fmla="*/ 2 w 2"/>
                  <a:gd name="T3" fmla="*/ 13 h 14"/>
                  <a:gd name="T4" fmla="*/ 2 w 2"/>
                  <a:gd name="T5" fmla="*/ 2 h 14"/>
                  <a:gd name="T6" fmla="*/ 1 w 2"/>
                  <a:gd name="T7" fmla="*/ 0 h 14"/>
                  <a:gd name="T8" fmla="*/ 0 w 2"/>
                  <a:gd name="T9" fmla="*/ 2 h 14"/>
                  <a:gd name="T10" fmla="*/ 0 w 2"/>
                  <a:gd name="T11" fmla="*/ 13 h 14"/>
                  <a:gd name="T12" fmla="*/ 1 w 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14"/>
                    </a:moveTo>
                    <a:cubicBezTo>
                      <a:pt x="2" y="14"/>
                      <a:pt x="2" y="13"/>
                      <a:pt x="2" y="13"/>
                    </a:cubicBezTo>
                    <a:cubicBezTo>
                      <a:pt x="2" y="2"/>
                      <a:pt x="2" y="2"/>
                      <a:pt x="2" y="2"/>
                    </a:cubicBezTo>
                    <a:cubicBezTo>
                      <a:pt x="2" y="1"/>
                      <a:pt x="2" y="0"/>
                      <a:pt x="1" y="0"/>
                    </a:cubicBezTo>
                    <a:cubicBezTo>
                      <a:pt x="0" y="0"/>
                      <a:pt x="0" y="1"/>
                      <a:pt x="0" y="2"/>
                    </a:cubicBezTo>
                    <a:cubicBezTo>
                      <a:pt x="0" y="13"/>
                      <a:pt x="0" y="13"/>
                      <a:pt x="0" y="13"/>
                    </a:cubicBezTo>
                    <a:cubicBezTo>
                      <a:pt x="0" y="13"/>
                      <a:pt x="0"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77"/>
              <p:cNvSpPr>
                <a:spLocks/>
              </p:cNvSpPr>
              <p:nvPr/>
            </p:nvSpPr>
            <p:spPr bwMode="auto">
              <a:xfrm>
                <a:off x="14485938" y="4462463"/>
                <a:ext cx="19050" cy="133350"/>
              </a:xfrm>
              <a:custGeom>
                <a:avLst/>
                <a:gdLst>
                  <a:gd name="T0" fmla="*/ 1 w 2"/>
                  <a:gd name="T1" fmla="*/ 0 h 14"/>
                  <a:gd name="T2" fmla="*/ 0 w 2"/>
                  <a:gd name="T3" fmla="*/ 1 h 14"/>
                  <a:gd name="T4" fmla="*/ 0 w 2"/>
                  <a:gd name="T5" fmla="*/ 13 h 14"/>
                  <a:gd name="T6" fmla="*/ 1 w 2"/>
                  <a:gd name="T7" fmla="*/ 14 h 14"/>
                  <a:gd name="T8" fmla="*/ 2 w 2"/>
                  <a:gd name="T9" fmla="*/ 13 h 14"/>
                  <a:gd name="T10" fmla="*/ 2 w 2"/>
                  <a:gd name="T11" fmla="*/ 1 h 14"/>
                  <a:gd name="T12" fmla="*/ 1 w 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0"/>
                    </a:moveTo>
                    <a:cubicBezTo>
                      <a:pt x="0" y="0"/>
                      <a:pt x="0" y="1"/>
                      <a:pt x="0" y="1"/>
                    </a:cubicBezTo>
                    <a:cubicBezTo>
                      <a:pt x="0" y="13"/>
                      <a:pt x="0" y="13"/>
                      <a:pt x="0" y="13"/>
                    </a:cubicBezTo>
                    <a:cubicBezTo>
                      <a:pt x="0" y="13"/>
                      <a:pt x="0" y="14"/>
                      <a:pt x="1" y="14"/>
                    </a:cubicBezTo>
                    <a:cubicBezTo>
                      <a:pt x="2" y="14"/>
                      <a:pt x="2" y="13"/>
                      <a:pt x="2" y="13"/>
                    </a:cubicBezTo>
                    <a:cubicBezTo>
                      <a:pt x="2"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5" name="Group 84"/>
          <p:cNvGrpSpPr/>
          <p:nvPr/>
        </p:nvGrpSpPr>
        <p:grpSpPr>
          <a:xfrm>
            <a:off x="21020855" y="5251808"/>
            <a:ext cx="2593796" cy="2593796"/>
            <a:chOff x="5684837" y="8229600"/>
            <a:chExt cx="5452844" cy="5452844"/>
          </a:xfrm>
        </p:grpSpPr>
        <p:pic>
          <p:nvPicPr>
            <p:cNvPr id="86" name="Picture 8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87"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88"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9" name="Group 88"/>
          <p:cNvGrpSpPr/>
          <p:nvPr/>
        </p:nvGrpSpPr>
        <p:grpSpPr>
          <a:xfrm>
            <a:off x="21046295" y="9256308"/>
            <a:ext cx="2593796" cy="2593796"/>
            <a:chOff x="24266" y="8229600"/>
            <a:chExt cx="5452844" cy="5452844"/>
          </a:xfrm>
        </p:grpSpPr>
        <p:pic>
          <p:nvPicPr>
            <p:cNvPr id="90" name="Picture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91"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00" name="TextBox 99"/>
          <p:cNvSpPr txBox="1"/>
          <p:nvPr/>
        </p:nvSpPr>
        <p:spPr>
          <a:xfrm>
            <a:off x="3904291" y="4446977"/>
            <a:ext cx="6189034" cy="960227"/>
          </a:xfrm>
          <a:prstGeom prst="rect">
            <a:avLst/>
          </a:prstGeom>
          <a:noFill/>
        </p:spPr>
        <p:txBody>
          <a:bodyPr wrap="square" lIns="219419" tIns="109710" rIns="219419" bIns="109710" rtlCol="0">
            <a:spAutoFit/>
          </a:bodyPr>
          <a:lstStyle/>
          <a:p>
            <a:pPr algn="r"/>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 summarizes.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101" name="TextBox 100"/>
          <p:cNvSpPr txBox="1"/>
          <p:nvPr/>
        </p:nvSpPr>
        <p:spPr>
          <a:xfrm>
            <a:off x="4721949" y="3959404"/>
            <a:ext cx="5330959" cy="677072"/>
          </a:xfrm>
          <a:prstGeom prst="rect">
            <a:avLst/>
          </a:prstGeom>
          <a:noFill/>
        </p:spPr>
        <p:txBody>
          <a:bodyPr wrap="square" lIns="182843" tIns="91422" rIns="182843" bIns="91422" rtlCol="0">
            <a:spAutoFit/>
          </a:bodyPr>
          <a:lstStyle/>
          <a:p>
            <a:pPr algn="r"/>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104" name="TextBox 103"/>
          <p:cNvSpPr txBox="1"/>
          <p:nvPr/>
        </p:nvSpPr>
        <p:spPr>
          <a:xfrm>
            <a:off x="14420176" y="6047177"/>
            <a:ext cx="6189034" cy="960227"/>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 summarizes.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105" name="TextBox 104"/>
          <p:cNvSpPr txBox="1"/>
          <p:nvPr/>
        </p:nvSpPr>
        <p:spPr>
          <a:xfrm>
            <a:off x="14475834" y="5635804"/>
            <a:ext cx="5330959"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106" name="TextBox 105"/>
          <p:cNvSpPr txBox="1"/>
          <p:nvPr/>
        </p:nvSpPr>
        <p:spPr>
          <a:xfrm>
            <a:off x="14498962" y="10053272"/>
            <a:ext cx="6189034" cy="960227"/>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 summarizes.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107" name="TextBox 106"/>
          <p:cNvSpPr txBox="1"/>
          <p:nvPr/>
        </p:nvSpPr>
        <p:spPr>
          <a:xfrm>
            <a:off x="14554620" y="9641899"/>
            <a:ext cx="5330959"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108" name="TextBox 107"/>
          <p:cNvSpPr txBox="1"/>
          <p:nvPr/>
        </p:nvSpPr>
        <p:spPr>
          <a:xfrm>
            <a:off x="3887457" y="7952177"/>
            <a:ext cx="6189034" cy="960227"/>
          </a:xfrm>
          <a:prstGeom prst="rect">
            <a:avLst/>
          </a:prstGeom>
          <a:noFill/>
        </p:spPr>
        <p:txBody>
          <a:bodyPr wrap="square" lIns="219419" tIns="109710" rIns="219419" bIns="109710" rtlCol="0">
            <a:spAutoFit/>
          </a:bodyPr>
          <a:lstStyle/>
          <a:p>
            <a:pPr algn="r"/>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 summarizes.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109" name="TextBox 108"/>
          <p:cNvSpPr txBox="1"/>
          <p:nvPr/>
        </p:nvSpPr>
        <p:spPr>
          <a:xfrm>
            <a:off x="4705115" y="7464604"/>
            <a:ext cx="5330959" cy="677072"/>
          </a:xfrm>
          <a:prstGeom prst="rect">
            <a:avLst/>
          </a:prstGeom>
          <a:noFill/>
        </p:spPr>
        <p:txBody>
          <a:bodyPr wrap="square" lIns="182843" tIns="91422" rIns="182843" bIns="91422" rtlCol="0">
            <a:spAutoFit/>
          </a:bodyPr>
          <a:lstStyle/>
          <a:p>
            <a:pPr algn="r"/>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3904291" y="11487297"/>
            <a:ext cx="6189034" cy="960227"/>
          </a:xfrm>
          <a:prstGeom prst="rect">
            <a:avLst/>
          </a:prstGeom>
          <a:noFill/>
        </p:spPr>
        <p:txBody>
          <a:bodyPr wrap="square" lIns="219419" tIns="109710" rIns="219419" bIns="109710" rtlCol="0">
            <a:spAutoFit/>
          </a:bodyPr>
          <a:lstStyle/>
          <a:p>
            <a:pPr algn="r"/>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 summarizes.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111" name="TextBox 110"/>
          <p:cNvSpPr txBox="1"/>
          <p:nvPr/>
        </p:nvSpPr>
        <p:spPr>
          <a:xfrm>
            <a:off x="4721949" y="10999724"/>
            <a:ext cx="5330959" cy="677072"/>
          </a:xfrm>
          <a:prstGeom prst="rect">
            <a:avLst/>
          </a:prstGeom>
          <a:noFill/>
        </p:spPr>
        <p:txBody>
          <a:bodyPr wrap="square" lIns="182843" tIns="91422" rIns="182843" bIns="91422" rtlCol="0">
            <a:spAutoFit/>
          </a:bodyPr>
          <a:lstStyle/>
          <a:p>
            <a:pPr algn="r"/>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93" name="Group 92"/>
          <p:cNvGrpSpPr/>
          <p:nvPr/>
        </p:nvGrpSpPr>
        <p:grpSpPr>
          <a:xfrm>
            <a:off x="13500485" y="2625780"/>
            <a:ext cx="8844206" cy="1943224"/>
            <a:chOff x="17167947" y="1544895"/>
            <a:chExt cx="3693292" cy="3775921"/>
          </a:xfrm>
        </p:grpSpPr>
        <p:sp>
          <p:nvSpPr>
            <p:cNvPr id="94" name="TextBox 93"/>
            <p:cNvSpPr txBox="1"/>
            <p:nvPr/>
          </p:nvSpPr>
          <p:spPr>
            <a:xfrm>
              <a:off x="17168225" y="2737323"/>
              <a:ext cx="3693014" cy="2583493"/>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smtClean="0">
                  <a:solidFill>
                    <a:schemeClr val="bg1">
                      <a:lumMod val="65000"/>
                    </a:schemeClr>
                  </a:solidFill>
                  <a:latin typeface="Lato" pitchFamily="34" charset="0"/>
                  <a:ea typeface="Lato" pitchFamily="34" charset="0"/>
                  <a:cs typeface="Lato" pitchFamily="34" charset="0"/>
                </a:rPr>
                <a:t>est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9" name="TextBox 98"/>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4" name="Group 3"/>
          <p:cNvGrpSpPr/>
          <p:nvPr/>
        </p:nvGrpSpPr>
        <p:grpSpPr>
          <a:xfrm>
            <a:off x="-67155" y="0"/>
            <a:ext cx="15438437" cy="1483379"/>
            <a:chOff x="-67155" y="0"/>
            <a:chExt cx="15438437" cy="1483379"/>
          </a:xfrm>
        </p:grpSpPr>
        <p:sp>
          <p:nvSpPr>
            <p:cNvPr id="114" name="Freeform 113"/>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5" name="Group 114"/>
            <p:cNvGrpSpPr/>
            <p:nvPr/>
          </p:nvGrpSpPr>
          <p:grpSpPr>
            <a:xfrm>
              <a:off x="590441" y="0"/>
              <a:ext cx="12477882" cy="1259765"/>
              <a:chOff x="15970295" y="4973456"/>
              <a:chExt cx="12477882" cy="1259765"/>
            </a:xfrm>
          </p:grpSpPr>
          <p:sp>
            <p:nvSpPr>
              <p:cNvPr id="11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17" name="TextBox 11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7530451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down)">
                                      <p:cBhvr>
                                        <p:cTn id="7" dur="500"/>
                                        <p:tgtEl>
                                          <p:spTgt spid="9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p:cTn id="17" dur="500" fill="hold"/>
                                        <p:tgtEl>
                                          <p:spTgt spid="104"/>
                                        </p:tgtEl>
                                        <p:attrNameLst>
                                          <p:attrName>ppt_w</p:attrName>
                                        </p:attrNameLst>
                                      </p:cBhvr>
                                      <p:tavLst>
                                        <p:tav tm="0">
                                          <p:val>
                                            <p:fltVal val="0"/>
                                          </p:val>
                                        </p:tav>
                                        <p:tav tm="100000">
                                          <p:val>
                                            <p:strVal val="#ppt_w"/>
                                          </p:val>
                                        </p:tav>
                                      </p:tavLst>
                                    </p:anim>
                                    <p:anim calcmode="lin" valueType="num">
                                      <p:cBhvr>
                                        <p:cTn id="18" dur="500" fill="hold"/>
                                        <p:tgtEl>
                                          <p:spTgt spid="104"/>
                                        </p:tgtEl>
                                        <p:attrNameLst>
                                          <p:attrName>ppt_h</p:attrName>
                                        </p:attrNameLst>
                                      </p:cBhvr>
                                      <p:tavLst>
                                        <p:tav tm="0">
                                          <p:val>
                                            <p:fltVal val="0"/>
                                          </p:val>
                                        </p:tav>
                                        <p:tav tm="100000">
                                          <p:val>
                                            <p:strVal val="#ppt_h"/>
                                          </p:val>
                                        </p:tav>
                                      </p:tavLst>
                                    </p:anim>
                                    <p:animEffect transition="in" filter="fade">
                                      <p:cBhvr>
                                        <p:cTn id="19" dur="500"/>
                                        <p:tgtEl>
                                          <p:spTgt spid="104"/>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6"/>
                                        </p:tgtEl>
                                        <p:attrNameLst>
                                          <p:attrName>style.visibility</p:attrName>
                                        </p:attrNameLst>
                                      </p:cBhvr>
                                      <p:to>
                                        <p:strVal val="visible"/>
                                      </p:to>
                                    </p:set>
                                    <p:anim calcmode="lin" valueType="num">
                                      <p:cBhvr>
                                        <p:cTn id="23" dur="500" fill="hold"/>
                                        <p:tgtEl>
                                          <p:spTgt spid="106"/>
                                        </p:tgtEl>
                                        <p:attrNameLst>
                                          <p:attrName>ppt_w</p:attrName>
                                        </p:attrNameLst>
                                      </p:cBhvr>
                                      <p:tavLst>
                                        <p:tav tm="0">
                                          <p:val>
                                            <p:fltVal val="0"/>
                                          </p:val>
                                        </p:tav>
                                        <p:tav tm="100000">
                                          <p:val>
                                            <p:strVal val="#ppt_w"/>
                                          </p:val>
                                        </p:tav>
                                      </p:tavLst>
                                    </p:anim>
                                    <p:anim calcmode="lin" valueType="num">
                                      <p:cBhvr>
                                        <p:cTn id="24" dur="500" fill="hold"/>
                                        <p:tgtEl>
                                          <p:spTgt spid="106"/>
                                        </p:tgtEl>
                                        <p:attrNameLst>
                                          <p:attrName>ppt_h</p:attrName>
                                        </p:attrNameLst>
                                      </p:cBhvr>
                                      <p:tavLst>
                                        <p:tav tm="0">
                                          <p:val>
                                            <p:fltVal val="0"/>
                                          </p:val>
                                        </p:tav>
                                        <p:tav tm="100000">
                                          <p:val>
                                            <p:strVal val="#ppt_h"/>
                                          </p:val>
                                        </p:tav>
                                      </p:tavLst>
                                    </p:anim>
                                    <p:animEffect transition="in" filter="fade">
                                      <p:cBhvr>
                                        <p:cTn id="25" dur="500"/>
                                        <p:tgtEl>
                                          <p:spTgt spid="106"/>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08"/>
                                        </p:tgtEl>
                                        <p:attrNameLst>
                                          <p:attrName>style.visibility</p:attrName>
                                        </p:attrNameLst>
                                      </p:cBhvr>
                                      <p:to>
                                        <p:strVal val="visible"/>
                                      </p:to>
                                    </p:set>
                                    <p:anim calcmode="lin" valueType="num">
                                      <p:cBhvr>
                                        <p:cTn id="29" dur="500" fill="hold"/>
                                        <p:tgtEl>
                                          <p:spTgt spid="108"/>
                                        </p:tgtEl>
                                        <p:attrNameLst>
                                          <p:attrName>ppt_w</p:attrName>
                                        </p:attrNameLst>
                                      </p:cBhvr>
                                      <p:tavLst>
                                        <p:tav tm="0">
                                          <p:val>
                                            <p:fltVal val="0"/>
                                          </p:val>
                                        </p:tav>
                                        <p:tav tm="100000">
                                          <p:val>
                                            <p:strVal val="#ppt_w"/>
                                          </p:val>
                                        </p:tav>
                                      </p:tavLst>
                                    </p:anim>
                                    <p:anim calcmode="lin" valueType="num">
                                      <p:cBhvr>
                                        <p:cTn id="30" dur="500" fill="hold"/>
                                        <p:tgtEl>
                                          <p:spTgt spid="108"/>
                                        </p:tgtEl>
                                        <p:attrNameLst>
                                          <p:attrName>ppt_h</p:attrName>
                                        </p:attrNameLst>
                                      </p:cBhvr>
                                      <p:tavLst>
                                        <p:tav tm="0">
                                          <p:val>
                                            <p:fltVal val="0"/>
                                          </p:val>
                                        </p:tav>
                                        <p:tav tm="100000">
                                          <p:val>
                                            <p:strVal val="#ppt_h"/>
                                          </p:val>
                                        </p:tav>
                                      </p:tavLst>
                                    </p:anim>
                                    <p:animEffect transition="in" filter="fade">
                                      <p:cBhvr>
                                        <p:cTn id="31" dur="500"/>
                                        <p:tgtEl>
                                          <p:spTgt spid="108"/>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Effect transition="in" filter="fade">
                                      <p:cBhvr>
                                        <p:cTn id="3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100" grpId="0"/>
      <p:bldP spid="104" grpId="0"/>
      <p:bldP spid="106" grpId="0"/>
      <p:bldP spid="108" grpId="0"/>
      <p:bldP spid="1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4"/>
          <p:cNvSpPr/>
          <p:nvPr/>
        </p:nvSpPr>
        <p:spPr>
          <a:xfrm>
            <a:off x="8216057" y="3965978"/>
            <a:ext cx="7424566" cy="7426501"/>
          </a:xfrm>
          <a:prstGeom prst="ellipse">
            <a:avLst/>
          </a:prstGeom>
          <a:no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Lato Light" charset="0"/>
            </a:endParaRPr>
          </a:p>
        </p:txBody>
      </p:sp>
      <p:sp>
        <p:nvSpPr>
          <p:cNvPr id="19" name="Freeform 5"/>
          <p:cNvSpPr/>
          <p:nvPr/>
        </p:nvSpPr>
        <p:spPr>
          <a:xfrm>
            <a:off x="9738452" y="5525079"/>
            <a:ext cx="4442291" cy="4442291"/>
          </a:xfrm>
          <a:custGeom>
            <a:avLst/>
            <a:gdLst>
              <a:gd name="connsiteX0" fmla="*/ 0 w 3208463"/>
              <a:gd name="connsiteY0" fmla="*/ 1604232 h 3208463"/>
              <a:gd name="connsiteX1" fmla="*/ 1604232 w 3208463"/>
              <a:gd name="connsiteY1" fmla="*/ 0 h 3208463"/>
              <a:gd name="connsiteX2" fmla="*/ 3208464 w 3208463"/>
              <a:gd name="connsiteY2" fmla="*/ 1604232 h 3208463"/>
              <a:gd name="connsiteX3" fmla="*/ 1604232 w 3208463"/>
              <a:gd name="connsiteY3" fmla="*/ 3208464 h 3208463"/>
              <a:gd name="connsiteX4" fmla="*/ 0 w 3208463"/>
              <a:gd name="connsiteY4" fmla="*/ 1604232 h 320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8463" h="3208463">
                <a:moveTo>
                  <a:pt x="0" y="1604232"/>
                </a:moveTo>
                <a:cubicBezTo>
                  <a:pt x="0" y="718239"/>
                  <a:pt x="718239" y="0"/>
                  <a:pt x="1604232" y="0"/>
                </a:cubicBezTo>
                <a:cubicBezTo>
                  <a:pt x="2490225" y="0"/>
                  <a:pt x="3208464" y="718239"/>
                  <a:pt x="3208464" y="1604232"/>
                </a:cubicBezTo>
                <a:cubicBezTo>
                  <a:pt x="3208464" y="2490225"/>
                  <a:pt x="2490225" y="3208464"/>
                  <a:pt x="1604232" y="3208464"/>
                </a:cubicBezTo>
                <a:cubicBezTo>
                  <a:pt x="718239" y="3208464"/>
                  <a:pt x="0" y="2490225"/>
                  <a:pt x="0" y="160423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10509" tIns="510509" rIns="510509" bIns="510509" numCol="1" spcCol="1270" anchor="ctr" anchorCtr="0">
            <a:noAutofit/>
          </a:bodyPr>
          <a:lstStyle/>
          <a:p>
            <a:pPr lvl="0" algn="ctr" defTabSz="1422400">
              <a:lnSpc>
                <a:spcPct val="90000"/>
              </a:lnSpc>
              <a:spcBef>
                <a:spcPct val="0"/>
              </a:spcBef>
              <a:spcAft>
                <a:spcPct val="35000"/>
              </a:spcAft>
            </a:pPr>
            <a:endParaRPr lang="en-US" sz="2000" b="1" kern="1200" dirty="0">
              <a:latin typeface="Lato" charset="0"/>
              <a:ea typeface="Lato" charset="0"/>
              <a:cs typeface="Lato" charset="0"/>
            </a:endParaRPr>
          </a:p>
        </p:txBody>
      </p:sp>
      <p:sp>
        <p:nvSpPr>
          <p:cNvPr id="20" name="Freeform 6"/>
          <p:cNvSpPr/>
          <p:nvPr/>
        </p:nvSpPr>
        <p:spPr>
          <a:xfrm>
            <a:off x="10845536" y="278187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21" name="Freeform 7"/>
          <p:cNvSpPr/>
          <p:nvPr/>
        </p:nvSpPr>
        <p:spPr>
          <a:xfrm>
            <a:off x="14655536" y="5606238"/>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22" name="Freeform 8"/>
          <p:cNvSpPr/>
          <p:nvPr/>
        </p:nvSpPr>
        <p:spPr>
          <a:xfrm>
            <a:off x="13436336" y="971607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23" name="Freeform 9"/>
          <p:cNvSpPr/>
          <p:nvPr/>
        </p:nvSpPr>
        <p:spPr>
          <a:xfrm>
            <a:off x="8368457" y="979227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dirty="0">
                <a:latin typeface="Lato" charset="0"/>
                <a:ea typeface="Lato" charset="0"/>
                <a:cs typeface="Lato" charset="0"/>
              </a:rPr>
              <a:t>Data Here</a:t>
            </a:r>
          </a:p>
        </p:txBody>
      </p:sp>
      <p:sp>
        <p:nvSpPr>
          <p:cNvPr id="24" name="Freeform 10"/>
          <p:cNvSpPr/>
          <p:nvPr/>
        </p:nvSpPr>
        <p:spPr>
          <a:xfrm>
            <a:off x="7073057" y="5525079"/>
            <a:ext cx="2475921" cy="2475921"/>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ln w="57150">
            <a:solidFill>
              <a:schemeClr val="bg1"/>
            </a:solid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354308" tIns="354308" rIns="354308" bIns="354308" numCol="1" spcCol="1270" anchor="ctr" anchorCtr="0">
            <a:noAutofit/>
          </a:bodyPr>
          <a:lstStyle/>
          <a:p>
            <a:pPr lvl="0" algn="ctr" defTabSz="889000">
              <a:lnSpc>
                <a:spcPct val="90000"/>
              </a:lnSpc>
              <a:spcBef>
                <a:spcPct val="0"/>
              </a:spcBef>
              <a:spcAft>
                <a:spcPct val="35000"/>
              </a:spcAft>
            </a:pPr>
            <a:r>
              <a:rPr lang="en-US" sz="2400" b="1" kern="1200" dirty="0" smtClean="0">
                <a:latin typeface="Lato" charset="0"/>
                <a:ea typeface="Lato" charset="0"/>
                <a:cs typeface="Lato" charset="0"/>
              </a:rPr>
              <a:t>Data Here</a:t>
            </a:r>
            <a:endParaRPr lang="en-US" sz="2400" b="1" kern="1200" dirty="0">
              <a:latin typeface="Lato" charset="0"/>
              <a:ea typeface="Lato" charset="0"/>
              <a:cs typeface="Lato" charset="0"/>
            </a:endParaRPr>
          </a:p>
        </p:txBody>
      </p:sp>
      <p:grpSp>
        <p:nvGrpSpPr>
          <p:cNvPr id="25" name="กลุ่ม 80"/>
          <p:cNvGrpSpPr/>
          <p:nvPr/>
        </p:nvGrpSpPr>
        <p:grpSpPr>
          <a:xfrm>
            <a:off x="9663857" y="6617076"/>
            <a:ext cx="4624920" cy="2403690"/>
            <a:chOff x="14241642" y="11513555"/>
            <a:chExt cx="4195296" cy="2180403"/>
          </a:xfrm>
        </p:grpSpPr>
        <p:sp>
          <p:nvSpPr>
            <p:cNvPr id="26" name="TextBox 25"/>
            <p:cNvSpPr txBox="1"/>
            <p:nvPr/>
          </p:nvSpPr>
          <p:spPr>
            <a:xfrm>
              <a:off x="14849885" y="12152884"/>
              <a:ext cx="3055198" cy="1541074"/>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7" name="TextBox 26"/>
            <p:cNvSpPr txBox="1"/>
            <p:nvPr/>
          </p:nvSpPr>
          <p:spPr>
            <a:xfrm>
              <a:off x="14241642" y="11513555"/>
              <a:ext cx="4195296" cy="670013"/>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BUSINESS</a:t>
              </a:r>
              <a:endParaRPr lang="id-ID" sz="3600" b="1" dirty="0">
                <a:solidFill>
                  <a:schemeClr val="bg1"/>
                </a:solidFill>
                <a:latin typeface="Lato" pitchFamily="34" charset="0"/>
                <a:ea typeface="Lato" pitchFamily="34" charset="0"/>
                <a:cs typeface="Lato" pitchFamily="34" charset="0"/>
              </a:endParaRPr>
            </a:p>
          </p:txBody>
        </p:sp>
      </p:grpSp>
      <p:grpSp>
        <p:nvGrpSpPr>
          <p:cNvPr id="28" name="Group 27"/>
          <p:cNvGrpSpPr/>
          <p:nvPr/>
        </p:nvGrpSpPr>
        <p:grpSpPr>
          <a:xfrm>
            <a:off x="17444169" y="4648200"/>
            <a:ext cx="1651866" cy="1651865"/>
            <a:chOff x="16581437" y="2791961"/>
            <a:chExt cx="1651866" cy="1651865"/>
          </a:xfrm>
        </p:grpSpPr>
        <p:sp>
          <p:nvSpPr>
            <p:cNvPr id="29" name="วงรี 77"/>
            <p:cNvSpPr/>
            <p:nvPr/>
          </p:nvSpPr>
          <p:spPr>
            <a:xfrm>
              <a:off x="16581437" y="2791961"/>
              <a:ext cx="1651866" cy="1651865"/>
            </a:xfrm>
            <a:prstGeom prst="ellipse">
              <a:avLst/>
            </a:pr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0" name="กลุ่ม 78"/>
            <p:cNvGrpSpPr/>
            <p:nvPr/>
          </p:nvGrpSpPr>
          <p:grpSpPr>
            <a:xfrm>
              <a:off x="17114837" y="3217613"/>
              <a:ext cx="543037" cy="737248"/>
              <a:chOff x="15514638" y="2851150"/>
              <a:chExt cx="457200" cy="620713"/>
            </a:xfrm>
            <a:solidFill>
              <a:schemeClr val="bg1"/>
            </a:solidFill>
          </p:grpSpPr>
          <p:sp>
            <p:nvSpPr>
              <p:cNvPr id="31"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6" name="Group 35"/>
          <p:cNvGrpSpPr/>
          <p:nvPr/>
        </p:nvGrpSpPr>
        <p:grpSpPr>
          <a:xfrm>
            <a:off x="4963991" y="4689121"/>
            <a:ext cx="1651866" cy="1651865"/>
            <a:chOff x="16581437" y="922555"/>
            <a:chExt cx="1651866" cy="1651865"/>
          </a:xfrm>
        </p:grpSpPr>
        <p:sp>
          <p:nvSpPr>
            <p:cNvPr id="37" name="วงรี 85"/>
            <p:cNvSpPr/>
            <p:nvPr/>
          </p:nvSpPr>
          <p:spPr>
            <a:xfrm>
              <a:off x="16581437" y="922555"/>
              <a:ext cx="1651866" cy="1651865"/>
            </a:xfrm>
            <a:prstGeom prst="ellipse">
              <a:avLst/>
            </a:prstGeom>
            <a:solidFill>
              <a:schemeClr val="accent6"/>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8" name="กลุ่ม 86"/>
            <p:cNvGrpSpPr/>
            <p:nvPr/>
          </p:nvGrpSpPr>
          <p:grpSpPr>
            <a:xfrm>
              <a:off x="16982429" y="1338181"/>
              <a:ext cx="803242" cy="805127"/>
              <a:chOff x="21201063" y="3320886"/>
              <a:chExt cx="676275" cy="677863"/>
            </a:xfrm>
            <a:solidFill>
              <a:schemeClr val="bg1"/>
            </a:solidFill>
          </p:grpSpPr>
          <p:sp>
            <p:nvSpPr>
              <p:cNvPr id="39"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82"/>
              <p:cNvSpPr>
                <a:spLocks noEditPoints="1"/>
              </p:cNvSpPr>
              <p:nvPr/>
            </p:nvSpPr>
            <p:spPr bwMode="auto">
              <a:xfrm>
                <a:off x="21324890" y="3444711"/>
                <a:ext cx="428625" cy="430212"/>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1" name="Group 40"/>
          <p:cNvGrpSpPr/>
          <p:nvPr/>
        </p:nvGrpSpPr>
        <p:grpSpPr>
          <a:xfrm>
            <a:off x="17438541" y="9244735"/>
            <a:ext cx="1651866" cy="1651865"/>
            <a:chOff x="16558117" y="6466999"/>
            <a:chExt cx="1651866" cy="1651865"/>
          </a:xfrm>
        </p:grpSpPr>
        <p:sp>
          <p:nvSpPr>
            <p:cNvPr id="42" name="วงรี 162"/>
            <p:cNvSpPr/>
            <p:nvPr/>
          </p:nvSpPr>
          <p:spPr>
            <a:xfrm>
              <a:off x="16558117" y="6466999"/>
              <a:ext cx="1651866" cy="1651865"/>
            </a:xfrm>
            <a:prstGeom prst="ellipse">
              <a:avLst/>
            </a:pr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134"/>
            <p:cNvSpPr>
              <a:spLocks noEditPoints="1"/>
            </p:cNvSpPr>
            <p:nvPr/>
          </p:nvSpPr>
          <p:spPr bwMode="auto">
            <a:xfrm>
              <a:off x="17022025" y="6940086"/>
              <a:ext cx="724049" cy="724048"/>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4" name="Group 43"/>
          <p:cNvGrpSpPr/>
          <p:nvPr/>
        </p:nvGrpSpPr>
        <p:grpSpPr>
          <a:xfrm>
            <a:off x="4899065" y="9032521"/>
            <a:ext cx="1651866" cy="1651865"/>
            <a:chOff x="16558119" y="4649058"/>
            <a:chExt cx="1651866" cy="1651865"/>
          </a:xfrm>
        </p:grpSpPr>
        <p:sp>
          <p:nvSpPr>
            <p:cNvPr id="45" name="วงรี 165"/>
            <p:cNvSpPr/>
            <p:nvPr/>
          </p:nvSpPr>
          <p:spPr>
            <a:xfrm>
              <a:off x="16558119" y="4649058"/>
              <a:ext cx="1651866" cy="1651865"/>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6" name="กลุ่ม 166"/>
            <p:cNvGrpSpPr/>
            <p:nvPr/>
          </p:nvGrpSpPr>
          <p:grpSpPr>
            <a:xfrm>
              <a:off x="17020578" y="5032736"/>
              <a:ext cx="711459" cy="900214"/>
              <a:chOff x="14438313" y="4005263"/>
              <a:chExt cx="466725" cy="590550"/>
            </a:xfrm>
            <a:solidFill>
              <a:schemeClr val="bg1"/>
            </a:solidFill>
          </p:grpSpPr>
          <p:sp>
            <p:nvSpPr>
              <p:cNvPr id="47" name="Freeform 69"/>
              <p:cNvSpPr>
                <a:spLocks noEditPoints="1"/>
              </p:cNvSpPr>
              <p:nvPr/>
            </p:nvSpPr>
            <p:spPr bwMode="auto">
              <a:xfrm>
                <a:off x="14438313" y="4262438"/>
                <a:ext cx="114300" cy="171450"/>
              </a:xfrm>
              <a:custGeom>
                <a:avLst/>
                <a:gdLst>
                  <a:gd name="T0" fmla="*/ 9 w 12"/>
                  <a:gd name="T1" fmla="*/ 0 h 18"/>
                  <a:gd name="T2" fmla="*/ 3 w 12"/>
                  <a:gd name="T3" fmla="*/ 0 h 18"/>
                  <a:gd name="T4" fmla="*/ 0 w 12"/>
                  <a:gd name="T5" fmla="*/ 3 h 18"/>
                  <a:gd name="T6" fmla="*/ 0 w 12"/>
                  <a:gd name="T7" fmla="*/ 15 h 18"/>
                  <a:gd name="T8" fmla="*/ 3 w 12"/>
                  <a:gd name="T9" fmla="*/ 18 h 18"/>
                  <a:gd name="T10" fmla="*/ 9 w 12"/>
                  <a:gd name="T11" fmla="*/ 18 h 18"/>
                  <a:gd name="T12" fmla="*/ 12 w 12"/>
                  <a:gd name="T13" fmla="*/ 15 h 18"/>
                  <a:gd name="T14" fmla="*/ 12 w 12"/>
                  <a:gd name="T15" fmla="*/ 3 h 18"/>
                  <a:gd name="T16" fmla="*/ 9 w 12"/>
                  <a:gd name="T17" fmla="*/ 0 h 18"/>
                  <a:gd name="T18" fmla="*/ 9 w 12"/>
                  <a:gd name="T19" fmla="*/ 15 h 18"/>
                  <a:gd name="T20" fmla="*/ 9 w 12"/>
                  <a:gd name="T21" fmla="*/ 15 h 18"/>
                  <a:gd name="T22" fmla="*/ 3 w 12"/>
                  <a:gd name="T23" fmla="*/ 15 h 18"/>
                  <a:gd name="T24" fmla="*/ 3 w 12"/>
                  <a:gd name="T25" fmla="*/ 15 h 18"/>
                  <a:gd name="T26" fmla="*/ 3 w 12"/>
                  <a:gd name="T27" fmla="*/ 3 h 18"/>
                  <a:gd name="T28" fmla="*/ 3 w 12"/>
                  <a:gd name="T29" fmla="*/ 2 h 18"/>
                  <a:gd name="T30" fmla="*/ 9 w 12"/>
                  <a:gd name="T31" fmla="*/ 2 h 18"/>
                  <a:gd name="T32" fmla="*/ 9 w 12"/>
                  <a:gd name="T33" fmla="*/ 3 h 18"/>
                  <a:gd name="T34" fmla="*/ 9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3" y="0"/>
                      <a:pt x="3" y="0"/>
                      <a:pt x="3" y="0"/>
                    </a:cubicBezTo>
                    <a:cubicBezTo>
                      <a:pt x="1" y="0"/>
                      <a:pt x="0" y="1"/>
                      <a:pt x="0" y="3"/>
                    </a:cubicBezTo>
                    <a:cubicBezTo>
                      <a:pt x="0" y="15"/>
                      <a:pt x="0" y="15"/>
                      <a:pt x="0" y="15"/>
                    </a:cubicBezTo>
                    <a:cubicBezTo>
                      <a:pt x="0" y="17"/>
                      <a:pt x="1" y="18"/>
                      <a:pt x="3" y="18"/>
                    </a:cubicBezTo>
                    <a:cubicBezTo>
                      <a:pt x="9" y="18"/>
                      <a:pt x="9" y="18"/>
                      <a:pt x="9" y="18"/>
                    </a:cubicBezTo>
                    <a:cubicBezTo>
                      <a:pt x="10" y="18"/>
                      <a:pt x="12" y="17"/>
                      <a:pt x="12" y="15"/>
                    </a:cubicBezTo>
                    <a:cubicBezTo>
                      <a:pt x="12" y="3"/>
                      <a:pt x="12" y="3"/>
                      <a:pt x="12" y="3"/>
                    </a:cubicBezTo>
                    <a:cubicBezTo>
                      <a:pt x="12" y="1"/>
                      <a:pt x="10" y="0"/>
                      <a:pt x="9" y="0"/>
                    </a:cubicBezTo>
                    <a:close/>
                    <a:moveTo>
                      <a:pt x="9" y="15"/>
                    </a:moveTo>
                    <a:cubicBezTo>
                      <a:pt x="9" y="15"/>
                      <a:pt x="9" y="15"/>
                      <a:pt x="9" y="15"/>
                    </a:cubicBezTo>
                    <a:cubicBezTo>
                      <a:pt x="3" y="15"/>
                      <a:pt x="3" y="15"/>
                      <a:pt x="3" y="15"/>
                    </a:cubicBezTo>
                    <a:cubicBezTo>
                      <a:pt x="3" y="15"/>
                      <a:pt x="3" y="15"/>
                      <a:pt x="3" y="15"/>
                    </a:cubicBezTo>
                    <a:cubicBezTo>
                      <a:pt x="3" y="3"/>
                      <a:pt x="3" y="3"/>
                      <a:pt x="3" y="3"/>
                    </a:cubicBezTo>
                    <a:cubicBezTo>
                      <a:pt x="3" y="2"/>
                      <a:pt x="3" y="2"/>
                      <a:pt x="3" y="2"/>
                    </a:cubicBezTo>
                    <a:cubicBezTo>
                      <a:pt x="9" y="2"/>
                      <a:pt x="9" y="2"/>
                      <a:pt x="9" y="2"/>
                    </a:cubicBezTo>
                    <a:cubicBezTo>
                      <a:pt x="9" y="2"/>
                      <a:pt x="9" y="2"/>
                      <a:pt x="9" y="3"/>
                    </a:cubicBezTo>
                    <a:lnTo>
                      <a:pt x="9"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70"/>
              <p:cNvSpPr>
                <a:spLocks noEditPoints="1"/>
              </p:cNvSpPr>
              <p:nvPr/>
            </p:nvSpPr>
            <p:spPr bwMode="auto">
              <a:xfrm>
                <a:off x="14628813" y="4157663"/>
                <a:ext cx="104775" cy="180975"/>
              </a:xfrm>
              <a:custGeom>
                <a:avLst/>
                <a:gdLst>
                  <a:gd name="T0" fmla="*/ 8 w 11"/>
                  <a:gd name="T1" fmla="*/ 0 h 19"/>
                  <a:gd name="T2" fmla="*/ 3 w 11"/>
                  <a:gd name="T3" fmla="*/ 0 h 19"/>
                  <a:gd name="T4" fmla="*/ 0 w 11"/>
                  <a:gd name="T5" fmla="*/ 4 h 19"/>
                  <a:gd name="T6" fmla="*/ 0 w 11"/>
                  <a:gd name="T7" fmla="*/ 16 h 19"/>
                  <a:gd name="T8" fmla="*/ 3 w 11"/>
                  <a:gd name="T9" fmla="*/ 19 h 19"/>
                  <a:gd name="T10" fmla="*/ 8 w 11"/>
                  <a:gd name="T11" fmla="*/ 19 h 19"/>
                  <a:gd name="T12" fmla="*/ 11 w 11"/>
                  <a:gd name="T13" fmla="*/ 16 h 19"/>
                  <a:gd name="T14" fmla="*/ 11 w 11"/>
                  <a:gd name="T15" fmla="*/ 4 h 19"/>
                  <a:gd name="T16" fmla="*/ 8 w 11"/>
                  <a:gd name="T17" fmla="*/ 0 h 19"/>
                  <a:gd name="T18" fmla="*/ 9 w 11"/>
                  <a:gd name="T19" fmla="*/ 16 h 19"/>
                  <a:gd name="T20" fmla="*/ 8 w 11"/>
                  <a:gd name="T21" fmla="*/ 16 h 19"/>
                  <a:gd name="T22" fmla="*/ 3 w 11"/>
                  <a:gd name="T23" fmla="*/ 16 h 19"/>
                  <a:gd name="T24" fmla="*/ 2 w 11"/>
                  <a:gd name="T25" fmla="*/ 16 h 19"/>
                  <a:gd name="T26" fmla="*/ 2 w 11"/>
                  <a:gd name="T27" fmla="*/ 4 h 19"/>
                  <a:gd name="T28" fmla="*/ 3 w 11"/>
                  <a:gd name="T29" fmla="*/ 3 h 19"/>
                  <a:gd name="T30" fmla="*/ 8 w 11"/>
                  <a:gd name="T31" fmla="*/ 3 h 19"/>
                  <a:gd name="T32" fmla="*/ 9 w 11"/>
                  <a:gd name="T33" fmla="*/ 4 h 19"/>
                  <a:gd name="T34" fmla="*/ 9 w 11"/>
                  <a:gd name="T35"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9">
                    <a:moveTo>
                      <a:pt x="8" y="0"/>
                    </a:moveTo>
                    <a:cubicBezTo>
                      <a:pt x="3" y="0"/>
                      <a:pt x="3" y="0"/>
                      <a:pt x="3" y="0"/>
                    </a:cubicBezTo>
                    <a:cubicBezTo>
                      <a:pt x="1" y="0"/>
                      <a:pt x="0" y="2"/>
                      <a:pt x="0" y="4"/>
                    </a:cubicBezTo>
                    <a:cubicBezTo>
                      <a:pt x="0" y="16"/>
                      <a:pt x="0" y="16"/>
                      <a:pt x="0" y="16"/>
                    </a:cubicBezTo>
                    <a:cubicBezTo>
                      <a:pt x="0" y="18"/>
                      <a:pt x="1" y="19"/>
                      <a:pt x="3" y="19"/>
                    </a:cubicBezTo>
                    <a:cubicBezTo>
                      <a:pt x="8" y="19"/>
                      <a:pt x="8" y="19"/>
                      <a:pt x="8" y="19"/>
                    </a:cubicBezTo>
                    <a:cubicBezTo>
                      <a:pt x="10" y="19"/>
                      <a:pt x="11" y="18"/>
                      <a:pt x="11" y="16"/>
                    </a:cubicBezTo>
                    <a:cubicBezTo>
                      <a:pt x="11" y="4"/>
                      <a:pt x="11" y="4"/>
                      <a:pt x="11" y="4"/>
                    </a:cubicBezTo>
                    <a:cubicBezTo>
                      <a:pt x="11" y="2"/>
                      <a:pt x="10" y="0"/>
                      <a:pt x="8" y="0"/>
                    </a:cubicBezTo>
                    <a:close/>
                    <a:moveTo>
                      <a:pt x="9" y="16"/>
                    </a:moveTo>
                    <a:cubicBezTo>
                      <a:pt x="9" y="16"/>
                      <a:pt x="9" y="16"/>
                      <a:pt x="8" y="16"/>
                    </a:cubicBezTo>
                    <a:cubicBezTo>
                      <a:pt x="3" y="16"/>
                      <a:pt x="3" y="16"/>
                      <a:pt x="3" y="16"/>
                    </a:cubicBezTo>
                    <a:cubicBezTo>
                      <a:pt x="3" y="16"/>
                      <a:pt x="2" y="16"/>
                      <a:pt x="2" y="16"/>
                    </a:cubicBezTo>
                    <a:cubicBezTo>
                      <a:pt x="2" y="4"/>
                      <a:pt x="2" y="4"/>
                      <a:pt x="2" y="4"/>
                    </a:cubicBezTo>
                    <a:cubicBezTo>
                      <a:pt x="2" y="3"/>
                      <a:pt x="3" y="3"/>
                      <a:pt x="3" y="3"/>
                    </a:cubicBezTo>
                    <a:cubicBezTo>
                      <a:pt x="8" y="3"/>
                      <a:pt x="8" y="3"/>
                      <a:pt x="8" y="3"/>
                    </a:cubicBezTo>
                    <a:cubicBezTo>
                      <a:pt x="9" y="3"/>
                      <a:pt x="9" y="3"/>
                      <a:pt x="9" y="4"/>
                    </a:cubicBezTo>
                    <a:lnTo>
                      <a:pt x="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71"/>
              <p:cNvSpPr>
                <a:spLocks noEditPoints="1"/>
              </p:cNvSpPr>
              <p:nvPr/>
            </p:nvSpPr>
            <p:spPr bwMode="auto">
              <a:xfrm>
                <a:off x="14790738" y="4262438"/>
                <a:ext cx="114300" cy="171450"/>
              </a:xfrm>
              <a:custGeom>
                <a:avLst/>
                <a:gdLst>
                  <a:gd name="T0" fmla="*/ 9 w 12"/>
                  <a:gd name="T1" fmla="*/ 0 h 18"/>
                  <a:gd name="T2" fmla="*/ 4 w 12"/>
                  <a:gd name="T3" fmla="*/ 0 h 18"/>
                  <a:gd name="T4" fmla="*/ 0 w 12"/>
                  <a:gd name="T5" fmla="*/ 3 h 18"/>
                  <a:gd name="T6" fmla="*/ 0 w 12"/>
                  <a:gd name="T7" fmla="*/ 15 h 18"/>
                  <a:gd name="T8" fmla="*/ 4 w 12"/>
                  <a:gd name="T9" fmla="*/ 18 h 18"/>
                  <a:gd name="T10" fmla="*/ 9 w 12"/>
                  <a:gd name="T11" fmla="*/ 18 h 18"/>
                  <a:gd name="T12" fmla="*/ 12 w 12"/>
                  <a:gd name="T13" fmla="*/ 15 h 18"/>
                  <a:gd name="T14" fmla="*/ 12 w 12"/>
                  <a:gd name="T15" fmla="*/ 3 h 18"/>
                  <a:gd name="T16" fmla="*/ 9 w 12"/>
                  <a:gd name="T17" fmla="*/ 0 h 18"/>
                  <a:gd name="T18" fmla="*/ 10 w 12"/>
                  <a:gd name="T19" fmla="*/ 15 h 18"/>
                  <a:gd name="T20" fmla="*/ 9 w 12"/>
                  <a:gd name="T21" fmla="*/ 15 h 18"/>
                  <a:gd name="T22" fmla="*/ 4 w 12"/>
                  <a:gd name="T23" fmla="*/ 15 h 18"/>
                  <a:gd name="T24" fmla="*/ 3 w 12"/>
                  <a:gd name="T25" fmla="*/ 15 h 18"/>
                  <a:gd name="T26" fmla="*/ 3 w 12"/>
                  <a:gd name="T27" fmla="*/ 3 h 18"/>
                  <a:gd name="T28" fmla="*/ 4 w 12"/>
                  <a:gd name="T29" fmla="*/ 2 h 18"/>
                  <a:gd name="T30" fmla="*/ 9 w 12"/>
                  <a:gd name="T31" fmla="*/ 2 h 18"/>
                  <a:gd name="T32" fmla="*/ 10 w 12"/>
                  <a:gd name="T33" fmla="*/ 3 h 18"/>
                  <a:gd name="T34" fmla="*/ 10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4" y="0"/>
                      <a:pt x="4" y="0"/>
                      <a:pt x="4" y="0"/>
                    </a:cubicBezTo>
                    <a:cubicBezTo>
                      <a:pt x="2" y="0"/>
                      <a:pt x="0" y="1"/>
                      <a:pt x="0" y="3"/>
                    </a:cubicBezTo>
                    <a:cubicBezTo>
                      <a:pt x="0" y="15"/>
                      <a:pt x="0" y="15"/>
                      <a:pt x="0" y="15"/>
                    </a:cubicBezTo>
                    <a:cubicBezTo>
                      <a:pt x="0" y="17"/>
                      <a:pt x="2" y="18"/>
                      <a:pt x="4" y="18"/>
                    </a:cubicBezTo>
                    <a:cubicBezTo>
                      <a:pt x="9" y="18"/>
                      <a:pt x="9" y="18"/>
                      <a:pt x="9" y="18"/>
                    </a:cubicBezTo>
                    <a:cubicBezTo>
                      <a:pt x="11" y="18"/>
                      <a:pt x="12" y="17"/>
                      <a:pt x="12" y="15"/>
                    </a:cubicBezTo>
                    <a:cubicBezTo>
                      <a:pt x="12" y="3"/>
                      <a:pt x="12" y="3"/>
                      <a:pt x="12" y="3"/>
                    </a:cubicBezTo>
                    <a:cubicBezTo>
                      <a:pt x="12" y="1"/>
                      <a:pt x="11" y="0"/>
                      <a:pt x="9" y="0"/>
                    </a:cubicBezTo>
                    <a:close/>
                    <a:moveTo>
                      <a:pt x="10" y="15"/>
                    </a:moveTo>
                    <a:cubicBezTo>
                      <a:pt x="10" y="15"/>
                      <a:pt x="9" y="15"/>
                      <a:pt x="9" y="15"/>
                    </a:cubicBezTo>
                    <a:cubicBezTo>
                      <a:pt x="4" y="15"/>
                      <a:pt x="4" y="15"/>
                      <a:pt x="4" y="15"/>
                    </a:cubicBezTo>
                    <a:cubicBezTo>
                      <a:pt x="3" y="15"/>
                      <a:pt x="3" y="15"/>
                      <a:pt x="3" y="15"/>
                    </a:cubicBezTo>
                    <a:cubicBezTo>
                      <a:pt x="3" y="3"/>
                      <a:pt x="3" y="3"/>
                      <a:pt x="3" y="3"/>
                    </a:cubicBezTo>
                    <a:cubicBezTo>
                      <a:pt x="3" y="2"/>
                      <a:pt x="3" y="2"/>
                      <a:pt x="4" y="2"/>
                    </a:cubicBezTo>
                    <a:cubicBezTo>
                      <a:pt x="9" y="2"/>
                      <a:pt x="9" y="2"/>
                      <a:pt x="9" y="2"/>
                    </a:cubicBezTo>
                    <a:cubicBezTo>
                      <a:pt x="9" y="2"/>
                      <a:pt x="10" y="2"/>
                      <a:pt x="10" y="3"/>
                    </a:cubicBezTo>
                    <a:lnTo>
                      <a:pt x="1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72"/>
              <p:cNvSpPr>
                <a:spLocks/>
              </p:cNvSpPr>
              <p:nvPr/>
            </p:nvSpPr>
            <p:spPr bwMode="auto">
              <a:xfrm>
                <a:off x="14838363" y="4100513"/>
                <a:ext cx="28575" cy="133350"/>
              </a:xfrm>
              <a:custGeom>
                <a:avLst/>
                <a:gdLst>
                  <a:gd name="T0" fmla="*/ 1 w 3"/>
                  <a:gd name="T1" fmla="*/ 14 h 14"/>
                  <a:gd name="T2" fmla="*/ 3 w 3"/>
                  <a:gd name="T3" fmla="*/ 12 h 14"/>
                  <a:gd name="T4" fmla="*/ 3 w 3"/>
                  <a:gd name="T5" fmla="*/ 1 h 14"/>
                  <a:gd name="T6" fmla="*/ 1 w 3"/>
                  <a:gd name="T7" fmla="*/ 0 h 14"/>
                  <a:gd name="T8" fmla="*/ 0 w 3"/>
                  <a:gd name="T9" fmla="*/ 1 h 14"/>
                  <a:gd name="T10" fmla="*/ 0 w 3"/>
                  <a:gd name="T11" fmla="*/ 12 h 14"/>
                  <a:gd name="T12" fmla="*/ 1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14"/>
                    </a:moveTo>
                    <a:cubicBezTo>
                      <a:pt x="2" y="14"/>
                      <a:pt x="3" y="13"/>
                      <a:pt x="3" y="12"/>
                    </a:cubicBezTo>
                    <a:cubicBezTo>
                      <a:pt x="3" y="1"/>
                      <a:pt x="3" y="1"/>
                      <a:pt x="3" y="1"/>
                    </a:cubicBezTo>
                    <a:cubicBezTo>
                      <a:pt x="3" y="1"/>
                      <a:pt x="2" y="0"/>
                      <a:pt x="1" y="0"/>
                    </a:cubicBezTo>
                    <a:cubicBezTo>
                      <a:pt x="1" y="0"/>
                      <a:pt x="0" y="1"/>
                      <a:pt x="0" y="1"/>
                    </a:cubicBezTo>
                    <a:cubicBezTo>
                      <a:pt x="0" y="12"/>
                      <a:pt x="0" y="12"/>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73"/>
              <p:cNvSpPr>
                <a:spLocks/>
              </p:cNvSpPr>
              <p:nvPr/>
            </p:nvSpPr>
            <p:spPr bwMode="auto">
              <a:xfrm>
                <a:off x="14838363" y="4462463"/>
                <a:ext cx="28575" cy="133350"/>
              </a:xfrm>
              <a:custGeom>
                <a:avLst/>
                <a:gdLst>
                  <a:gd name="T0" fmla="*/ 1 w 3"/>
                  <a:gd name="T1" fmla="*/ 0 h 14"/>
                  <a:gd name="T2" fmla="*/ 0 w 3"/>
                  <a:gd name="T3" fmla="*/ 1 h 14"/>
                  <a:gd name="T4" fmla="*/ 0 w 3"/>
                  <a:gd name="T5" fmla="*/ 12 h 14"/>
                  <a:gd name="T6" fmla="*/ 1 w 3"/>
                  <a:gd name="T7" fmla="*/ 14 h 14"/>
                  <a:gd name="T8" fmla="*/ 3 w 3"/>
                  <a:gd name="T9" fmla="*/ 12 h 14"/>
                  <a:gd name="T10" fmla="*/ 3 w 3"/>
                  <a:gd name="T11" fmla="*/ 1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0"/>
                      <a:pt x="0" y="1"/>
                    </a:cubicBezTo>
                    <a:cubicBezTo>
                      <a:pt x="0" y="12"/>
                      <a:pt x="0" y="12"/>
                      <a:pt x="0" y="12"/>
                    </a:cubicBezTo>
                    <a:cubicBezTo>
                      <a:pt x="0" y="13"/>
                      <a:pt x="1" y="14"/>
                      <a:pt x="1" y="14"/>
                    </a:cubicBezTo>
                    <a:cubicBezTo>
                      <a:pt x="2" y="14"/>
                      <a:pt x="3" y="13"/>
                      <a:pt x="3" y="12"/>
                    </a:cubicBezTo>
                    <a:cubicBezTo>
                      <a:pt x="3" y="1"/>
                      <a:pt x="3" y="1"/>
                      <a:pt x="3"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74"/>
              <p:cNvSpPr>
                <a:spLocks/>
              </p:cNvSpPr>
              <p:nvPr/>
            </p:nvSpPr>
            <p:spPr bwMode="auto">
              <a:xfrm>
                <a:off x="14666913" y="4005263"/>
                <a:ext cx="28575" cy="133350"/>
              </a:xfrm>
              <a:custGeom>
                <a:avLst/>
                <a:gdLst>
                  <a:gd name="T0" fmla="*/ 2 w 3"/>
                  <a:gd name="T1" fmla="*/ 14 h 14"/>
                  <a:gd name="T2" fmla="*/ 3 w 3"/>
                  <a:gd name="T3" fmla="*/ 12 h 14"/>
                  <a:gd name="T4" fmla="*/ 3 w 3"/>
                  <a:gd name="T5" fmla="*/ 1 h 14"/>
                  <a:gd name="T6" fmla="*/ 2 w 3"/>
                  <a:gd name="T7" fmla="*/ 0 h 14"/>
                  <a:gd name="T8" fmla="*/ 0 w 3"/>
                  <a:gd name="T9" fmla="*/ 1 h 14"/>
                  <a:gd name="T10" fmla="*/ 0 w 3"/>
                  <a:gd name="T11" fmla="*/ 12 h 14"/>
                  <a:gd name="T12" fmla="*/ 2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14"/>
                    </a:moveTo>
                    <a:cubicBezTo>
                      <a:pt x="2" y="14"/>
                      <a:pt x="3" y="13"/>
                      <a:pt x="3" y="12"/>
                    </a:cubicBezTo>
                    <a:cubicBezTo>
                      <a:pt x="3" y="1"/>
                      <a:pt x="3" y="1"/>
                      <a:pt x="3" y="1"/>
                    </a:cubicBezTo>
                    <a:cubicBezTo>
                      <a:pt x="3" y="0"/>
                      <a:pt x="2" y="0"/>
                      <a:pt x="2" y="0"/>
                    </a:cubicBezTo>
                    <a:cubicBezTo>
                      <a:pt x="1" y="0"/>
                      <a:pt x="0" y="0"/>
                      <a:pt x="0" y="1"/>
                    </a:cubicBezTo>
                    <a:cubicBezTo>
                      <a:pt x="0" y="12"/>
                      <a:pt x="0" y="12"/>
                      <a:pt x="0" y="12"/>
                    </a:cubicBezTo>
                    <a:cubicBezTo>
                      <a:pt x="0" y="13"/>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75"/>
              <p:cNvSpPr>
                <a:spLocks/>
              </p:cNvSpPr>
              <p:nvPr/>
            </p:nvSpPr>
            <p:spPr bwMode="auto">
              <a:xfrm>
                <a:off x="14666913" y="4367213"/>
                <a:ext cx="28575" cy="133350"/>
              </a:xfrm>
              <a:custGeom>
                <a:avLst/>
                <a:gdLst>
                  <a:gd name="T0" fmla="*/ 2 w 3"/>
                  <a:gd name="T1" fmla="*/ 0 h 14"/>
                  <a:gd name="T2" fmla="*/ 0 w 3"/>
                  <a:gd name="T3" fmla="*/ 1 h 14"/>
                  <a:gd name="T4" fmla="*/ 0 w 3"/>
                  <a:gd name="T5" fmla="*/ 12 h 14"/>
                  <a:gd name="T6" fmla="*/ 2 w 3"/>
                  <a:gd name="T7" fmla="*/ 14 h 14"/>
                  <a:gd name="T8" fmla="*/ 3 w 3"/>
                  <a:gd name="T9" fmla="*/ 12 h 14"/>
                  <a:gd name="T10" fmla="*/ 3 w 3"/>
                  <a:gd name="T11" fmla="*/ 1 h 14"/>
                  <a:gd name="T12" fmla="*/ 2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0"/>
                    </a:moveTo>
                    <a:cubicBezTo>
                      <a:pt x="1" y="0"/>
                      <a:pt x="0" y="0"/>
                      <a:pt x="0" y="1"/>
                    </a:cubicBezTo>
                    <a:cubicBezTo>
                      <a:pt x="0" y="12"/>
                      <a:pt x="0" y="12"/>
                      <a:pt x="0" y="12"/>
                    </a:cubicBezTo>
                    <a:cubicBezTo>
                      <a:pt x="0" y="13"/>
                      <a:pt x="1" y="14"/>
                      <a:pt x="2" y="14"/>
                    </a:cubicBezTo>
                    <a:cubicBezTo>
                      <a:pt x="2" y="14"/>
                      <a:pt x="3" y="13"/>
                      <a:pt x="3" y="12"/>
                    </a:cubicBezTo>
                    <a:cubicBezTo>
                      <a:pt x="3" y="1"/>
                      <a:pt x="3" y="1"/>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76"/>
              <p:cNvSpPr>
                <a:spLocks/>
              </p:cNvSpPr>
              <p:nvPr/>
            </p:nvSpPr>
            <p:spPr bwMode="auto">
              <a:xfrm>
                <a:off x="14485938" y="4100513"/>
                <a:ext cx="19050" cy="133350"/>
              </a:xfrm>
              <a:custGeom>
                <a:avLst/>
                <a:gdLst>
                  <a:gd name="T0" fmla="*/ 1 w 2"/>
                  <a:gd name="T1" fmla="*/ 14 h 14"/>
                  <a:gd name="T2" fmla="*/ 2 w 2"/>
                  <a:gd name="T3" fmla="*/ 13 h 14"/>
                  <a:gd name="T4" fmla="*/ 2 w 2"/>
                  <a:gd name="T5" fmla="*/ 2 h 14"/>
                  <a:gd name="T6" fmla="*/ 1 w 2"/>
                  <a:gd name="T7" fmla="*/ 0 h 14"/>
                  <a:gd name="T8" fmla="*/ 0 w 2"/>
                  <a:gd name="T9" fmla="*/ 2 h 14"/>
                  <a:gd name="T10" fmla="*/ 0 w 2"/>
                  <a:gd name="T11" fmla="*/ 13 h 14"/>
                  <a:gd name="T12" fmla="*/ 1 w 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14"/>
                    </a:moveTo>
                    <a:cubicBezTo>
                      <a:pt x="2" y="14"/>
                      <a:pt x="2" y="13"/>
                      <a:pt x="2" y="13"/>
                    </a:cubicBezTo>
                    <a:cubicBezTo>
                      <a:pt x="2" y="2"/>
                      <a:pt x="2" y="2"/>
                      <a:pt x="2" y="2"/>
                    </a:cubicBezTo>
                    <a:cubicBezTo>
                      <a:pt x="2" y="1"/>
                      <a:pt x="2" y="0"/>
                      <a:pt x="1" y="0"/>
                    </a:cubicBezTo>
                    <a:cubicBezTo>
                      <a:pt x="0" y="0"/>
                      <a:pt x="0" y="1"/>
                      <a:pt x="0" y="2"/>
                    </a:cubicBezTo>
                    <a:cubicBezTo>
                      <a:pt x="0" y="13"/>
                      <a:pt x="0" y="13"/>
                      <a:pt x="0" y="13"/>
                    </a:cubicBezTo>
                    <a:cubicBezTo>
                      <a:pt x="0" y="13"/>
                      <a:pt x="0"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77"/>
              <p:cNvSpPr>
                <a:spLocks/>
              </p:cNvSpPr>
              <p:nvPr/>
            </p:nvSpPr>
            <p:spPr bwMode="auto">
              <a:xfrm>
                <a:off x="14485938" y="4462463"/>
                <a:ext cx="19050" cy="133350"/>
              </a:xfrm>
              <a:custGeom>
                <a:avLst/>
                <a:gdLst>
                  <a:gd name="T0" fmla="*/ 1 w 2"/>
                  <a:gd name="T1" fmla="*/ 0 h 14"/>
                  <a:gd name="T2" fmla="*/ 0 w 2"/>
                  <a:gd name="T3" fmla="*/ 1 h 14"/>
                  <a:gd name="T4" fmla="*/ 0 w 2"/>
                  <a:gd name="T5" fmla="*/ 13 h 14"/>
                  <a:gd name="T6" fmla="*/ 1 w 2"/>
                  <a:gd name="T7" fmla="*/ 14 h 14"/>
                  <a:gd name="T8" fmla="*/ 2 w 2"/>
                  <a:gd name="T9" fmla="*/ 13 h 14"/>
                  <a:gd name="T10" fmla="*/ 2 w 2"/>
                  <a:gd name="T11" fmla="*/ 1 h 14"/>
                  <a:gd name="T12" fmla="*/ 1 w 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0"/>
                    </a:moveTo>
                    <a:cubicBezTo>
                      <a:pt x="0" y="0"/>
                      <a:pt x="0" y="1"/>
                      <a:pt x="0" y="1"/>
                    </a:cubicBezTo>
                    <a:cubicBezTo>
                      <a:pt x="0" y="13"/>
                      <a:pt x="0" y="13"/>
                      <a:pt x="0" y="13"/>
                    </a:cubicBezTo>
                    <a:cubicBezTo>
                      <a:pt x="0" y="13"/>
                      <a:pt x="0" y="14"/>
                      <a:pt x="1" y="14"/>
                    </a:cubicBezTo>
                    <a:cubicBezTo>
                      <a:pt x="2" y="14"/>
                      <a:pt x="2" y="13"/>
                      <a:pt x="2" y="13"/>
                    </a:cubicBezTo>
                    <a:cubicBezTo>
                      <a:pt x="2"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6" name="Group 55"/>
          <p:cNvGrpSpPr/>
          <p:nvPr/>
        </p:nvGrpSpPr>
        <p:grpSpPr>
          <a:xfrm>
            <a:off x="19501569" y="4451138"/>
            <a:ext cx="3677653" cy="1546044"/>
            <a:chOff x="15576912" y="1852173"/>
            <a:chExt cx="6643325" cy="1546044"/>
          </a:xfrm>
        </p:grpSpPr>
        <p:sp>
          <p:nvSpPr>
            <p:cNvPr id="57" name="TextBox 56"/>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8" name="TextBox 57"/>
            <p:cNvSpPr txBox="1"/>
            <p:nvPr/>
          </p:nvSpPr>
          <p:spPr>
            <a:xfrm>
              <a:off x="15576912" y="1852173"/>
              <a:ext cx="6643321" cy="738627"/>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Data Here</a:t>
              </a:r>
              <a:endParaRPr lang="id-ID" sz="3600" b="1" dirty="0">
                <a:solidFill>
                  <a:schemeClr val="accent2"/>
                </a:solidFill>
                <a:latin typeface="Lato" pitchFamily="34" charset="0"/>
                <a:ea typeface="Lato" pitchFamily="34" charset="0"/>
                <a:cs typeface="Lato" pitchFamily="34" charset="0"/>
              </a:endParaRPr>
            </a:p>
          </p:txBody>
        </p:sp>
      </p:grpSp>
      <p:grpSp>
        <p:nvGrpSpPr>
          <p:cNvPr id="59" name="Group 58"/>
          <p:cNvGrpSpPr/>
          <p:nvPr/>
        </p:nvGrpSpPr>
        <p:grpSpPr>
          <a:xfrm>
            <a:off x="19533185" y="9001095"/>
            <a:ext cx="3677652" cy="1546043"/>
            <a:chOff x="15576914" y="1852174"/>
            <a:chExt cx="6643323" cy="1546043"/>
          </a:xfrm>
        </p:grpSpPr>
        <p:sp>
          <p:nvSpPr>
            <p:cNvPr id="60" name="TextBox 59"/>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1" name="TextBox 60"/>
            <p:cNvSpPr txBox="1"/>
            <p:nvPr/>
          </p:nvSpPr>
          <p:spPr>
            <a:xfrm>
              <a:off x="15576914" y="1852174"/>
              <a:ext cx="5949700" cy="738627"/>
            </a:xfrm>
            <a:prstGeom prst="rect">
              <a:avLst/>
            </a:prstGeom>
            <a:noFill/>
          </p:spPr>
          <p:txBody>
            <a:bodyPr wrap="square" lIns="182843" tIns="91422" rIns="182843" bIns="91422" rtlCol="0">
              <a:spAutoFit/>
            </a:bodyPr>
            <a:lstStyle/>
            <a:p>
              <a:r>
                <a:rPr lang="en-US" sz="3600" b="1" dirty="0" smtClean="0">
                  <a:solidFill>
                    <a:schemeClr val="accent4"/>
                  </a:solidFill>
                  <a:latin typeface="Lato" pitchFamily="34" charset="0"/>
                  <a:ea typeface="Lato" pitchFamily="34" charset="0"/>
                  <a:cs typeface="Lato" pitchFamily="34" charset="0"/>
                </a:rPr>
                <a:t>Data Here</a:t>
              </a:r>
              <a:endParaRPr lang="id-ID" sz="3600" b="1" dirty="0">
                <a:solidFill>
                  <a:schemeClr val="accent4"/>
                </a:solidFill>
                <a:latin typeface="Lato" pitchFamily="34" charset="0"/>
                <a:ea typeface="Lato" pitchFamily="34" charset="0"/>
                <a:cs typeface="Lato" pitchFamily="34" charset="0"/>
              </a:endParaRPr>
            </a:p>
          </p:txBody>
        </p:sp>
      </p:grpSp>
      <p:grpSp>
        <p:nvGrpSpPr>
          <p:cNvPr id="62" name="Group 61"/>
          <p:cNvGrpSpPr/>
          <p:nvPr/>
        </p:nvGrpSpPr>
        <p:grpSpPr>
          <a:xfrm>
            <a:off x="1001589" y="4572000"/>
            <a:ext cx="3677653" cy="2284707"/>
            <a:chOff x="15576912" y="1852173"/>
            <a:chExt cx="6643325" cy="2284707"/>
          </a:xfrm>
        </p:grpSpPr>
        <p:sp>
          <p:nvSpPr>
            <p:cNvPr id="63" name="TextBox 62"/>
            <p:cNvSpPr txBox="1"/>
            <p:nvPr/>
          </p:nvSpPr>
          <p:spPr>
            <a:xfrm>
              <a:off x="15576914" y="2437990"/>
              <a:ext cx="6643323" cy="1698890"/>
            </a:xfrm>
            <a:prstGeom prst="rect">
              <a:avLst/>
            </a:prstGeom>
            <a:noFill/>
          </p:spPr>
          <p:txBody>
            <a:bodyPr wrap="square" lIns="219419" tIns="109710" rIns="219419" bIns="109710" rtlCol="0">
              <a:spAutoFit/>
            </a:bodyPr>
            <a:lstStyle/>
            <a:p>
              <a:pPr algn="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4" name="TextBox 63"/>
            <p:cNvSpPr txBox="1"/>
            <p:nvPr/>
          </p:nvSpPr>
          <p:spPr>
            <a:xfrm>
              <a:off x="15576912" y="1852173"/>
              <a:ext cx="6643321" cy="738627"/>
            </a:xfrm>
            <a:prstGeom prst="rect">
              <a:avLst/>
            </a:prstGeom>
            <a:noFill/>
          </p:spPr>
          <p:txBody>
            <a:bodyPr wrap="square" lIns="182843" tIns="91422" rIns="182843" bIns="91422" rtlCol="0">
              <a:spAutoFit/>
            </a:bodyPr>
            <a:lstStyle/>
            <a:p>
              <a:pPr algn="r"/>
              <a:r>
                <a:rPr lang="en-US" sz="3600" b="1" dirty="0" smtClean="0">
                  <a:solidFill>
                    <a:schemeClr val="accent6"/>
                  </a:solidFill>
                  <a:latin typeface="Lato" pitchFamily="34" charset="0"/>
                  <a:ea typeface="Lato" pitchFamily="34" charset="0"/>
                  <a:cs typeface="Lato" pitchFamily="34" charset="0"/>
                </a:rPr>
                <a:t>Data Here</a:t>
              </a:r>
              <a:endParaRPr lang="id-ID" sz="3600" b="1" dirty="0">
                <a:solidFill>
                  <a:schemeClr val="accent6"/>
                </a:solidFill>
                <a:latin typeface="Lato" pitchFamily="34" charset="0"/>
                <a:ea typeface="Lato" pitchFamily="34" charset="0"/>
                <a:cs typeface="Lato" pitchFamily="34" charset="0"/>
              </a:endParaRPr>
            </a:p>
          </p:txBody>
        </p:sp>
      </p:grpSp>
      <p:grpSp>
        <p:nvGrpSpPr>
          <p:cNvPr id="65" name="Group 64"/>
          <p:cNvGrpSpPr/>
          <p:nvPr/>
        </p:nvGrpSpPr>
        <p:grpSpPr>
          <a:xfrm>
            <a:off x="1033205" y="9121957"/>
            <a:ext cx="3677652" cy="2284706"/>
            <a:chOff x="15576914" y="1852174"/>
            <a:chExt cx="6643323" cy="2284706"/>
          </a:xfrm>
        </p:grpSpPr>
        <p:sp>
          <p:nvSpPr>
            <p:cNvPr id="66" name="TextBox 65"/>
            <p:cNvSpPr txBox="1"/>
            <p:nvPr/>
          </p:nvSpPr>
          <p:spPr>
            <a:xfrm>
              <a:off x="15576914" y="2437990"/>
              <a:ext cx="6643323" cy="1698890"/>
            </a:xfrm>
            <a:prstGeom prst="rect">
              <a:avLst/>
            </a:prstGeom>
            <a:noFill/>
          </p:spPr>
          <p:txBody>
            <a:bodyPr wrap="square" lIns="219419" tIns="109710" rIns="219419" bIns="109710" rtlCol="0">
              <a:spAutoFit/>
            </a:bodyPr>
            <a:lstStyle/>
            <a:p>
              <a:pPr algn="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7" name="TextBox 66"/>
            <p:cNvSpPr txBox="1"/>
            <p:nvPr/>
          </p:nvSpPr>
          <p:spPr>
            <a:xfrm>
              <a:off x="15576914" y="1852174"/>
              <a:ext cx="5949700" cy="738627"/>
            </a:xfrm>
            <a:prstGeom prst="rect">
              <a:avLst/>
            </a:prstGeom>
            <a:noFill/>
          </p:spPr>
          <p:txBody>
            <a:bodyPr wrap="square" lIns="182843" tIns="91422" rIns="182843" bIns="91422" rtlCol="0">
              <a:spAutoFit/>
            </a:bodyPr>
            <a:lstStyle/>
            <a:p>
              <a:pPr algn="r"/>
              <a:r>
                <a:rPr lang="en-US" sz="3600" b="1" dirty="0" smtClean="0">
                  <a:solidFill>
                    <a:schemeClr val="accent5"/>
                  </a:solidFill>
                  <a:latin typeface="Lato" pitchFamily="34" charset="0"/>
                  <a:ea typeface="Lato" pitchFamily="34" charset="0"/>
                  <a:cs typeface="Lato" pitchFamily="34" charset="0"/>
                </a:rPr>
                <a:t>Data Here</a:t>
              </a:r>
              <a:endParaRPr lang="id-ID" sz="3600" b="1" dirty="0">
                <a:solidFill>
                  <a:schemeClr val="accent5"/>
                </a:solidFill>
                <a:latin typeface="Lato" pitchFamily="34" charset="0"/>
                <a:ea typeface="Lato" pitchFamily="34" charset="0"/>
                <a:cs typeface="Lato" pitchFamily="34" charset="0"/>
              </a:endParaRPr>
            </a:p>
          </p:txBody>
        </p:sp>
      </p:grpSp>
      <p:grpSp>
        <p:nvGrpSpPr>
          <p:cNvPr id="74" name="Group 73"/>
          <p:cNvGrpSpPr/>
          <p:nvPr/>
        </p:nvGrpSpPr>
        <p:grpSpPr>
          <a:xfrm>
            <a:off x="-67155" y="0"/>
            <a:ext cx="15438437" cy="1483379"/>
            <a:chOff x="-67155" y="0"/>
            <a:chExt cx="15438437" cy="1483379"/>
          </a:xfrm>
        </p:grpSpPr>
        <p:sp>
          <p:nvSpPr>
            <p:cNvPr id="75" name="Freeform 7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6" name="Group 75"/>
            <p:cNvGrpSpPr/>
            <p:nvPr/>
          </p:nvGrpSpPr>
          <p:grpSpPr>
            <a:xfrm>
              <a:off x="590441" y="0"/>
              <a:ext cx="12477882" cy="1259765"/>
              <a:chOff x="15970295" y="4973456"/>
              <a:chExt cx="12477882" cy="1259765"/>
            </a:xfrm>
          </p:grpSpPr>
          <p:sp>
            <p:nvSpPr>
              <p:cNvPr id="7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8" name="TextBox 7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3415691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nodeType="withEffect">
                                  <p:stCondLst>
                                    <p:cond delay="5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 name="Chart 306"/>
          <p:cNvGraphicFramePr/>
          <p:nvPr>
            <p:extLst>
              <p:ext uri="{D42A27DB-BD31-4B8C-83A1-F6EECF244321}">
                <p14:modId xmlns:p14="http://schemas.microsoft.com/office/powerpoint/2010/main" val="625090768"/>
              </p:ext>
            </p:extLst>
          </p:nvPr>
        </p:nvGraphicFramePr>
        <p:xfrm>
          <a:off x="2206572" y="4112165"/>
          <a:ext cx="19327865" cy="6809300"/>
        </p:xfrm>
        <a:graphic>
          <a:graphicData uri="http://schemas.openxmlformats.org/drawingml/2006/chart">
            <c:chart xmlns:c="http://schemas.openxmlformats.org/drawingml/2006/chart" xmlns:r="http://schemas.openxmlformats.org/officeDocument/2006/relationships" r:id="rId2"/>
          </a:graphicData>
        </a:graphic>
      </p:graphicFrame>
      <p:sp>
        <p:nvSpPr>
          <p:cNvPr id="72" name="TextBox 71"/>
          <p:cNvSpPr txBox="1"/>
          <p:nvPr/>
        </p:nvSpPr>
        <p:spPr>
          <a:xfrm>
            <a:off x="4371772" y="111789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3" name="TextBox 72"/>
          <p:cNvSpPr txBox="1"/>
          <p:nvPr/>
        </p:nvSpPr>
        <p:spPr>
          <a:xfrm>
            <a:off x="9360803" y="111789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4" name="TextBox 73"/>
          <p:cNvSpPr txBox="1"/>
          <p:nvPr/>
        </p:nvSpPr>
        <p:spPr>
          <a:xfrm>
            <a:off x="14430172" y="111789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5" name="TextBox 74"/>
          <p:cNvSpPr txBox="1"/>
          <p:nvPr/>
        </p:nvSpPr>
        <p:spPr>
          <a:xfrm>
            <a:off x="19433786" y="111789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76" name="Group 75"/>
          <p:cNvGrpSpPr/>
          <p:nvPr/>
        </p:nvGrpSpPr>
        <p:grpSpPr>
          <a:xfrm>
            <a:off x="17920027" y="11277599"/>
            <a:ext cx="1447038" cy="1447415"/>
            <a:chOff x="18094755" y="1818290"/>
            <a:chExt cx="1479473" cy="1479858"/>
          </a:xfrm>
        </p:grpSpPr>
        <p:sp>
          <p:nvSpPr>
            <p:cNvPr id="77"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8"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79" name="Group 78"/>
          <p:cNvGrpSpPr/>
          <p:nvPr/>
        </p:nvGrpSpPr>
        <p:grpSpPr>
          <a:xfrm>
            <a:off x="7822320" y="11294976"/>
            <a:ext cx="1447038" cy="1447415"/>
            <a:chOff x="4207230" y="1905000"/>
            <a:chExt cx="1479473" cy="1479858"/>
          </a:xfrm>
        </p:grpSpPr>
        <p:sp>
          <p:nvSpPr>
            <p:cNvPr id="80"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81"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82" name="Group 81"/>
          <p:cNvGrpSpPr/>
          <p:nvPr/>
        </p:nvGrpSpPr>
        <p:grpSpPr>
          <a:xfrm>
            <a:off x="2636837" y="11294976"/>
            <a:ext cx="1447038" cy="1447415"/>
            <a:chOff x="4286075" y="5835152"/>
            <a:chExt cx="1479473" cy="1479858"/>
          </a:xfrm>
        </p:grpSpPr>
        <p:sp>
          <p:nvSpPr>
            <p:cNvPr id="83"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84" name="Group 43"/>
            <p:cNvGrpSpPr/>
            <p:nvPr/>
          </p:nvGrpSpPr>
          <p:grpSpPr>
            <a:xfrm>
              <a:off x="4429505" y="5936389"/>
              <a:ext cx="1034921" cy="1229279"/>
              <a:chOff x="2060819" y="1388284"/>
              <a:chExt cx="271040" cy="321860"/>
            </a:xfrm>
            <a:solidFill>
              <a:schemeClr val="bg1"/>
            </a:solidFill>
          </p:grpSpPr>
          <p:sp>
            <p:nvSpPr>
              <p:cNvPr id="85"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6"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7"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88"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89" name="Group 88"/>
          <p:cNvGrpSpPr/>
          <p:nvPr/>
        </p:nvGrpSpPr>
        <p:grpSpPr>
          <a:xfrm>
            <a:off x="12891589" y="11292839"/>
            <a:ext cx="1447038" cy="1447415"/>
            <a:chOff x="18094755" y="5718940"/>
            <a:chExt cx="1479473" cy="1479858"/>
          </a:xfrm>
        </p:grpSpPr>
        <p:sp>
          <p:nvSpPr>
            <p:cNvPr id="90"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1"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6" name="Group 25"/>
          <p:cNvGrpSpPr/>
          <p:nvPr/>
        </p:nvGrpSpPr>
        <p:grpSpPr>
          <a:xfrm>
            <a:off x="1588031" y="1935372"/>
            <a:ext cx="21699006" cy="1569827"/>
            <a:chOff x="17167947" y="1544895"/>
            <a:chExt cx="9061387" cy="3050365"/>
          </a:xfrm>
        </p:grpSpPr>
        <p:sp>
          <p:nvSpPr>
            <p:cNvPr id="27" name="TextBox 26"/>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8" name="TextBox 27"/>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29" name="Group 28"/>
          <p:cNvGrpSpPr/>
          <p:nvPr/>
        </p:nvGrpSpPr>
        <p:grpSpPr>
          <a:xfrm>
            <a:off x="-67155" y="0"/>
            <a:ext cx="15438437" cy="1483379"/>
            <a:chOff x="-67155" y="0"/>
            <a:chExt cx="15438437" cy="1483379"/>
          </a:xfrm>
        </p:grpSpPr>
        <p:sp>
          <p:nvSpPr>
            <p:cNvPr id="30" name="Freeform 29"/>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1" name="Group 30"/>
            <p:cNvGrpSpPr/>
            <p:nvPr/>
          </p:nvGrpSpPr>
          <p:grpSpPr>
            <a:xfrm>
              <a:off x="590441" y="0"/>
              <a:ext cx="12477882" cy="1259765"/>
              <a:chOff x="15970295" y="4973456"/>
              <a:chExt cx="12477882" cy="1259765"/>
            </a:xfrm>
          </p:grpSpPr>
          <p:sp>
            <p:nvSpPr>
              <p:cNvPr id="32"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33" name="TextBox 32"/>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9483971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Effect transition="in" filter="fade">
                                      <p:cBhvr>
                                        <p:cTn id="27" dur="500"/>
                                        <p:tgtEl>
                                          <p:spTgt spid="7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1" grpId="0">
        <p:bldAsOne/>
      </p:bldGraphic>
      <p:bldP spid="72" grpId="0"/>
      <p:bldP spid="73" grpId="0"/>
      <p:bldP spid="74"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p:cNvGrpSpPr/>
          <p:nvPr/>
        </p:nvGrpSpPr>
        <p:grpSpPr>
          <a:xfrm>
            <a:off x="13914437" y="4953000"/>
            <a:ext cx="8992990" cy="2151761"/>
            <a:chOff x="9367692" y="5209460"/>
            <a:chExt cx="12600826" cy="2708853"/>
          </a:xfrm>
        </p:grpSpPr>
        <p:sp>
          <p:nvSpPr>
            <p:cNvPr id="72"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73" name="Picture 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74" name="Group 73"/>
          <p:cNvGrpSpPr/>
          <p:nvPr/>
        </p:nvGrpSpPr>
        <p:grpSpPr>
          <a:xfrm flipH="1">
            <a:off x="1492447" y="6553200"/>
            <a:ext cx="8992990" cy="2151761"/>
            <a:chOff x="9367692" y="5209460"/>
            <a:chExt cx="12600826" cy="2708853"/>
          </a:xfrm>
        </p:grpSpPr>
        <p:sp>
          <p:nvSpPr>
            <p:cNvPr id="75"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76" name="Picture 7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77" name="Group 76"/>
          <p:cNvGrpSpPr/>
          <p:nvPr/>
        </p:nvGrpSpPr>
        <p:grpSpPr>
          <a:xfrm>
            <a:off x="13395120" y="8287639"/>
            <a:ext cx="8992990" cy="2151761"/>
            <a:chOff x="9367692" y="5209460"/>
            <a:chExt cx="12600826" cy="2708853"/>
          </a:xfrm>
        </p:grpSpPr>
        <p:sp>
          <p:nvSpPr>
            <p:cNvPr id="78"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79" name="Picture 7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80" name="Group 79"/>
          <p:cNvGrpSpPr/>
          <p:nvPr/>
        </p:nvGrpSpPr>
        <p:grpSpPr>
          <a:xfrm flipH="1">
            <a:off x="1873447" y="9986828"/>
            <a:ext cx="8992990" cy="2151761"/>
            <a:chOff x="9367692" y="5209460"/>
            <a:chExt cx="12600826" cy="2708853"/>
          </a:xfrm>
        </p:grpSpPr>
        <p:sp>
          <p:nvSpPr>
            <p:cNvPr id="8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82" name="Picture 8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83" name="Group 82"/>
          <p:cNvGrpSpPr/>
          <p:nvPr/>
        </p:nvGrpSpPr>
        <p:grpSpPr>
          <a:xfrm>
            <a:off x="6007437" y="4449781"/>
            <a:ext cx="11587534" cy="8809019"/>
            <a:chOff x="2891409" y="3862233"/>
            <a:chExt cx="5556097" cy="4263211"/>
          </a:xfrm>
        </p:grpSpPr>
        <p:sp>
          <p:nvSpPr>
            <p:cNvPr id="84" name="Freeform 6"/>
            <p:cNvSpPr>
              <a:spLocks/>
            </p:cNvSpPr>
            <p:nvPr/>
          </p:nvSpPr>
          <p:spPr bwMode="auto">
            <a:xfrm>
              <a:off x="2891409" y="4126242"/>
              <a:ext cx="5556097" cy="843813"/>
            </a:xfrm>
            <a:custGeom>
              <a:avLst/>
              <a:gdLst>
                <a:gd name="T0" fmla="*/ 92 w 935"/>
                <a:gd name="T1" fmla="*/ 142 h 142"/>
                <a:gd name="T2" fmla="*/ 843 w 935"/>
                <a:gd name="T3" fmla="*/ 142 h 142"/>
                <a:gd name="T4" fmla="*/ 935 w 935"/>
                <a:gd name="T5" fmla="*/ 0 h 142"/>
                <a:gd name="T6" fmla="*/ 0 w 935"/>
                <a:gd name="T7" fmla="*/ 0 h 142"/>
                <a:gd name="T8" fmla="*/ 92 w 935"/>
                <a:gd name="T9" fmla="*/ 142 h 142"/>
              </a:gdLst>
              <a:ahLst/>
              <a:cxnLst>
                <a:cxn ang="0">
                  <a:pos x="T0" y="T1"/>
                </a:cxn>
                <a:cxn ang="0">
                  <a:pos x="T2" y="T3"/>
                </a:cxn>
                <a:cxn ang="0">
                  <a:pos x="T4" y="T5"/>
                </a:cxn>
                <a:cxn ang="0">
                  <a:pos x="T6" y="T7"/>
                </a:cxn>
                <a:cxn ang="0">
                  <a:pos x="T8" y="T9"/>
                </a:cxn>
              </a:cxnLst>
              <a:rect l="0" t="0" r="r" b="b"/>
              <a:pathLst>
                <a:path w="935" h="142">
                  <a:moveTo>
                    <a:pt x="92" y="142"/>
                  </a:moveTo>
                  <a:lnTo>
                    <a:pt x="843" y="142"/>
                  </a:lnTo>
                  <a:lnTo>
                    <a:pt x="935" y="0"/>
                  </a:lnTo>
                  <a:lnTo>
                    <a:pt x="0" y="0"/>
                  </a:lnTo>
                  <a:lnTo>
                    <a:pt x="92" y="142"/>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7"/>
            <p:cNvSpPr>
              <a:spLocks/>
            </p:cNvSpPr>
            <p:nvPr/>
          </p:nvSpPr>
          <p:spPr bwMode="auto">
            <a:xfrm>
              <a:off x="3438105" y="4970055"/>
              <a:ext cx="4462705" cy="754676"/>
            </a:xfrm>
            <a:custGeom>
              <a:avLst/>
              <a:gdLst>
                <a:gd name="T0" fmla="*/ 673 w 751"/>
                <a:gd name="T1" fmla="*/ 127 h 127"/>
                <a:gd name="T2" fmla="*/ 751 w 751"/>
                <a:gd name="T3" fmla="*/ 0 h 127"/>
                <a:gd name="T4" fmla="*/ 0 w 751"/>
                <a:gd name="T5" fmla="*/ 0 h 127"/>
                <a:gd name="T6" fmla="*/ 85 w 751"/>
                <a:gd name="T7" fmla="*/ 127 h 127"/>
                <a:gd name="T8" fmla="*/ 673 w 751"/>
                <a:gd name="T9" fmla="*/ 127 h 127"/>
              </a:gdLst>
              <a:ahLst/>
              <a:cxnLst>
                <a:cxn ang="0">
                  <a:pos x="T0" y="T1"/>
                </a:cxn>
                <a:cxn ang="0">
                  <a:pos x="T2" y="T3"/>
                </a:cxn>
                <a:cxn ang="0">
                  <a:pos x="T4" y="T5"/>
                </a:cxn>
                <a:cxn ang="0">
                  <a:pos x="T6" y="T7"/>
                </a:cxn>
                <a:cxn ang="0">
                  <a:pos x="T8" y="T9"/>
                </a:cxn>
              </a:cxnLst>
              <a:rect l="0" t="0" r="r" b="b"/>
              <a:pathLst>
                <a:path w="751" h="127">
                  <a:moveTo>
                    <a:pt x="673" y="127"/>
                  </a:moveTo>
                  <a:lnTo>
                    <a:pt x="751" y="0"/>
                  </a:lnTo>
                  <a:lnTo>
                    <a:pt x="0" y="0"/>
                  </a:lnTo>
                  <a:lnTo>
                    <a:pt x="85" y="127"/>
                  </a:lnTo>
                  <a:lnTo>
                    <a:pt x="673" y="127"/>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
            <p:cNvSpPr>
              <a:spLocks/>
            </p:cNvSpPr>
            <p:nvPr/>
          </p:nvSpPr>
          <p:spPr bwMode="auto">
            <a:xfrm>
              <a:off x="4489899" y="6568549"/>
              <a:ext cx="2400708" cy="1010199"/>
            </a:xfrm>
            <a:custGeom>
              <a:avLst/>
              <a:gdLst>
                <a:gd name="T0" fmla="*/ 0 w 404"/>
                <a:gd name="T1" fmla="*/ 0 h 170"/>
                <a:gd name="T2" fmla="*/ 121 w 404"/>
                <a:gd name="T3" fmla="*/ 170 h 170"/>
                <a:gd name="T4" fmla="*/ 298 w 404"/>
                <a:gd name="T5" fmla="*/ 170 h 170"/>
                <a:gd name="T6" fmla="*/ 404 w 404"/>
                <a:gd name="T7" fmla="*/ 0 h 170"/>
                <a:gd name="T8" fmla="*/ 0 w 404"/>
                <a:gd name="T9" fmla="*/ 0 h 170"/>
              </a:gdLst>
              <a:ahLst/>
              <a:cxnLst>
                <a:cxn ang="0">
                  <a:pos x="T0" y="T1"/>
                </a:cxn>
                <a:cxn ang="0">
                  <a:pos x="T2" y="T3"/>
                </a:cxn>
                <a:cxn ang="0">
                  <a:pos x="T4" y="T5"/>
                </a:cxn>
                <a:cxn ang="0">
                  <a:pos x="T6" y="T7"/>
                </a:cxn>
                <a:cxn ang="0">
                  <a:pos x="T8" y="T9"/>
                </a:cxn>
              </a:cxnLst>
              <a:rect l="0" t="0" r="r" b="b"/>
              <a:pathLst>
                <a:path w="404" h="170">
                  <a:moveTo>
                    <a:pt x="0" y="0"/>
                  </a:moveTo>
                  <a:lnTo>
                    <a:pt x="121" y="170"/>
                  </a:lnTo>
                  <a:lnTo>
                    <a:pt x="298" y="170"/>
                  </a:lnTo>
                  <a:lnTo>
                    <a:pt x="404" y="0"/>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10"/>
            <p:cNvSpPr>
              <a:spLocks/>
            </p:cNvSpPr>
            <p:nvPr/>
          </p:nvSpPr>
          <p:spPr bwMode="auto">
            <a:xfrm>
              <a:off x="3943203" y="5724735"/>
              <a:ext cx="3494100" cy="843813"/>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Rectangle 11"/>
            <p:cNvSpPr>
              <a:spLocks noChangeArrowheads="1"/>
            </p:cNvSpPr>
            <p:nvPr/>
          </p:nvSpPr>
          <p:spPr bwMode="auto">
            <a:xfrm>
              <a:off x="5208925" y="7578748"/>
              <a:ext cx="1051797" cy="546696"/>
            </a:xfrm>
            <a:prstGeom prst="rect">
              <a:avLst/>
            </a:prstGeom>
            <a:solidFill>
              <a:schemeClr val="accent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Oval 12"/>
            <p:cNvSpPr>
              <a:spLocks noChangeArrowheads="1"/>
            </p:cNvSpPr>
            <p:nvPr/>
          </p:nvSpPr>
          <p:spPr bwMode="auto">
            <a:xfrm>
              <a:off x="2891409" y="3862233"/>
              <a:ext cx="5556097" cy="501683"/>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0" name="TextBox 89"/>
          <p:cNvSpPr txBox="1"/>
          <p:nvPr/>
        </p:nvSpPr>
        <p:spPr>
          <a:xfrm>
            <a:off x="8428037" y="5653892"/>
            <a:ext cx="7391400"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BUSINESS PLAN</a:t>
            </a:r>
            <a:endParaRPr lang="id-ID" sz="5000" b="1" dirty="0">
              <a:solidFill>
                <a:schemeClr val="bg1"/>
              </a:solidFill>
              <a:latin typeface="Lato" pitchFamily="34" charset="0"/>
              <a:ea typeface="Lato" pitchFamily="34" charset="0"/>
              <a:cs typeface="Lato" pitchFamily="34" charset="0"/>
            </a:endParaRPr>
          </a:p>
        </p:txBody>
      </p:sp>
      <p:sp>
        <p:nvSpPr>
          <p:cNvPr id="91" name="TextBox 90"/>
          <p:cNvSpPr txBox="1"/>
          <p:nvPr/>
        </p:nvSpPr>
        <p:spPr>
          <a:xfrm>
            <a:off x="9164782" y="7138221"/>
            <a:ext cx="5804096"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MARKETING</a:t>
            </a:r>
            <a:endParaRPr lang="id-ID" sz="5000" b="1" dirty="0">
              <a:solidFill>
                <a:schemeClr val="bg1"/>
              </a:solidFill>
              <a:latin typeface="Lato" pitchFamily="34" charset="0"/>
              <a:ea typeface="Lato" pitchFamily="34" charset="0"/>
              <a:cs typeface="Lato" pitchFamily="34" charset="0"/>
            </a:endParaRPr>
          </a:p>
        </p:txBody>
      </p:sp>
      <p:sp>
        <p:nvSpPr>
          <p:cNvPr id="92" name="TextBox 91"/>
          <p:cNvSpPr txBox="1"/>
          <p:nvPr/>
        </p:nvSpPr>
        <p:spPr>
          <a:xfrm>
            <a:off x="9101478" y="8662221"/>
            <a:ext cx="5804096"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ANALYSIS</a:t>
            </a:r>
            <a:endParaRPr lang="id-ID" sz="5000" b="1" dirty="0">
              <a:solidFill>
                <a:schemeClr val="bg1"/>
              </a:solidFill>
              <a:latin typeface="Lato" pitchFamily="34" charset="0"/>
              <a:ea typeface="Lato" pitchFamily="34" charset="0"/>
              <a:cs typeface="Lato" pitchFamily="34" charset="0"/>
            </a:endParaRPr>
          </a:p>
        </p:txBody>
      </p:sp>
      <p:sp>
        <p:nvSpPr>
          <p:cNvPr id="93" name="TextBox 92"/>
          <p:cNvSpPr txBox="1"/>
          <p:nvPr/>
        </p:nvSpPr>
        <p:spPr>
          <a:xfrm>
            <a:off x="10396878" y="10460387"/>
            <a:ext cx="3137952"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RISK</a:t>
            </a:r>
            <a:endParaRPr lang="id-ID" sz="5000" b="1" dirty="0">
              <a:solidFill>
                <a:schemeClr val="bg1"/>
              </a:solidFill>
              <a:latin typeface="Lato" pitchFamily="34" charset="0"/>
              <a:ea typeface="Lato" pitchFamily="34" charset="0"/>
              <a:cs typeface="Lato" pitchFamily="34" charset="0"/>
            </a:endParaRPr>
          </a:p>
        </p:txBody>
      </p:sp>
      <p:grpSp>
        <p:nvGrpSpPr>
          <p:cNvPr id="25" name="Group 24"/>
          <p:cNvGrpSpPr/>
          <p:nvPr/>
        </p:nvGrpSpPr>
        <p:grpSpPr>
          <a:xfrm>
            <a:off x="-160517" y="6400800"/>
            <a:ext cx="2593796" cy="2593796"/>
            <a:chOff x="11347902" y="8263156"/>
            <a:chExt cx="5452844" cy="5452844"/>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27"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8" name="กลุ่ม 79"/>
            <p:cNvGrpSpPr/>
            <p:nvPr/>
          </p:nvGrpSpPr>
          <p:grpSpPr>
            <a:xfrm>
              <a:off x="13627245" y="9762741"/>
              <a:ext cx="1040499" cy="1553370"/>
              <a:chOff x="9260948" y="10553700"/>
              <a:chExt cx="447675" cy="668338"/>
            </a:xfrm>
            <a:solidFill>
              <a:schemeClr val="bg1"/>
            </a:solidFill>
          </p:grpSpPr>
          <p:sp>
            <p:nvSpPr>
              <p:cNvPr id="29"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3" name="Group 32"/>
          <p:cNvGrpSpPr/>
          <p:nvPr/>
        </p:nvGrpSpPr>
        <p:grpSpPr>
          <a:xfrm>
            <a:off x="540404" y="9982200"/>
            <a:ext cx="2593796" cy="2593796"/>
            <a:chOff x="957549" y="13920792"/>
            <a:chExt cx="2593796" cy="2593796"/>
          </a:xfrm>
        </p:grpSpPr>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549" y="13920792"/>
              <a:ext cx="2593796" cy="2593796"/>
            </a:xfrm>
            <a:prstGeom prst="rect">
              <a:avLst/>
            </a:prstGeom>
          </p:spPr>
        </p:pic>
        <p:sp>
          <p:nvSpPr>
            <p:cNvPr id="35" name="Rectangle 139"/>
            <p:cNvSpPr/>
            <p:nvPr/>
          </p:nvSpPr>
          <p:spPr>
            <a:xfrm>
              <a:off x="1571060" y="14285183"/>
              <a:ext cx="1436385" cy="14367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6" name="กลุ่ม 166"/>
            <p:cNvGrpSpPr/>
            <p:nvPr/>
          </p:nvGrpSpPr>
          <p:grpSpPr>
            <a:xfrm>
              <a:off x="1874838" y="14504437"/>
              <a:ext cx="762000" cy="964163"/>
              <a:chOff x="14438313" y="4005263"/>
              <a:chExt cx="466725" cy="590550"/>
            </a:xfrm>
            <a:solidFill>
              <a:schemeClr val="bg1"/>
            </a:solidFill>
          </p:grpSpPr>
          <p:sp>
            <p:nvSpPr>
              <p:cNvPr id="37" name="Freeform 69"/>
              <p:cNvSpPr>
                <a:spLocks noEditPoints="1"/>
              </p:cNvSpPr>
              <p:nvPr/>
            </p:nvSpPr>
            <p:spPr bwMode="auto">
              <a:xfrm>
                <a:off x="14438313" y="4262438"/>
                <a:ext cx="114300" cy="171450"/>
              </a:xfrm>
              <a:custGeom>
                <a:avLst/>
                <a:gdLst>
                  <a:gd name="T0" fmla="*/ 9 w 12"/>
                  <a:gd name="T1" fmla="*/ 0 h 18"/>
                  <a:gd name="T2" fmla="*/ 3 w 12"/>
                  <a:gd name="T3" fmla="*/ 0 h 18"/>
                  <a:gd name="T4" fmla="*/ 0 w 12"/>
                  <a:gd name="T5" fmla="*/ 3 h 18"/>
                  <a:gd name="T6" fmla="*/ 0 w 12"/>
                  <a:gd name="T7" fmla="*/ 15 h 18"/>
                  <a:gd name="T8" fmla="*/ 3 w 12"/>
                  <a:gd name="T9" fmla="*/ 18 h 18"/>
                  <a:gd name="T10" fmla="*/ 9 w 12"/>
                  <a:gd name="T11" fmla="*/ 18 h 18"/>
                  <a:gd name="T12" fmla="*/ 12 w 12"/>
                  <a:gd name="T13" fmla="*/ 15 h 18"/>
                  <a:gd name="T14" fmla="*/ 12 w 12"/>
                  <a:gd name="T15" fmla="*/ 3 h 18"/>
                  <a:gd name="T16" fmla="*/ 9 w 12"/>
                  <a:gd name="T17" fmla="*/ 0 h 18"/>
                  <a:gd name="T18" fmla="*/ 9 w 12"/>
                  <a:gd name="T19" fmla="*/ 15 h 18"/>
                  <a:gd name="T20" fmla="*/ 9 w 12"/>
                  <a:gd name="T21" fmla="*/ 15 h 18"/>
                  <a:gd name="T22" fmla="*/ 3 w 12"/>
                  <a:gd name="T23" fmla="*/ 15 h 18"/>
                  <a:gd name="T24" fmla="*/ 3 w 12"/>
                  <a:gd name="T25" fmla="*/ 15 h 18"/>
                  <a:gd name="T26" fmla="*/ 3 w 12"/>
                  <a:gd name="T27" fmla="*/ 3 h 18"/>
                  <a:gd name="T28" fmla="*/ 3 w 12"/>
                  <a:gd name="T29" fmla="*/ 2 h 18"/>
                  <a:gd name="T30" fmla="*/ 9 w 12"/>
                  <a:gd name="T31" fmla="*/ 2 h 18"/>
                  <a:gd name="T32" fmla="*/ 9 w 12"/>
                  <a:gd name="T33" fmla="*/ 3 h 18"/>
                  <a:gd name="T34" fmla="*/ 9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3" y="0"/>
                      <a:pt x="3" y="0"/>
                      <a:pt x="3" y="0"/>
                    </a:cubicBezTo>
                    <a:cubicBezTo>
                      <a:pt x="1" y="0"/>
                      <a:pt x="0" y="1"/>
                      <a:pt x="0" y="3"/>
                    </a:cubicBezTo>
                    <a:cubicBezTo>
                      <a:pt x="0" y="15"/>
                      <a:pt x="0" y="15"/>
                      <a:pt x="0" y="15"/>
                    </a:cubicBezTo>
                    <a:cubicBezTo>
                      <a:pt x="0" y="17"/>
                      <a:pt x="1" y="18"/>
                      <a:pt x="3" y="18"/>
                    </a:cubicBezTo>
                    <a:cubicBezTo>
                      <a:pt x="9" y="18"/>
                      <a:pt x="9" y="18"/>
                      <a:pt x="9" y="18"/>
                    </a:cubicBezTo>
                    <a:cubicBezTo>
                      <a:pt x="10" y="18"/>
                      <a:pt x="12" y="17"/>
                      <a:pt x="12" y="15"/>
                    </a:cubicBezTo>
                    <a:cubicBezTo>
                      <a:pt x="12" y="3"/>
                      <a:pt x="12" y="3"/>
                      <a:pt x="12" y="3"/>
                    </a:cubicBezTo>
                    <a:cubicBezTo>
                      <a:pt x="12" y="1"/>
                      <a:pt x="10" y="0"/>
                      <a:pt x="9" y="0"/>
                    </a:cubicBezTo>
                    <a:close/>
                    <a:moveTo>
                      <a:pt x="9" y="15"/>
                    </a:moveTo>
                    <a:cubicBezTo>
                      <a:pt x="9" y="15"/>
                      <a:pt x="9" y="15"/>
                      <a:pt x="9" y="15"/>
                    </a:cubicBezTo>
                    <a:cubicBezTo>
                      <a:pt x="3" y="15"/>
                      <a:pt x="3" y="15"/>
                      <a:pt x="3" y="15"/>
                    </a:cubicBezTo>
                    <a:cubicBezTo>
                      <a:pt x="3" y="15"/>
                      <a:pt x="3" y="15"/>
                      <a:pt x="3" y="15"/>
                    </a:cubicBezTo>
                    <a:cubicBezTo>
                      <a:pt x="3" y="3"/>
                      <a:pt x="3" y="3"/>
                      <a:pt x="3" y="3"/>
                    </a:cubicBezTo>
                    <a:cubicBezTo>
                      <a:pt x="3" y="2"/>
                      <a:pt x="3" y="2"/>
                      <a:pt x="3" y="2"/>
                    </a:cubicBezTo>
                    <a:cubicBezTo>
                      <a:pt x="9" y="2"/>
                      <a:pt x="9" y="2"/>
                      <a:pt x="9" y="2"/>
                    </a:cubicBezTo>
                    <a:cubicBezTo>
                      <a:pt x="9" y="2"/>
                      <a:pt x="9" y="2"/>
                      <a:pt x="9" y="3"/>
                    </a:cubicBezTo>
                    <a:lnTo>
                      <a:pt x="9"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70"/>
              <p:cNvSpPr>
                <a:spLocks noEditPoints="1"/>
              </p:cNvSpPr>
              <p:nvPr/>
            </p:nvSpPr>
            <p:spPr bwMode="auto">
              <a:xfrm>
                <a:off x="14628813" y="4157663"/>
                <a:ext cx="104775" cy="180975"/>
              </a:xfrm>
              <a:custGeom>
                <a:avLst/>
                <a:gdLst>
                  <a:gd name="T0" fmla="*/ 8 w 11"/>
                  <a:gd name="T1" fmla="*/ 0 h 19"/>
                  <a:gd name="T2" fmla="*/ 3 w 11"/>
                  <a:gd name="T3" fmla="*/ 0 h 19"/>
                  <a:gd name="T4" fmla="*/ 0 w 11"/>
                  <a:gd name="T5" fmla="*/ 4 h 19"/>
                  <a:gd name="T6" fmla="*/ 0 w 11"/>
                  <a:gd name="T7" fmla="*/ 16 h 19"/>
                  <a:gd name="T8" fmla="*/ 3 w 11"/>
                  <a:gd name="T9" fmla="*/ 19 h 19"/>
                  <a:gd name="T10" fmla="*/ 8 w 11"/>
                  <a:gd name="T11" fmla="*/ 19 h 19"/>
                  <a:gd name="T12" fmla="*/ 11 w 11"/>
                  <a:gd name="T13" fmla="*/ 16 h 19"/>
                  <a:gd name="T14" fmla="*/ 11 w 11"/>
                  <a:gd name="T15" fmla="*/ 4 h 19"/>
                  <a:gd name="T16" fmla="*/ 8 w 11"/>
                  <a:gd name="T17" fmla="*/ 0 h 19"/>
                  <a:gd name="T18" fmla="*/ 9 w 11"/>
                  <a:gd name="T19" fmla="*/ 16 h 19"/>
                  <a:gd name="T20" fmla="*/ 8 w 11"/>
                  <a:gd name="T21" fmla="*/ 16 h 19"/>
                  <a:gd name="T22" fmla="*/ 3 w 11"/>
                  <a:gd name="T23" fmla="*/ 16 h 19"/>
                  <a:gd name="T24" fmla="*/ 2 w 11"/>
                  <a:gd name="T25" fmla="*/ 16 h 19"/>
                  <a:gd name="T26" fmla="*/ 2 w 11"/>
                  <a:gd name="T27" fmla="*/ 4 h 19"/>
                  <a:gd name="T28" fmla="*/ 3 w 11"/>
                  <a:gd name="T29" fmla="*/ 3 h 19"/>
                  <a:gd name="T30" fmla="*/ 8 w 11"/>
                  <a:gd name="T31" fmla="*/ 3 h 19"/>
                  <a:gd name="T32" fmla="*/ 9 w 11"/>
                  <a:gd name="T33" fmla="*/ 4 h 19"/>
                  <a:gd name="T34" fmla="*/ 9 w 11"/>
                  <a:gd name="T35"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9">
                    <a:moveTo>
                      <a:pt x="8" y="0"/>
                    </a:moveTo>
                    <a:cubicBezTo>
                      <a:pt x="3" y="0"/>
                      <a:pt x="3" y="0"/>
                      <a:pt x="3" y="0"/>
                    </a:cubicBezTo>
                    <a:cubicBezTo>
                      <a:pt x="1" y="0"/>
                      <a:pt x="0" y="2"/>
                      <a:pt x="0" y="4"/>
                    </a:cubicBezTo>
                    <a:cubicBezTo>
                      <a:pt x="0" y="16"/>
                      <a:pt x="0" y="16"/>
                      <a:pt x="0" y="16"/>
                    </a:cubicBezTo>
                    <a:cubicBezTo>
                      <a:pt x="0" y="18"/>
                      <a:pt x="1" y="19"/>
                      <a:pt x="3" y="19"/>
                    </a:cubicBezTo>
                    <a:cubicBezTo>
                      <a:pt x="8" y="19"/>
                      <a:pt x="8" y="19"/>
                      <a:pt x="8" y="19"/>
                    </a:cubicBezTo>
                    <a:cubicBezTo>
                      <a:pt x="10" y="19"/>
                      <a:pt x="11" y="18"/>
                      <a:pt x="11" y="16"/>
                    </a:cubicBezTo>
                    <a:cubicBezTo>
                      <a:pt x="11" y="4"/>
                      <a:pt x="11" y="4"/>
                      <a:pt x="11" y="4"/>
                    </a:cubicBezTo>
                    <a:cubicBezTo>
                      <a:pt x="11" y="2"/>
                      <a:pt x="10" y="0"/>
                      <a:pt x="8" y="0"/>
                    </a:cubicBezTo>
                    <a:close/>
                    <a:moveTo>
                      <a:pt x="9" y="16"/>
                    </a:moveTo>
                    <a:cubicBezTo>
                      <a:pt x="9" y="16"/>
                      <a:pt x="9" y="16"/>
                      <a:pt x="8" y="16"/>
                    </a:cubicBezTo>
                    <a:cubicBezTo>
                      <a:pt x="3" y="16"/>
                      <a:pt x="3" y="16"/>
                      <a:pt x="3" y="16"/>
                    </a:cubicBezTo>
                    <a:cubicBezTo>
                      <a:pt x="3" y="16"/>
                      <a:pt x="2" y="16"/>
                      <a:pt x="2" y="16"/>
                    </a:cubicBezTo>
                    <a:cubicBezTo>
                      <a:pt x="2" y="4"/>
                      <a:pt x="2" y="4"/>
                      <a:pt x="2" y="4"/>
                    </a:cubicBezTo>
                    <a:cubicBezTo>
                      <a:pt x="2" y="3"/>
                      <a:pt x="3" y="3"/>
                      <a:pt x="3" y="3"/>
                    </a:cubicBezTo>
                    <a:cubicBezTo>
                      <a:pt x="8" y="3"/>
                      <a:pt x="8" y="3"/>
                      <a:pt x="8" y="3"/>
                    </a:cubicBezTo>
                    <a:cubicBezTo>
                      <a:pt x="9" y="3"/>
                      <a:pt x="9" y="3"/>
                      <a:pt x="9" y="4"/>
                    </a:cubicBezTo>
                    <a:lnTo>
                      <a:pt x="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71"/>
              <p:cNvSpPr>
                <a:spLocks noEditPoints="1"/>
              </p:cNvSpPr>
              <p:nvPr/>
            </p:nvSpPr>
            <p:spPr bwMode="auto">
              <a:xfrm>
                <a:off x="14790738" y="4262438"/>
                <a:ext cx="114300" cy="171450"/>
              </a:xfrm>
              <a:custGeom>
                <a:avLst/>
                <a:gdLst>
                  <a:gd name="T0" fmla="*/ 9 w 12"/>
                  <a:gd name="T1" fmla="*/ 0 h 18"/>
                  <a:gd name="T2" fmla="*/ 4 w 12"/>
                  <a:gd name="T3" fmla="*/ 0 h 18"/>
                  <a:gd name="T4" fmla="*/ 0 w 12"/>
                  <a:gd name="T5" fmla="*/ 3 h 18"/>
                  <a:gd name="T6" fmla="*/ 0 w 12"/>
                  <a:gd name="T7" fmla="*/ 15 h 18"/>
                  <a:gd name="T8" fmla="*/ 4 w 12"/>
                  <a:gd name="T9" fmla="*/ 18 h 18"/>
                  <a:gd name="T10" fmla="*/ 9 w 12"/>
                  <a:gd name="T11" fmla="*/ 18 h 18"/>
                  <a:gd name="T12" fmla="*/ 12 w 12"/>
                  <a:gd name="T13" fmla="*/ 15 h 18"/>
                  <a:gd name="T14" fmla="*/ 12 w 12"/>
                  <a:gd name="T15" fmla="*/ 3 h 18"/>
                  <a:gd name="T16" fmla="*/ 9 w 12"/>
                  <a:gd name="T17" fmla="*/ 0 h 18"/>
                  <a:gd name="T18" fmla="*/ 10 w 12"/>
                  <a:gd name="T19" fmla="*/ 15 h 18"/>
                  <a:gd name="T20" fmla="*/ 9 w 12"/>
                  <a:gd name="T21" fmla="*/ 15 h 18"/>
                  <a:gd name="T22" fmla="*/ 4 w 12"/>
                  <a:gd name="T23" fmla="*/ 15 h 18"/>
                  <a:gd name="T24" fmla="*/ 3 w 12"/>
                  <a:gd name="T25" fmla="*/ 15 h 18"/>
                  <a:gd name="T26" fmla="*/ 3 w 12"/>
                  <a:gd name="T27" fmla="*/ 3 h 18"/>
                  <a:gd name="T28" fmla="*/ 4 w 12"/>
                  <a:gd name="T29" fmla="*/ 2 h 18"/>
                  <a:gd name="T30" fmla="*/ 9 w 12"/>
                  <a:gd name="T31" fmla="*/ 2 h 18"/>
                  <a:gd name="T32" fmla="*/ 10 w 12"/>
                  <a:gd name="T33" fmla="*/ 3 h 18"/>
                  <a:gd name="T34" fmla="*/ 10 w 12"/>
                  <a:gd name="T3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8">
                    <a:moveTo>
                      <a:pt x="9" y="0"/>
                    </a:moveTo>
                    <a:cubicBezTo>
                      <a:pt x="4" y="0"/>
                      <a:pt x="4" y="0"/>
                      <a:pt x="4" y="0"/>
                    </a:cubicBezTo>
                    <a:cubicBezTo>
                      <a:pt x="2" y="0"/>
                      <a:pt x="0" y="1"/>
                      <a:pt x="0" y="3"/>
                    </a:cubicBezTo>
                    <a:cubicBezTo>
                      <a:pt x="0" y="15"/>
                      <a:pt x="0" y="15"/>
                      <a:pt x="0" y="15"/>
                    </a:cubicBezTo>
                    <a:cubicBezTo>
                      <a:pt x="0" y="17"/>
                      <a:pt x="2" y="18"/>
                      <a:pt x="4" y="18"/>
                    </a:cubicBezTo>
                    <a:cubicBezTo>
                      <a:pt x="9" y="18"/>
                      <a:pt x="9" y="18"/>
                      <a:pt x="9" y="18"/>
                    </a:cubicBezTo>
                    <a:cubicBezTo>
                      <a:pt x="11" y="18"/>
                      <a:pt x="12" y="17"/>
                      <a:pt x="12" y="15"/>
                    </a:cubicBezTo>
                    <a:cubicBezTo>
                      <a:pt x="12" y="3"/>
                      <a:pt x="12" y="3"/>
                      <a:pt x="12" y="3"/>
                    </a:cubicBezTo>
                    <a:cubicBezTo>
                      <a:pt x="12" y="1"/>
                      <a:pt x="11" y="0"/>
                      <a:pt x="9" y="0"/>
                    </a:cubicBezTo>
                    <a:close/>
                    <a:moveTo>
                      <a:pt x="10" y="15"/>
                    </a:moveTo>
                    <a:cubicBezTo>
                      <a:pt x="10" y="15"/>
                      <a:pt x="9" y="15"/>
                      <a:pt x="9" y="15"/>
                    </a:cubicBezTo>
                    <a:cubicBezTo>
                      <a:pt x="4" y="15"/>
                      <a:pt x="4" y="15"/>
                      <a:pt x="4" y="15"/>
                    </a:cubicBezTo>
                    <a:cubicBezTo>
                      <a:pt x="3" y="15"/>
                      <a:pt x="3" y="15"/>
                      <a:pt x="3" y="15"/>
                    </a:cubicBezTo>
                    <a:cubicBezTo>
                      <a:pt x="3" y="3"/>
                      <a:pt x="3" y="3"/>
                      <a:pt x="3" y="3"/>
                    </a:cubicBezTo>
                    <a:cubicBezTo>
                      <a:pt x="3" y="2"/>
                      <a:pt x="3" y="2"/>
                      <a:pt x="4" y="2"/>
                    </a:cubicBezTo>
                    <a:cubicBezTo>
                      <a:pt x="9" y="2"/>
                      <a:pt x="9" y="2"/>
                      <a:pt x="9" y="2"/>
                    </a:cubicBezTo>
                    <a:cubicBezTo>
                      <a:pt x="9" y="2"/>
                      <a:pt x="10" y="2"/>
                      <a:pt x="10" y="3"/>
                    </a:cubicBezTo>
                    <a:lnTo>
                      <a:pt x="1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72"/>
              <p:cNvSpPr>
                <a:spLocks/>
              </p:cNvSpPr>
              <p:nvPr/>
            </p:nvSpPr>
            <p:spPr bwMode="auto">
              <a:xfrm>
                <a:off x="14838363" y="4100513"/>
                <a:ext cx="28575" cy="133350"/>
              </a:xfrm>
              <a:custGeom>
                <a:avLst/>
                <a:gdLst>
                  <a:gd name="T0" fmla="*/ 1 w 3"/>
                  <a:gd name="T1" fmla="*/ 14 h 14"/>
                  <a:gd name="T2" fmla="*/ 3 w 3"/>
                  <a:gd name="T3" fmla="*/ 12 h 14"/>
                  <a:gd name="T4" fmla="*/ 3 w 3"/>
                  <a:gd name="T5" fmla="*/ 1 h 14"/>
                  <a:gd name="T6" fmla="*/ 1 w 3"/>
                  <a:gd name="T7" fmla="*/ 0 h 14"/>
                  <a:gd name="T8" fmla="*/ 0 w 3"/>
                  <a:gd name="T9" fmla="*/ 1 h 14"/>
                  <a:gd name="T10" fmla="*/ 0 w 3"/>
                  <a:gd name="T11" fmla="*/ 12 h 14"/>
                  <a:gd name="T12" fmla="*/ 1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14"/>
                    </a:moveTo>
                    <a:cubicBezTo>
                      <a:pt x="2" y="14"/>
                      <a:pt x="3" y="13"/>
                      <a:pt x="3" y="12"/>
                    </a:cubicBezTo>
                    <a:cubicBezTo>
                      <a:pt x="3" y="1"/>
                      <a:pt x="3" y="1"/>
                      <a:pt x="3" y="1"/>
                    </a:cubicBezTo>
                    <a:cubicBezTo>
                      <a:pt x="3" y="1"/>
                      <a:pt x="2" y="0"/>
                      <a:pt x="1" y="0"/>
                    </a:cubicBezTo>
                    <a:cubicBezTo>
                      <a:pt x="1" y="0"/>
                      <a:pt x="0" y="1"/>
                      <a:pt x="0" y="1"/>
                    </a:cubicBezTo>
                    <a:cubicBezTo>
                      <a:pt x="0" y="12"/>
                      <a:pt x="0" y="12"/>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73"/>
              <p:cNvSpPr>
                <a:spLocks/>
              </p:cNvSpPr>
              <p:nvPr/>
            </p:nvSpPr>
            <p:spPr bwMode="auto">
              <a:xfrm>
                <a:off x="14838363" y="4462463"/>
                <a:ext cx="28575" cy="133350"/>
              </a:xfrm>
              <a:custGeom>
                <a:avLst/>
                <a:gdLst>
                  <a:gd name="T0" fmla="*/ 1 w 3"/>
                  <a:gd name="T1" fmla="*/ 0 h 14"/>
                  <a:gd name="T2" fmla="*/ 0 w 3"/>
                  <a:gd name="T3" fmla="*/ 1 h 14"/>
                  <a:gd name="T4" fmla="*/ 0 w 3"/>
                  <a:gd name="T5" fmla="*/ 12 h 14"/>
                  <a:gd name="T6" fmla="*/ 1 w 3"/>
                  <a:gd name="T7" fmla="*/ 14 h 14"/>
                  <a:gd name="T8" fmla="*/ 3 w 3"/>
                  <a:gd name="T9" fmla="*/ 12 h 14"/>
                  <a:gd name="T10" fmla="*/ 3 w 3"/>
                  <a:gd name="T11" fmla="*/ 1 h 14"/>
                  <a:gd name="T12" fmla="*/ 1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0"/>
                    </a:moveTo>
                    <a:cubicBezTo>
                      <a:pt x="1" y="0"/>
                      <a:pt x="0" y="0"/>
                      <a:pt x="0" y="1"/>
                    </a:cubicBezTo>
                    <a:cubicBezTo>
                      <a:pt x="0" y="12"/>
                      <a:pt x="0" y="12"/>
                      <a:pt x="0" y="12"/>
                    </a:cubicBezTo>
                    <a:cubicBezTo>
                      <a:pt x="0" y="13"/>
                      <a:pt x="1" y="14"/>
                      <a:pt x="1" y="14"/>
                    </a:cubicBezTo>
                    <a:cubicBezTo>
                      <a:pt x="2" y="14"/>
                      <a:pt x="3" y="13"/>
                      <a:pt x="3" y="12"/>
                    </a:cubicBezTo>
                    <a:cubicBezTo>
                      <a:pt x="3" y="1"/>
                      <a:pt x="3" y="1"/>
                      <a:pt x="3"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74"/>
              <p:cNvSpPr>
                <a:spLocks/>
              </p:cNvSpPr>
              <p:nvPr/>
            </p:nvSpPr>
            <p:spPr bwMode="auto">
              <a:xfrm>
                <a:off x="14666913" y="4005263"/>
                <a:ext cx="28575" cy="133350"/>
              </a:xfrm>
              <a:custGeom>
                <a:avLst/>
                <a:gdLst>
                  <a:gd name="T0" fmla="*/ 2 w 3"/>
                  <a:gd name="T1" fmla="*/ 14 h 14"/>
                  <a:gd name="T2" fmla="*/ 3 w 3"/>
                  <a:gd name="T3" fmla="*/ 12 h 14"/>
                  <a:gd name="T4" fmla="*/ 3 w 3"/>
                  <a:gd name="T5" fmla="*/ 1 h 14"/>
                  <a:gd name="T6" fmla="*/ 2 w 3"/>
                  <a:gd name="T7" fmla="*/ 0 h 14"/>
                  <a:gd name="T8" fmla="*/ 0 w 3"/>
                  <a:gd name="T9" fmla="*/ 1 h 14"/>
                  <a:gd name="T10" fmla="*/ 0 w 3"/>
                  <a:gd name="T11" fmla="*/ 12 h 14"/>
                  <a:gd name="T12" fmla="*/ 2 w 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14"/>
                    </a:moveTo>
                    <a:cubicBezTo>
                      <a:pt x="2" y="14"/>
                      <a:pt x="3" y="13"/>
                      <a:pt x="3" y="12"/>
                    </a:cubicBezTo>
                    <a:cubicBezTo>
                      <a:pt x="3" y="1"/>
                      <a:pt x="3" y="1"/>
                      <a:pt x="3" y="1"/>
                    </a:cubicBezTo>
                    <a:cubicBezTo>
                      <a:pt x="3" y="0"/>
                      <a:pt x="2" y="0"/>
                      <a:pt x="2" y="0"/>
                    </a:cubicBezTo>
                    <a:cubicBezTo>
                      <a:pt x="1" y="0"/>
                      <a:pt x="0" y="0"/>
                      <a:pt x="0" y="1"/>
                    </a:cubicBezTo>
                    <a:cubicBezTo>
                      <a:pt x="0" y="12"/>
                      <a:pt x="0" y="12"/>
                      <a:pt x="0" y="12"/>
                    </a:cubicBezTo>
                    <a:cubicBezTo>
                      <a:pt x="0" y="13"/>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75"/>
              <p:cNvSpPr>
                <a:spLocks/>
              </p:cNvSpPr>
              <p:nvPr/>
            </p:nvSpPr>
            <p:spPr bwMode="auto">
              <a:xfrm>
                <a:off x="14666913" y="4367213"/>
                <a:ext cx="28575" cy="133350"/>
              </a:xfrm>
              <a:custGeom>
                <a:avLst/>
                <a:gdLst>
                  <a:gd name="T0" fmla="*/ 2 w 3"/>
                  <a:gd name="T1" fmla="*/ 0 h 14"/>
                  <a:gd name="T2" fmla="*/ 0 w 3"/>
                  <a:gd name="T3" fmla="*/ 1 h 14"/>
                  <a:gd name="T4" fmla="*/ 0 w 3"/>
                  <a:gd name="T5" fmla="*/ 12 h 14"/>
                  <a:gd name="T6" fmla="*/ 2 w 3"/>
                  <a:gd name="T7" fmla="*/ 14 h 14"/>
                  <a:gd name="T8" fmla="*/ 3 w 3"/>
                  <a:gd name="T9" fmla="*/ 12 h 14"/>
                  <a:gd name="T10" fmla="*/ 3 w 3"/>
                  <a:gd name="T11" fmla="*/ 1 h 14"/>
                  <a:gd name="T12" fmla="*/ 2 w 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2" y="0"/>
                    </a:moveTo>
                    <a:cubicBezTo>
                      <a:pt x="1" y="0"/>
                      <a:pt x="0" y="0"/>
                      <a:pt x="0" y="1"/>
                    </a:cubicBezTo>
                    <a:cubicBezTo>
                      <a:pt x="0" y="12"/>
                      <a:pt x="0" y="12"/>
                      <a:pt x="0" y="12"/>
                    </a:cubicBezTo>
                    <a:cubicBezTo>
                      <a:pt x="0" y="13"/>
                      <a:pt x="1" y="14"/>
                      <a:pt x="2" y="14"/>
                    </a:cubicBezTo>
                    <a:cubicBezTo>
                      <a:pt x="2" y="14"/>
                      <a:pt x="3" y="13"/>
                      <a:pt x="3" y="12"/>
                    </a:cubicBezTo>
                    <a:cubicBezTo>
                      <a:pt x="3" y="1"/>
                      <a:pt x="3" y="1"/>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76"/>
              <p:cNvSpPr>
                <a:spLocks/>
              </p:cNvSpPr>
              <p:nvPr/>
            </p:nvSpPr>
            <p:spPr bwMode="auto">
              <a:xfrm>
                <a:off x="14485938" y="4100513"/>
                <a:ext cx="19050" cy="133350"/>
              </a:xfrm>
              <a:custGeom>
                <a:avLst/>
                <a:gdLst>
                  <a:gd name="T0" fmla="*/ 1 w 2"/>
                  <a:gd name="T1" fmla="*/ 14 h 14"/>
                  <a:gd name="T2" fmla="*/ 2 w 2"/>
                  <a:gd name="T3" fmla="*/ 13 h 14"/>
                  <a:gd name="T4" fmla="*/ 2 w 2"/>
                  <a:gd name="T5" fmla="*/ 2 h 14"/>
                  <a:gd name="T6" fmla="*/ 1 w 2"/>
                  <a:gd name="T7" fmla="*/ 0 h 14"/>
                  <a:gd name="T8" fmla="*/ 0 w 2"/>
                  <a:gd name="T9" fmla="*/ 2 h 14"/>
                  <a:gd name="T10" fmla="*/ 0 w 2"/>
                  <a:gd name="T11" fmla="*/ 13 h 14"/>
                  <a:gd name="T12" fmla="*/ 1 w 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14"/>
                    </a:moveTo>
                    <a:cubicBezTo>
                      <a:pt x="2" y="14"/>
                      <a:pt x="2" y="13"/>
                      <a:pt x="2" y="13"/>
                    </a:cubicBezTo>
                    <a:cubicBezTo>
                      <a:pt x="2" y="2"/>
                      <a:pt x="2" y="2"/>
                      <a:pt x="2" y="2"/>
                    </a:cubicBezTo>
                    <a:cubicBezTo>
                      <a:pt x="2" y="1"/>
                      <a:pt x="2" y="0"/>
                      <a:pt x="1" y="0"/>
                    </a:cubicBezTo>
                    <a:cubicBezTo>
                      <a:pt x="0" y="0"/>
                      <a:pt x="0" y="1"/>
                      <a:pt x="0" y="2"/>
                    </a:cubicBezTo>
                    <a:cubicBezTo>
                      <a:pt x="0" y="13"/>
                      <a:pt x="0" y="13"/>
                      <a:pt x="0" y="13"/>
                    </a:cubicBezTo>
                    <a:cubicBezTo>
                      <a:pt x="0" y="13"/>
                      <a:pt x="0"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77"/>
              <p:cNvSpPr>
                <a:spLocks/>
              </p:cNvSpPr>
              <p:nvPr/>
            </p:nvSpPr>
            <p:spPr bwMode="auto">
              <a:xfrm>
                <a:off x="14485938" y="4462463"/>
                <a:ext cx="19050" cy="133350"/>
              </a:xfrm>
              <a:custGeom>
                <a:avLst/>
                <a:gdLst>
                  <a:gd name="T0" fmla="*/ 1 w 2"/>
                  <a:gd name="T1" fmla="*/ 0 h 14"/>
                  <a:gd name="T2" fmla="*/ 0 w 2"/>
                  <a:gd name="T3" fmla="*/ 1 h 14"/>
                  <a:gd name="T4" fmla="*/ 0 w 2"/>
                  <a:gd name="T5" fmla="*/ 13 h 14"/>
                  <a:gd name="T6" fmla="*/ 1 w 2"/>
                  <a:gd name="T7" fmla="*/ 14 h 14"/>
                  <a:gd name="T8" fmla="*/ 2 w 2"/>
                  <a:gd name="T9" fmla="*/ 13 h 14"/>
                  <a:gd name="T10" fmla="*/ 2 w 2"/>
                  <a:gd name="T11" fmla="*/ 1 h 14"/>
                  <a:gd name="T12" fmla="*/ 1 w 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 h="14">
                    <a:moveTo>
                      <a:pt x="1" y="0"/>
                    </a:moveTo>
                    <a:cubicBezTo>
                      <a:pt x="0" y="0"/>
                      <a:pt x="0" y="1"/>
                      <a:pt x="0" y="1"/>
                    </a:cubicBezTo>
                    <a:cubicBezTo>
                      <a:pt x="0" y="13"/>
                      <a:pt x="0" y="13"/>
                      <a:pt x="0" y="13"/>
                    </a:cubicBezTo>
                    <a:cubicBezTo>
                      <a:pt x="0" y="13"/>
                      <a:pt x="0" y="14"/>
                      <a:pt x="1" y="14"/>
                    </a:cubicBezTo>
                    <a:cubicBezTo>
                      <a:pt x="2" y="14"/>
                      <a:pt x="2" y="13"/>
                      <a:pt x="2" y="13"/>
                    </a:cubicBezTo>
                    <a:cubicBezTo>
                      <a:pt x="2"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6" name="Group 45"/>
          <p:cNvGrpSpPr/>
          <p:nvPr/>
        </p:nvGrpSpPr>
        <p:grpSpPr>
          <a:xfrm>
            <a:off x="21836241" y="4950004"/>
            <a:ext cx="2593796" cy="2593796"/>
            <a:chOff x="5684837" y="8229600"/>
            <a:chExt cx="5452844" cy="5452844"/>
          </a:xfrm>
        </p:grpSpPr>
        <p:pic>
          <p:nvPicPr>
            <p:cNvPr id="47" name="Pictur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48"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9"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0" name="Group 49"/>
          <p:cNvGrpSpPr/>
          <p:nvPr/>
        </p:nvGrpSpPr>
        <p:grpSpPr>
          <a:xfrm>
            <a:off x="21178917" y="8302804"/>
            <a:ext cx="2593796" cy="2593796"/>
            <a:chOff x="24266" y="8229600"/>
            <a:chExt cx="5452844" cy="5452844"/>
          </a:xfrm>
        </p:grpSpPr>
        <p:pic>
          <p:nvPicPr>
            <p:cNvPr id="51" name="Picture 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52"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3"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54" name="TextBox 53"/>
          <p:cNvSpPr txBox="1"/>
          <p:nvPr/>
        </p:nvSpPr>
        <p:spPr>
          <a:xfrm>
            <a:off x="2386794" y="7421773"/>
            <a:ext cx="4822043" cy="960227"/>
          </a:xfrm>
          <a:prstGeom prst="rect">
            <a:avLst/>
          </a:prstGeom>
          <a:noFill/>
        </p:spPr>
        <p:txBody>
          <a:bodyPr wrap="square" lIns="219419" tIns="109710" rIns="219419" bIns="109710" rtlCol="0">
            <a:spAutoFit/>
          </a:bodyPr>
          <a:lstStyle/>
          <a:p>
            <a:pPr algn="r"/>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55" name="TextBox 54"/>
          <p:cNvSpPr txBox="1"/>
          <p:nvPr/>
        </p:nvSpPr>
        <p:spPr>
          <a:xfrm>
            <a:off x="1837462" y="6934200"/>
            <a:ext cx="5330959" cy="677072"/>
          </a:xfrm>
          <a:prstGeom prst="rect">
            <a:avLst/>
          </a:prstGeom>
          <a:noFill/>
        </p:spPr>
        <p:txBody>
          <a:bodyPr wrap="square" lIns="182843" tIns="91422" rIns="182843" bIns="91422" rtlCol="0">
            <a:spAutoFit/>
          </a:bodyPr>
          <a:lstStyle/>
          <a:p>
            <a:pPr algn="r"/>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56" name="TextBox 55"/>
          <p:cNvSpPr txBox="1"/>
          <p:nvPr/>
        </p:nvSpPr>
        <p:spPr>
          <a:xfrm>
            <a:off x="3758394" y="10926973"/>
            <a:ext cx="4822043" cy="960227"/>
          </a:xfrm>
          <a:prstGeom prst="rect">
            <a:avLst/>
          </a:prstGeom>
          <a:noFill/>
        </p:spPr>
        <p:txBody>
          <a:bodyPr wrap="square" lIns="219419" tIns="109710" rIns="219419" bIns="109710" rtlCol="0">
            <a:spAutoFit/>
          </a:bodyPr>
          <a:lstStyle/>
          <a:p>
            <a:pPr algn="r"/>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57" name="TextBox 56"/>
          <p:cNvSpPr txBox="1"/>
          <p:nvPr/>
        </p:nvSpPr>
        <p:spPr>
          <a:xfrm>
            <a:off x="3209062" y="10439400"/>
            <a:ext cx="5330959" cy="677072"/>
          </a:xfrm>
          <a:prstGeom prst="rect">
            <a:avLst/>
          </a:prstGeom>
          <a:noFill/>
        </p:spPr>
        <p:txBody>
          <a:bodyPr wrap="square" lIns="182843" tIns="91422" rIns="182843" bIns="91422" rtlCol="0">
            <a:spAutoFit/>
          </a:bodyPr>
          <a:lstStyle/>
          <a:p>
            <a:pPr algn="r"/>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60" name="TextBox 59"/>
          <p:cNvSpPr txBox="1"/>
          <p:nvPr/>
        </p:nvSpPr>
        <p:spPr>
          <a:xfrm>
            <a:off x="17514810" y="5745373"/>
            <a:ext cx="4822043" cy="960227"/>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61" name="TextBox 60"/>
          <p:cNvSpPr txBox="1"/>
          <p:nvPr/>
        </p:nvSpPr>
        <p:spPr>
          <a:xfrm>
            <a:off x="17498878" y="5257800"/>
            <a:ext cx="5330959"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sp>
        <p:nvSpPr>
          <p:cNvPr id="62" name="TextBox 61"/>
          <p:cNvSpPr txBox="1"/>
          <p:nvPr/>
        </p:nvSpPr>
        <p:spPr>
          <a:xfrm>
            <a:off x="16219410" y="9174373"/>
            <a:ext cx="4822043" cy="960227"/>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95000"/>
                  </a:schemeClr>
                </a:solidFill>
                <a:latin typeface="Lato" pitchFamily="34" charset="0"/>
                <a:ea typeface="Lato" pitchFamily="34" charset="0"/>
                <a:cs typeface="Lato" pitchFamily="34" charset="0"/>
              </a:rPr>
              <a:t>methodologies</a:t>
            </a:r>
            <a:endParaRPr lang="en-US" sz="2400" dirty="0">
              <a:solidFill>
                <a:schemeClr val="bg1">
                  <a:lumMod val="95000"/>
                </a:schemeClr>
              </a:solidFill>
              <a:latin typeface="Lato" pitchFamily="34" charset="0"/>
              <a:ea typeface="Lato" pitchFamily="34" charset="0"/>
              <a:cs typeface="Lato" pitchFamily="34" charset="0"/>
            </a:endParaRPr>
          </a:p>
        </p:txBody>
      </p:sp>
      <p:sp>
        <p:nvSpPr>
          <p:cNvPr id="63" name="TextBox 62"/>
          <p:cNvSpPr txBox="1"/>
          <p:nvPr/>
        </p:nvSpPr>
        <p:spPr>
          <a:xfrm>
            <a:off x="16203478" y="8686800"/>
            <a:ext cx="5330959"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67" name="Group 66"/>
          <p:cNvGrpSpPr/>
          <p:nvPr/>
        </p:nvGrpSpPr>
        <p:grpSpPr>
          <a:xfrm>
            <a:off x="1511831" y="2011573"/>
            <a:ext cx="21699006" cy="1569827"/>
            <a:chOff x="17167947" y="1544895"/>
            <a:chExt cx="9061387" cy="3050365"/>
          </a:xfrm>
        </p:grpSpPr>
        <p:sp>
          <p:nvSpPr>
            <p:cNvPr id="68" name="TextBox 67"/>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9" name="TextBox 68"/>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70" name="Group 69"/>
          <p:cNvGrpSpPr/>
          <p:nvPr/>
        </p:nvGrpSpPr>
        <p:grpSpPr>
          <a:xfrm>
            <a:off x="-67155" y="0"/>
            <a:ext cx="15438437" cy="1483379"/>
            <a:chOff x="-67155" y="0"/>
            <a:chExt cx="15438437" cy="1483379"/>
          </a:xfrm>
        </p:grpSpPr>
        <p:sp>
          <p:nvSpPr>
            <p:cNvPr id="94" name="Freeform 93"/>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5" name="Group 94"/>
            <p:cNvGrpSpPr/>
            <p:nvPr/>
          </p:nvGrpSpPr>
          <p:grpSpPr>
            <a:xfrm>
              <a:off x="590441" y="0"/>
              <a:ext cx="12477882" cy="1259765"/>
              <a:chOff x="15970295" y="4973456"/>
              <a:chExt cx="12477882" cy="1259765"/>
            </a:xfrm>
          </p:grpSpPr>
          <p:sp>
            <p:nvSpPr>
              <p:cNvPr id="9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97" name="TextBox 9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8538311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p:cTn id="19" dur="500" fill="hold"/>
                                        <p:tgtEl>
                                          <p:spTgt spid="60"/>
                                        </p:tgtEl>
                                        <p:attrNameLst>
                                          <p:attrName>ppt_w</p:attrName>
                                        </p:attrNameLst>
                                      </p:cBhvr>
                                      <p:tavLst>
                                        <p:tav tm="0">
                                          <p:val>
                                            <p:fltVal val="0"/>
                                          </p:val>
                                        </p:tav>
                                        <p:tav tm="100000">
                                          <p:val>
                                            <p:strVal val="#ppt_w"/>
                                          </p:val>
                                        </p:tav>
                                      </p:tavLst>
                                    </p:anim>
                                    <p:anim calcmode="lin" valueType="num">
                                      <p:cBhvr>
                                        <p:cTn id="20" dur="500" fill="hold"/>
                                        <p:tgtEl>
                                          <p:spTgt spid="60"/>
                                        </p:tgtEl>
                                        <p:attrNameLst>
                                          <p:attrName>ppt_h</p:attrName>
                                        </p:attrNameLst>
                                      </p:cBhvr>
                                      <p:tavLst>
                                        <p:tav tm="0">
                                          <p:val>
                                            <p:fltVal val="0"/>
                                          </p:val>
                                        </p:tav>
                                        <p:tav tm="100000">
                                          <p:val>
                                            <p:strVal val="#ppt_h"/>
                                          </p:val>
                                        </p:tav>
                                      </p:tavLst>
                                    </p:anim>
                                    <p:animEffect transition="in" filter="fade">
                                      <p:cBhvr>
                                        <p:cTn id="21" dur="500"/>
                                        <p:tgtEl>
                                          <p:spTgt spid="6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6" grpId="0"/>
      <p:bldP spid="60"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Chart 306"/>
          <p:cNvGraphicFramePr/>
          <p:nvPr>
            <p:extLst>
              <p:ext uri="{D42A27DB-BD31-4B8C-83A1-F6EECF244321}">
                <p14:modId xmlns:p14="http://schemas.microsoft.com/office/powerpoint/2010/main" val="537375900"/>
              </p:ext>
            </p:extLst>
          </p:nvPr>
        </p:nvGraphicFramePr>
        <p:xfrm>
          <a:off x="1417422" y="2508735"/>
          <a:ext cx="10693645" cy="10561320"/>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12923836" y="2819400"/>
            <a:ext cx="10235719" cy="2308489"/>
            <a:chOff x="17167947" y="1544897"/>
            <a:chExt cx="8299039" cy="4485675"/>
          </a:xfrm>
        </p:grpSpPr>
        <p:sp>
          <p:nvSpPr>
            <p:cNvPr id="7" name="TextBox 6"/>
            <p:cNvSpPr txBox="1"/>
            <p:nvPr/>
          </p:nvSpPr>
          <p:spPr>
            <a:xfrm>
              <a:off x="17168225" y="2729422"/>
              <a:ext cx="8298761" cy="3301150"/>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 name="TextBox 7"/>
            <p:cNvSpPr txBox="1"/>
            <p:nvPr/>
          </p:nvSpPr>
          <p:spPr>
            <a:xfrm>
              <a:off x="17167947" y="1544897"/>
              <a:ext cx="4736623"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9" name="TextBox 8"/>
          <p:cNvSpPr txBox="1"/>
          <p:nvPr/>
        </p:nvSpPr>
        <p:spPr>
          <a:xfrm>
            <a:off x="14950809" y="6553199"/>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 name="TextBox 9"/>
          <p:cNvSpPr txBox="1"/>
          <p:nvPr/>
        </p:nvSpPr>
        <p:spPr>
          <a:xfrm>
            <a:off x="19939840" y="6553199"/>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1" name="TextBox 10"/>
          <p:cNvSpPr txBox="1"/>
          <p:nvPr/>
        </p:nvSpPr>
        <p:spPr>
          <a:xfrm>
            <a:off x="14742287" y="94263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2" name="TextBox 11"/>
          <p:cNvSpPr txBox="1"/>
          <p:nvPr/>
        </p:nvSpPr>
        <p:spPr>
          <a:xfrm>
            <a:off x="19745901" y="94263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3" name="Group 12"/>
          <p:cNvGrpSpPr/>
          <p:nvPr/>
        </p:nvGrpSpPr>
        <p:grpSpPr>
          <a:xfrm>
            <a:off x="18232142" y="9524999"/>
            <a:ext cx="1447038" cy="1447415"/>
            <a:chOff x="18094755" y="1818290"/>
            <a:chExt cx="1479473" cy="1479858"/>
          </a:xfrm>
        </p:grpSpPr>
        <p:sp>
          <p:nvSpPr>
            <p:cNvPr id="14"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16" name="Group 15"/>
          <p:cNvGrpSpPr/>
          <p:nvPr/>
        </p:nvGrpSpPr>
        <p:grpSpPr>
          <a:xfrm>
            <a:off x="18401357" y="6669265"/>
            <a:ext cx="1447038" cy="1447415"/>
            <a:chOff x="4207230" y="1905000"/>
            <a:chExt cx="1479473" cy="1479858"/>
          </a:xfrm>
        </p:grpSpPr>
        <p:sp>
          <p:nvSpPr>
            <p:cNvPr id="17"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8"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19" name="Group 18"/>
          <p:cNvGrpSpPr/>
          <p:nvPr/>
        </p:nvGrpSpPr>
        <p:grpSpPr>
          <a:xfrm>
            <a:off x="13215874" y="6669265"/>
            <a:ext cx="1447038" cy="1447415"/>
            <a:chOff x="4286075" y="5835152"/>
            <a:chExt cx="1479473" cy="1479858"/>
          </a:xfrm>
        </p:grpSpPr>
        <p:sp>
          <p:nvSpPr>
            <p:cNvPr id="20"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1" name="Group 43"/>
            <p:cNvGrpSpPr/>
            <p:nvPr/>
          </p:nvGrpSpPr>
          <p:grpSpPr>
            <a:xfrm>
              <a:off x="4429505" y="5936389"/>
              <a:ext cx="1034921" cy="1229279"/>
              <a:chOff x="2060819" y="1388284"/>
              <a:chExt cx="271040" cy="321860"/>
            </a:xfrm>
            <a:solidFill>
              <a:schemeClr val="bg1"/>
            </a:solidFill>
          </p:grpSpPr>
          <p:sp>
            <p:nvSpPr>
              <p:cNvPr id="22"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23"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24"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25"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26" name="Group 25"/>
          <p:cNvGrpSpPr/>
          <p:nvPr/>
        </p:nvGrpSpPr>
        <p:grpSpPr>
          <a:xfrm>
            <a:off x="13203704" y="9540239"/>
            <a:ext cx="1447038" cy="1447415"/>
            <a:chOff x="18094755" y="5718940"/>
            <a:chExt cx="1479473" cy="1479858"/>
          </a:xfrm>
        </p:grpSpPr>
        <p:sp>
          <p:nvSpPr>
            <p:cNvPr id="27"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9" name="Group 28"/>
          <p:cNvGrpSpPr/>
          <p:nvPr/>
        </p:nvGrpSpPr>
        <p:grpSpPr>
          <a:xfrm>
            <a:off x="-67155" y="0"/>
            <a:ext cx="15438437" cy="1483379"/>
            <a:chOff x="-67155" y="0"/>
            <a:chExt cx="15438437" cy="1483379"/>
          </a:xfrm>
        </p:grpSpPr>
        <p:sp>
          <p:nvSpPr>
            <p:cNvPr id="30" name="Freeform 29"/>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1" name="Group 30"/>
            <p:cNvGrpSpPr/>
            <p:nvPr/>
          </p:nvGrpSpPr>
          <p:grpSpPr>
            <a:xfrm>
              <a:off x="590441" y="0"/>
              <a:ext cx="12477882" cy="1259765"/>
              <a:chOff x="15970295" y="4973456"/>
              <a:chExt cx="12477882" cy="1259765"/>
            </a:xfrm>
          </p:grpSpPr>
          <p:sp>
            <p:nvSpPr>
              <p:cNvPr id="32"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33" name="TextBox 32"/>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134036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8" grpId="0">
        <p:bldAsOne/>
      </p:bldGraphic>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770437" y="3509938"/>
            <a:ext cx="9006140" cy="2151761"/>
            <a:chOff x="9367692" y="5209460"/>
            <a:chExt cx="12600826" cy="2708853"/>
          </a:xfrm>
        </p:grpSpPr>
        <p:sp>
          <p:nvSpPr>
            <p:cNvPr id="25"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4" name="Group 3"/>
          <p:cNvGrpSpPr/>
          <p:nvPr/>
        </p:nvGrpSpPr>
        <p:grpSpPr>
          <a:xfrm>
            <a:off x="4785057" y="5601296"/>
            <a:ext cx="9006141" cy="2151761"/>
            <a:chOff x="9367691" y="5209460"/>
            <a:chExt cx="12600827" cy="2708853"/>
          </a:xfrm>
        </p:grpSpPr>
        <p:sp>
          <p:nvSpPr>
            <p:cNvPr id="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1" y="5209460"/>
              <a:ext cx="8549309" cy="2679921"/>
            </a:xfrm>
            <a:prstGeom prst="rect">
              <a:avLst/>
            </a:prstGeom>
          </p:spPr>
        </p:pic>
      </p:grpSp>
      <p:grpSp>
        <p:nvGrpSpPr>
          <p:cNvPr id="5" name="Group 4"/>
          <p:cNvGrpSpPr/>
          <p:nvPr/>
        </p:nvGrpSpPr>
        <p:grpSpPr>
          <a:xfrm>
            <a:off x="4767749" y="7711205"/>
            <a:ext cx="9006140" cy="2151761"/>
            <a:chOff x="9367692" y="5209460"/>
            <a:chExt cx="12600826" cy="2708853"/>
          </a:xfrm>
        </p:grpSpPr>
        <p:sp>
          <p:nvSpPr>
            <p:cNvPr id="2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6" name="Group 5"/>
          <p:cNvGrpSpPr/>
          <p:nvPr/>
        </p:nvGrpSpPr>
        <p:grpSpPr>
          <a:xfrm>
            <a:off x="4756127" y="9821115"/>
            <a:ext cx="9006140" cy="2151761"/>
            <a:chOff x="9367692" y="5209460"/>
            <a:chExt cx="12600826" cy="2708853"/>
          </a:xfrm>
          <a:solidFill>
            <a:schemeClr val="accent2"/>
          </a:solidFill>
        </p:grpSpPr>
        <p:sp>
          <p:nvSpPr>
            <p:cNvPr id="19"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7" name="Group 6"/>
          <p:cNvGrpSpPr/>
          <p:nvPr/>
        </p:nvGrpSpPr>
        <p:grpSpPr>
          <a:xfrm>
            <a:off x="5926585" y="3627174"/>
            <a:ext cx="6387652" cy="1847218"/>
            <a:chOff x="15576914" y="1962121"/>
            <a:chExt cx="6643324" cy="1467682"/>
          </a:xfrm>
        </p:grpSpPr>
        <p:sp>
          <p:nvSpPr>
            <p:cNvPr id="17" name="TextBox 16"/>
            <p:cNvSpPr txBox="1"/>
            <p:nvPr/>
          </p:nvSpPr>
          <p:spPr>
            <a:xfrm>
              <a:off x="15576915" y="2410101"/>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8" name="TextBox 17"/>
            <p:cNvSpPr txBox="1"/>
            <p:nvPr/>
          </p:nvSpPr>
          <p:spPr>
            <a:xfrm>
              <a:off x="15576914" y="1962121"/>
              <a:ext cx="4195295"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MARKETING</a:t>
              </a:r>
              <a:endParaRPr lang="id-ID" sz="3600" b="1" dirty="0">
                <a:solidFill>
                  <a:schemeClr val="bg1"/>
                </a:solidFill>
                <a:latin typeface="Lato" pitchFamily="34" charset="0"/>
                <a:ea typeface="Lato" pitchFamily="34" charset="0"/>
                <a:cs typeface="Lato" pitchFamily="34" charset="0"/>
              </a:endParaRPr>
            </a:p>
          </p:txBody>
        </p:sp>
      </p:grpSp>
      <p:grpSp>
        <p:nvGrpSpPr>
          <p:cNvPr id="8" name="Group 7"/>
          <p:cNvGrpSpPr/>
          <p:nvPr/>
        </p:nvGrpSpPr>
        <p:grpSpPr>
          <a:xfrm>
            <a:off x="5835048" y="5725715"/>
            <a:ext cx="6387651" cy="1806077"/>
            <a:chOff x="15576914" y="1962121"/>
            <a:chExt cx="6643323" cy="1434994"/>
          </a:xfrm>
        </p:grpSpPr>
        <p:sp>
          <p:nvSpPr>
            <p:cNvPr id="15" name="TextBox 14"/>
            <p:cNvSpPr txBox="1"/>
            <p:nvPr/>
          </p:nvSpPr>
          <p:spPr>
            <a:xfrm>
              <a:off x="15576914" y="2377413"/>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6" name="TextBox 15"/>
            <p:cNvSpPr txBox="1"/>
            <p:nvPr/>
          </p:nvSpPr>
          <p:spPr>
            <a:xfrm>
              <a:off x="15576914" y="1962121"/>
              <a:ext cx="4195296"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STRATEGY</a:t>
              </a:r>
              <a:endParaRPr lang="id-ID" sz="3600" b="1" dirty="0">
                <a:solidFill>
                  <a:schemeClr val="bg1"/>
                </a:solidFill>
                <a:latin typeface="Lato" pitchFamily="34" charset="0"/>
                <a:ea typeface="Lato" pitchFamily="34" charset="0"/>
                <a:cs typeface="Lato" pitchFamily="34" charset="0"/>
              </a:endParaRPr>
            </a:p>
          </p:txBody>
        </p:sp>
      </p:grpSp>
      <p:grpSp>
        <p:nvGrpSpPr>
          <p:cNvPr id="9" name="Group 8"/>
          <p:cNvGrpSpPr/>
          <p:nvPr/>
        </p:nvGrpSpPr>
        <p:grpSpPr>
          <a:xfrm>
            <a:off x="5923934" y="7832263"/>
            <a:ext cx="6387651" cy="1833131"/>
            <a:chOff x="15576914" y="1962121"/>
            <a:chExt cx="6643323" cy="1456489"/>
          </a:xfrm>
        </p:grpSpPr>
        <p:sp>
          <p:nvSpPr>
            <p:cNvPr id="13" name="TextBox 12"/>
            <p:cNvSpPr txBox="1"/>
            <p:nvPr/>
          </p:nvSpPr>
          <p:spPr>
            <a:xfrm>
              <a:off x="15576914" y="2398908"/>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4" name="TextBox 13"/>
            <p:cNvSpPr txBox="1"/>
            <p:nvPr/>
          </p:nvSpPr>
          <p:spPr>
            <a:xfrm>
              <a:off x="15576914" y="1962121"/>
              <a:ext cx="4195296"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FINANCIAL</a:t>
              </a:r>
              <a:endParaRPr lang="id-ID" sz="3600" b="1" dirty="0">
                <a:solidFill>
                  <a:schemeClr val="bg1"/>
                </a:solidFill>
                <a:latin typeface="Lato" pitchFamily="34" charset="0"/>
                <a:ea typeface="Lato" pitchFamily="34" charset="0"/>
                <a:cs typeface="Lato" pitchFamily="34" charset="0"/>
              </a:endParaRPr>
            </a:p>
          </p:txBody>
        </p:sp>
      </p:grpSp>
      <p:grpSp>
        <p:nvGrpSpPr>
          <p:cNvPr id="10" name="Group 9"/>
          <p:cNvGrpSpPr/>
          <p:nvPr/>
        </p:nvGrpSpPr>
        <p:grpSpPr>
          <a:xfrm>
            <a:off x="5832399" y="9930804"/>
            <a:ext cx="6387651" cy="1791986"/>
            <a:chOff x="15576914" y="1962122"/>
            <a:chExt cx="6643323" cy="1423799"/>
          </a:xfrm>
        </p:grpSpPr>
        <p:sp>
          <p:nvSpPr>
            <p:cNvPr id="11" name="TextBox 10"/>
            <p:cNvSpPr txBox="1"/>
            <p:nvPr/>
          </p:nvSpPr>
          <p:spPr>
            <a:xfrm>
              <a:off x="15576914" y="2366219"/>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2" name="TextBox 11"/>
            <p:cNvSpPr txBox="1"/>
            <p:nvPr/>
          </p:nvSpPr>
          <p:spPr>
            <a:xfrm>
              <a:off x="15714690" y="1962122"/>
              <a:ext cx="4195296" cy="586866"/>
            </a:xfrm>
            <a:prstGeom prst="rect">
              <a:avLst/>
            </a:prstGeom>
            <a:noFill/>
          </p:spPr>
          <p:txBody>
            <a:bodyPr wrap="square" lIns="182843" tIns="91422" rIns="182843" bIns="91422" rtlCol="0">
              <a:spAutoFit/>
            </a:bodyPr>
            <a:lstStyle/>
            <a:p>
              <a:r>
                <a:rPr lang="en-US" sz="3600" b="1" smtClean="0">
                  <a:solidFill>
                    <a:schemeClr val="bg1"/>
                  </a:solidFill>
                  <a:latin typeface="Lato" pitchFamily="34" charset="0"/>
                  <a:ea typeface="Lato" pitchFamily="34" charset="0"/>
                  <a:cs typeface="Lato" pitchFamily="34" charset="0"/>
                </a:rPr>
                <a:t>ADVERTISE</a:t>
              </a:r>
              <a:endParaRPr lang="id-ID" sz="3600" b="1" dirty="0">
                <a:solidFill>
                  <a:schemeClr val="bg1"/>
                </a:solidFill>
                <a:latin typeface="Lato" pitchFamily="34" charset="0"/>
                <a:ea typeface="Lato" pitchFamily="34" charset="0"/>
                <a:cs typeface="Lato" pitchFamily="34" charset="0"/>
              </a:endParaRPr>
            </a:p>
          </p:txBody>
        </p:sp>
      </p:grpSp>
      <p:grpSp>
        <p:nvGrpSpPr>
          <p:cNvPr id="27" name="Group 26"/>
          <p:cNvGrpSpPr/>
          <p:nvPr/>
        </p:nvGrpSpPr>
        <p:grpSpPr>
          <a:xfrm>
            <a:off x="12770811" y="3435480"/>
            <a:ext cx="2593796" cy="2593796"/>
            <a:chOff x="5684837" y="8229600"/>
            <a:chExt cx="5452844" cy="5452844"/>
          </a:xfrm>
        </p:grpSpPr>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29"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1" name="Group 30"/>
          <p:cNvGrpSpPr/>
          <p:nvPr/>
        </p:nvGrpSpPr>
        <p:grpSpPr>
          <a:xfrm>
            <a:off x="12747903" y="5495876"/>
            <a:ext cx="2593796" cy="2593796"/>
            <a:chOff x="11347902" y="8263156"/>
            <a:chExt cx="5452844" cy="5452844"/>
          </a:xfrm>
        </p:grpSpPr>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33"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4" name="กลุ่ม 79"/>
            <p:cNvGrpSpPr/>
            <p:nvPr/>
          </p:nvGrpSpPr>
          <p:grpSpPr>
            <a:xfrm>
              <a:off x="13627245" y="9762741"/>
              <a:ext cx="1040499" cy="1553370"/>
              <a:chOff x="9260948" y="10553700"/>
              <a:chExt cx="447675" cy="668338"/>
            </a:xfrm>
            <a:solidFill>
              <a:schemeClr val="bg1"/>
            </a:solidFill>
          </p:grpSpPr>
          <p:sp>
            <p:nvSpPr>
              <p:cNvPr id="35"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9" name="Group 38"/>
          <p:cNvGrpSpPr/>
          <p:nvPr/>
        </p:nvGrpSpPr>
        <p:grpSpPr>
          <a:xfrm>
            <a:off x="12747903" y="7626480"/>
            <a:ext cx="2593796" cy="2593796"/>
            <a:chOff x="24266" y="8229600"/>
            <a:chExt cx="5452844" cy="5452844"/>
          </a:xfrm>
        </p:grpSpPr>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41"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3" name="Group 42"/>
          <p:cNvGrpSpPr/>
          <p:nvPr/>
        </p:nvGrpSpPr>
        <p:grpSpPr>
          <a:xfrm>
            <a:off x="12674699" y="9760080"/>
            <a:ext cx="2593796" cy="2593796"/>
            <a:chOff x="17008473" y="8263156"/>
            <a:chExt cx="5452844" cy="5452844"/>
          </a:xfrm>
        </p:grpSpPr>
        <p:pic>
          <p:nvPicPr>
            <p:cNvPr id="44" name="Pictur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45"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6" name="กลุ่ม 63"/>
            <p:cNvGrpSpPr/>
            <p:nvPr/>
          </p:nvGrpSpPr>
          <p:grpSpPr>
            <a:xfrm>
              <a:off x="19136773" y="9762392"/>
              <a:ext cx="1483264" cy="1486955"/>
              <a:chOff x="17129509" y="11525195"/>
              <a:chExt cx="638175" cy="639763"/>
            </a:xfrm>
            <a:solidFill>
              <a:schemeClr val="bg1"/>
            </a:solidFill>
          </p:grpSpPr>
          <p:sp>
            <p:nvSpPr>
              <p:cNvPr id="4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71" name="Freeform 11"/>
          <p:cNvSpPr>
            <a:spLocks noEditPoints="1"/>
          </p:cNvSpPr>
          <p:nvPr/>
        </p:nvSpPr>
        <p:spPr bwMode="auto">
          <a:xfrm>
            <a:off x="2179637" y="1563349"/>
            <a:ext cx="3505200" cy="11085851"/>
          </a:xfrm>
          <a:custGeom>
            <a:avLst/>
            <a:gdLst>
              <a:gd name="T0" fmla="*/ 16 w 111"/>
              <a:gd name="T1" fmla="*/ 182 h 351"/>
              <a:gd name="T2" fmla="*/ 14 w 111"/>
              <a:gd name="T3" fmla="*/ 246 h 351"/>
              <a:gd name="T4" fmla="*/ 8 w 111"/>
              <a:gd name="T5" fmla="*/ 308 h 351"/>
              <a:gd name="T6" fmla="*/ 10 w 111"/>
              <a:gd name="T7" fmla="*/ 328 h 351"/>
              <a:gd name="T8" fmla="*/ 24 w 111"/>
              <a:gd name="T9" fmla="*/ 348 h 351"/>
              <a:gd name="T10" fmla="*/ 34 w 111"/>
              <a:gd name="T11" fmla="*/ 323 h 351"/>
              <a:gd name="T12" fmla="*/ 37 w 111"/>
              <a:gd name="T13" fmla="*/ 255 h 351"/>
              <a:gd name="T14" fmla="*/ 56 w 111"/>
              <a:gd name="T15" fmla="*/ 192 h 351"/>
              <a:gd name="T16" fmla="*/ 67 w 111"/>
              <a:gd name="T17" fmla="*/ 261 h 351"/>
              <a:gd name="T18" fmla="*/ 71 w 111"/>
              <a:gd name="T19" fmla="*/ 311 h 351"/>
              <a:gd name="T20" fmla="*/ 70 w 111"/>
              <a:gd name="T21" fmla="*/ 333 h 351"/>
              <a:gd name="T22" fmla="*/ 87 w 111"/>
              <a:gd name="T23" fmla="*/ 342 h 351"/>
              <a:gd name="T24" fmla="*/ 104 w 111"/>
              <a:gd name="T25" fmla="*/ 336 h 351"/>
              <a:gd name="T26" fmla="*/ 89 w 111"/>
              <a:gd name="T27" fmla="*/ 311 h 351"/>
              <a:gd name="T28" fmla="*/ 90 w 111"/>
              <a:gd name="T29" fmla="*/ 268 h 351"/>
              <a:gd name="T30" fmla="*/ 95 w 111"/>
              <a:gd name="T31" fmla="*/ 181 h 351"/>
              <a:gd name="T32" fmla="*/ 85 w 111"/>
              <a:gd name="T33" fmla="*/ 117 h 351"/>
              <a:gd name="T34" fmla="*/ 100 w 111"/>
              <a:gd name="T35" fmla="*/ 98 h 351"/>
              <a:gd name="T36" fmla="*/ 92 w 111"/>
              <a:gd name="T37" fmla="*/ 60 h 351"/>
              <a:gd name="T38" fmla="*/ 62 w 111"/>
              <a:gd name="T39" fmla="*/ 42 h 351"/>
              <a:gd name="T40" fmla="*/ 69 w 111"/>
              <a:gd name="T41" fmla="*/ 27 h 351"/>
              <a:gd name="T42" fmla="*/ 74 w 111"/>
              <a:gd name="T43" fmla="*/ 11 h 351"/>
              <a:gd name="T44" fmla="*/ 53 w 111"/>
              <a:gd name="T45" fmla="*/ 2 h 351"/>
              <a:gd name="T46" fmla="*/ 41 w 111"/>
              <a:gd name="T47" fmla="*/ 18 h 351"/>
              <a:gd name="T48" fmla="*/ 39 w 111"/>
              <a:gd name="T49" fmla="*/ 37 h 351"/>
              <a:gd name="T50" fmla="*/ 61 w 111"/>
              <a:gd name="T51" fmla="*/ 44 h 351"/>
              <a:gd name="T52" fmla="*/ 57 w 111"/>
              <a:gd name="T53" fmla="*/ 53 h 351"/>
              <a:gd name="T54" fmla="*/ 48 w 111"/>
              <a:gd name="T55" fmla="*/ 53 h 351"/>
              <a:gd name="T56" fmla="*/ 53 w 111"/>
              <a:gd name="T57" fmla="*/ 71 h 351"/>
              <a:gd name="T58" fmla="*/ 36 w 111"/>
              <a:gd name="T59" fmla="*/ 43 h 351"/>
              <a:gd name="T60" fmla="*/ 5 w 111"/>
              <a:gd name="T61" fmla="*/ 67 h 351"/>
              <a:gd name="T62" fmla="*/ 16 w 111"/>
              <a:gd name="T63" fmla="*/ 112 h 351"/>
              <a:gd name="T64" fmla="*/ 40 w 111"/>
              <a:gd name="T65" fmla="*/ 95 h 351"/>
              <a:gd name="T66" fmla="*/ 49 w 111"/>
              <a:gd name="T67" fmla="*/ 86 h 351"/>
              <a:gd name="T68" fmla="*/ 40 w 111"/>
              <a:gd name="T69" fmla="*/ 9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351">
                <a:moveTo>
                  <a:pt x="3" y="177"/>
                </a:moveTo>
                <a:cubicBezTo>
                  <a:pt x="5" y="180"/>
                  <a:pt x="16" y="182"/>
                  <a:pt x="16" y="182"/>
                </a:cubicBezTo>
                <a:cubicBezTo>
                  <a:pt x="16" y="182"/>
                  <a:pt x="16" y="224"/>
                  <a:pt x="16" y="225"/>
                </a:cubicBezTo>
                <a:cubicBezTo>
                  <a:pt x="15" y="227"/>
                  <a:pt x="17" y="238"/>
                  <a:pt x="14" y="246"/>
                </a:cubicBezTo>
                <a:cubicBezTo>
                  <a:pt x="11" y="254"/>
                  <a:pt x="7" y="296"/>
                  <a:pt x="7" y="296"/>
                </a:cubicBezTo>
                <a:cubicBezTo>
                  <a:pt x="7" y="296"/>
                  <a:pt x="7" y="306"/>
                  <a:pt x="8" y="308"/>
                </a:cubicBezTo>
                <a:cubicBezTo>
                  <a:pt x="10" y="311"/>
                  <a:pt x="10" y="315"/>
                  <a:pt x="8" y="317"/>
                </a:cubicBezTo>
                <a:cubicBezTo>
                  <a:pt x="5" y="319"/>
                  <a:pt x="10" y="328"/>
                  <a:pt x="10" y="328"/>
                </a:cubicBezTo>
                <a:cubicBezTo>
                  <a:pt x="10" y="328"/>
                  <a:pt x="1" y="346"/>
                  <a:pt x="6" y="348"/>
                </a:cubicBezTo>
                <a:cubicBezTo>
                  <a:pt x="11" y="351"/>
                  <a:pt x="20" y="351"/>
                  <a:pt x="24" y="348"/>
                </a:cubicBezTo>
                <a:cubicBezTo>
                  <a:pt x="26" y="345"/>
                  <a:pt x="25" y="329"/>
                  <a:pt x="25" y="329"/>
                </a:cubicBezTo>
                <a:cubicBezTo>
                  <a:pt x="25" y="329"/>
                  <a:pt x="33" y="326"/>
                  <a:pt x="34" y="323"/>
                </a:cubicBezTo>
                <a:cubicBezTo>
                  <a:pt x="35" y="321"/>
                  <a:pt x="37" y="318"/>
                  <a:pt x="32" y="307"/>
                </a:cubicBezTo>
                <a:cubicBezTo>
                  <a:pt x="28" y="291"/>
                  <a:pt x="37" y="255"/>
                  <a:pt x="37" y="255"/>
                </a:cubicBezTo>
                <a:cubicBezTo>
                  <a:pt x="37" y="255"/>
                  <a:pt x="47" y="217"/>
                  <a:pt x="48" y="217"/>
                </a:cubicBezTo>
                <a:cubicBezTo>
                  <a:pt x="50" y="216"/>
                  <a:pt x="56" y="192"/>
                  <a:pt x="56" y="192"/>
                </a:cubicBezTo>
                <a:cubicBezTo>
                  <a:pt x="56" y="192"/>
                  <a:pt x="57" y="194"/>
                  <a:pt x="63" y="223"/>
                </a:cubicBezTo>
                <a:cubicBezTo>
                  <a:pt x="69" y="252"/>
                  <a:pt x="67" y="261"/>
                  <a:pt x="67" y="261"/>
                </a:cubicBezTo>
                <a:cubicBezTo>
                  <a:pt x="68" y="302"/>
                  <a:pt x="68" y="302"/>
                  <a:pt x="68" y="302"/>
                </a:cubicBezTo>
                <a:cubicBezTo>
                  <a:pt x="68" y="302"/>
                  <a:pt x="69" y="310"/>
                  <a:pt x="71" y="311"/>
                </a:cubicBezTo>
                <a:cubicBezTo>
                  <a:pt x="72" y="312"/>
                  <a:pt x="67" y="319"/>
                  <a:pt x="70" y="322"/>
                </a:cubicBezTo>
                <a:cubicBezTo>
                  <a:pt x="71" y="326"/>
                  <a:pt x="70" y="333"/>
                  <a:pt x="70" y="333"/>
                </a:cubicBezTo>
                <a:cubicBezTo>
                  <a:pt x="70" y="333"/>
                  <a:pt x="78" y="338"/>
                  <a:pt x="80" y="336"/>
                </a:cubicBezTo>
                <a:cubicBezTo>
                  <a:pt x="82" y="335"/>
                  <a:pt x="87" y="342"/>
                  <a:pt x="87" y="342"/>
                </a:cubicBezTo>
                <a:cubicBezTo>
                  <a:pt x="87" y="342"/>
                  <a:pt x="106" y="347"/>
                  <a:pt x="108" y="344"/>
                </a:cubicBezTo>
                <a:cubicBezTo>
                  <a:pt x="111" y="341"/>
                  <a:pt x="104" y="336"/>
                  <a:pt x="104" y="336"/>
                </a:cubicBezTo>
                <a:cubicBezTo>
                  <a:pt x="94" y="324"/>
                  <a:pt x="94" y="324"/>
                  <a:pt x="94" y="324"/>
                </a:cubicBezTo>
                <a:cubicBezTo>
                  <a:pt x="94" y="324"/>
                  <a:pt x="101" y="317"/>
                  <a:pt x="89" y="311"/>
                </a:cubicBezTo>
                <a:cubicBezTo>
                  <a:pt x="91" y="292"/>
                  <a:pt x="91" y="292"/>
                  <a:pt x="91" y="292"/>
                </a:cubicBezTo>
                <a:cubicBezTo>
                  <a:pt x="91" y="292"/>
                  <a:pt x="92" y="278"/>
                  <a:pt x="90" y="268"/>
                </a:cubicBezTo>
                <a:cubicBezTo>
                  <a:pt x="88" y="258"/>
                  <a:pt x="95" y="208"/>
                  <a:pt x="95" y="208"/>
                </a:cubicBezTo>
                <a:cubicBezTo>
                  <a:pt x="95" y="208"/>
                  <a:pt x="98" y="185"/>
                  <a:pt x="95" y="181"/>
                </a:cubicBezTo>
                <a:cubicBezTo>
                  <a:pt x="98" y="179"/>
                  <a:pt x="89" y="125"/>
                  <a:pt x="89" y="125"/>
                </a:cubicBezTo>
                <a:cubicBezTo>
                  <a:pt x="85" y="117"/>
                  <a:pt x="85" y="117"/>
                  <a:pt x="85" y="117"/>
                </a:cubicBezTo>
                <a:cubicBezTo>
                  <a:pt x="85" y="117"/>
                  <a:pt x="96" y="116"/>
                  <a:pt x="97" y="110"/>
                </a:cubicBezTo>
                <a:cubicBezTo>
                  <a:pt x="98" y="104"/>
                  <a:pt x="100" y="103"/>
                  <a:pt x="100" y="98"/>
                </a:cubicBezTo>
                <a:cubicBezTo>
                  <a:pt x="99" y="94"/>
                  <a:pt x="97" y="82"/>
                  <a:pt x="96" y="79"/>
                </a:cubicBezTo>
                <a:cubicBezTo>
                  <a:pt x="95" y="75"/>
                  <a:pt x="92" y="60"/>
                  <a:pt x="92" y="60"/>
                </a:cubicBezTo>
                <a:cubicBezTo>
                  <a:pt x="92" y="60"/>
                  <a:pt x="89" y="55"/>
                  <a:pt x="83" y="55"/>
                </a:cubicBezTo>
                <a:cubicBezTo>
                  <a:pt x="78" y="55"/>
                  <a:pt x="63" y="48"/>
                  <a:pt x="62" y="42"/>
                </a:cubicBezTo>
                <a:cubicBezTo>
                  <a:pt x="62" y="42"/>
                  <a:pt x="65" y="39"/>
                  <a:pt x="67" y="34"/>
                </a:cubicBezTo>
                <a:cubicBezTo>
                  <a:pt x="67" y="32"/>
                  <a:pt x="69" y="29"/>
                  <a:pt x="69" y="27"/>
                </a:cubicBezTo>
                <a:cubicBezTo>
                  <a:pt x="74" y="16"/>
                  <a:pt x="74" y="16"/>
                  <a:pt x="74" y="16"/>
                </a:cubicBezTo>
                <a:cubicBezTo>
                  <a:pt x="74" y="11"/>
                  <a:pt x="74" y="11"/>
                  <a:pt x="74" y="11"/>
                </a:cubicBezTo>
                <a:cubicBezTo>
                  <a:pt x="72" y="5"/>
                  <a:pt x="72" y="5"/>
                  <a:pt x="72" y="5"/>
                </a:cubicBezTo>
                <a:cubicBezTo>
                  <a:pt x="67" y="0"/>
                  <a:pt x="53" y="2"/>
                  <a:pt x="53" y="2"/>
                </a:cubicBezTo>
                <a:cubicBezTo>
                  <a:pt x="53" y="2"/>
                  <a:pt x="53" y="2"/>
                  <a:pt x="53" y="2"/>
                </a:cubicBezTo>
                <a:cubicBezTo>
                  <a:pt x="45" y="2"/>
                  <a:pt x="41" y="12"/>
                  <a:pt x="41" y="18"/>
                </a:cubicBezTo>
                <a:cubicBezTo>
                  <a:pt x="34" y="18"/>
                  <a:pt x="41" y="30"/>
                  <a:pt x="41" y="30"/>
                </a:cubicBezTo>
                <a:cubicBezTo>
                  <a:pt x="41" y="30"/>
                  <a:pt x="40" y="33"/>
                  <a:pt x="39" y="37"/>
                </a:cubicBezTo>
                <a:cubicBezTo>
                  <a:pt x="40" y="38"/>
                  <a:pt x="43" y="45"/>
                  <a:pt x="50" y="47"/>
                </a:cubicBezTo>
                <a:cubicBezTo>
                  <a:pt x="58" y="50"/>
                  <a:pt x="61" y="44"/>
                  <a:pt x="61" y="44"/>
                </a:cubicBezTo>
                <a:cubicBezTo>
                  <a:pt x="61" y="68"/>
                  <a:pt x="61" y="68"/>
                  <a:pt x="61" y="68"/>
                </a:cubicBezTo>
                <a:cubicBezTo>
                  <a:pt x="61" y="68"/>
                  <a:pt x="56" y="56"/>
                  <a:pt x="57" y="53"/>
                </a:cubicBezTo>
                <a:cubicBezTo>
                  <a:pt x="59" y="50"/>
                  <a:pt x="54" y="50"/>
                  <a:pt x="52" y="50"/>
                </a:cubicBezTo>
                <a:cubicBezTo>
                  <a:pt x="50" y="50"/>
                  <a:pt x="48" y="53"/>
                  <a:pt x="48" y="53"/>
                </a:cubicBezTo>
                <a:cubicBezTo>
                  <a:pt x="53" y="57"/>
                  <a:pt x="53" y="57"/>
                  <a:pt x="53" y="57"/>
                </a:cubicBezTo>
                <a:cubicBezTo>
                  <a:pt x="53" y="57"/>
                  <a:pt x="53" y="74"/>
                  <a:pt x="53" y="71"/>
                </a:cubicBezTo>
                <a:cubicBezTo>
                  <a:pt x="53" y="68"/>
                  <a:pt x="40" y="48"/>
                  <a:pt x="37" y="42"/>
                </a:cubicBezTo>
                <a:cubicBezTo>
                  <a:pt x="37" y="43"/>
                  <a:pt x="36" y="43"/>
                  <a:pt x="36" y="43"/>
                </a:cubicBezTo>
                <a:cubicBezTo>
                  <a:pt x="34" y="46"/>
                  <a:pt x="17" y="49"/>
                  <a:pt x="17" y="49"/>
                </a:cubicBezTo>
                <a:cubicBezTo>
                  <a:pt x="17" y="49"/>
                  <a:pt x="0" y="48"/>
                  <a:pt x="5" y="67"/>
                </a:cubicBezTo>
                <a:cubicBezTo>
                  <a:pt x="7" y="82"/>
                  <a:pt x="9" y="95"/>
                  <a:pt x="9" y="95"/>
                </a:cubicBezTo>
                <a:cubicBezTo>
                  <a:pt x="9" y="95"/>
                  <a:pt x="13" y="112"/>
                  <a:pt x="16" y="112"/>
                </a:cubicBezTo>
                <a:cubicBezTo>
                  <a:pt x="20" y="113"/>
                  <a:pt x="3" y="172"/>
                  <a:pt x="3" y="177"/>
                </a:cubicBezTo>
                <a:close/>
                <a:moveTo>
                  <a:pt x="40" y="95"/>
                </a:moveTo>
                <a:cubicBezTo>
                  <a:pt x="40" y="95"/>
                  <a:pt x="45" y="87"/>
                  <a:pt x="44" y="85"/>
                </a:cubicBezTo>
                <a:cubicBezTo>
                  <a:pt x="47" y="86"/>
                  <a:pt x="49" y="86"/>
                  <a:pt x="49" y="86"/>
                </a:cubicBezTo>
                <a:cubicBezTo>
                  <a:pt x="49" y="99"/>
                  <a:pt x="49" y="99"/>
                  <a:pt x="49" y="99"/>
                </a:cubicBezTo>
                <a:lnTo>
                  <a:pt x="40" y="9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79" name="Group 78"/>
          <p:cNvGrpSpPr/>
          <p:nvPr/>
        </p:nvGrpSpPr>
        <p:grpSpPr>
          <a:xfrm>
            <a:off x="16227884" y="4254280"/>
            <a:ext cx="7333041" cy="2677820"/>
            <a:chOff x="17167947" y="1544897"/>
            <a:chExt cx="5945571" cy="5203330"/>
          </a:xfrm>
        </p:grpSpPr>
        <p:sp>
          <p:nvSpPr>
            <p:cNvPr id="80" name="TextBox 79"/>
            <p:cNvSpPr txBox="1"/>
            <p:nvPr/>
          </p:nvSpPr>
          <p:spPr>
            <a:xfrm>
              <a:off x="17168225" y="2729420"/>
              <a:ext cx="5945293" cy="4018807"/>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1" name="TextBox 80"/>
            <p:cNvSpPr txBox="1"/>
            <p:nvPr/>
          </p:nvSpPr>
          <p:spPr>
            <a:xfrm>
              <a:off x="17167947" y="1544897"/>
              <a:ext cx="4736623"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82" name="TextBox 31"/>
          <p:cNvSpPr txBox="1">
            <a:spLocks noChangeArrowheads="1"/>
          </p:cNvSpPr>
          <p:nvPr/>
        </p:nvSpPr>
        <p:spPr bwMode="auto">
          <a:xfrm>
            <a:off x="16938686" y="251460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79</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65" name="Title 20"/>
          <p:cNvSpPr txBox="1">
            <a:spLocks/>
          </p:cNvSpPr>
          <p:nvPr/>
        </p:nvSpPr>
        <p:spPr bwMode="auto">
          <a:xfrm>
            <a:off x="16616153" y="7966719"/>
            <a:ext cx="654268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6" name="TextBox 65"/>
          <p:cNvSpPr txBox="1"/>
          <p:nvPr/>
        </p:nvSpPr>
        <p:spPr>
          <a:xfrm>
            <a:off x="16921696" y="7543800"/>
            <a:ext cx="4867558" cy="584775"/>
          </a:xfrm>
          <a:prstGeom prst="rect">
            <a:avLst/>
          </a:prstGeom>
          <a:noFill/>
        </p:spPr>
        <p:txBody>
          <a:bodyPr wrap="square" rtlCol="0">
            <a:spAutoFit/>
          </a:bodyPr>
          <a:lstStyle/>
          <a:p>
            <a:r>
              <a:rPr lang="en-US" sz="3200" b="1" dirty="0" smtClean="0">
                <a:solidFill>
                  <a:schemeClr val="accent2"/>
                </a:solidFill>
                <a:latin typeface="Lato Black" charset="0"/>
                <a:ea typeface="Lato Black" charset="0"/>
                <a:cs typeface="Lato Black" charset="0"/>
              </a:rPr>
              <a:t>FEATURE PRODUCT</a:t>
            </a:r>
          </a:p>
        </p:txBody>
      </p:sp>
      <p:sp>
        <p:nvSpPr>
          <p:cNvPr id="64" name="Rectangle 35"/>
          <p:cNvSpPr/>
          <p:nvPr/>
        </p:nvSpPr>
        <p:spPr>
          <a:xfrm rot="16200000" flipV="1">
            <a:off x="15362237" y="8521814"/>
            <a:ext cx="1523999" cy="30479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70" name="Title 20"/>
          <p:cNvSpPr txBox="1">
            <a:spLocks/>
          </p:cNvSpPr>
          <p:nvPr/>
        </p:nvSpPr>
        <p:spPr bwMode="auto">
          <a:xfrm>
            <a:off x="16616153" y="10514832"/>
            <a:ext cx="666417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2" name="TextBox 71"/>
          <p:cNvSpPr txBox="1"/>
          <p:nvPr/>
        </p:nvSpPr>
        <p:spPr>
          <a:xfrm>
            <a:off x="16921696" y="10091913"/>
            <a:ext cx="4867558"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sp>
        <p:nvSpPr>
          <p:cNvPr id="69" name="Rectangle 35"/>
          <p:cNvSpPr/>
          <p:nvPr/>
        </p:nvSpPr>
        <p:spPr>
          <a:xfrm rot="16200000" flipV="1">
            <a:off x="15362237" y="11069927"/>
            <a:ext cx="1523999" cy="30479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nvGrpSpPr>
          <p:cNvPr id="67" name="Group 66"/>
          <p:cNvGrpSpPr/>
          <p:nvPr/>
        </p:nvGrpSpPr>
        <p:grpSpPr>
          <a:xfrm>
            <a:off x="-67155" y="0"/>
            <a:ext cx="15438437" cy="1483379"/>
            <a:chOff x="-67155" y="0"/>
            <a:chExt cx="15438437" cy="1483379"/>
          </a:xfrm>
        </p:grpSpPr>
        <p:sp>
          <p:nvSpPr>
            <p:cNvPr id="68" name="Freeform 67"/>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3" name="Group 72"/>
            <p:cNvGrpSpPr/>
            <p:nvPr/>
          </p:nvGrpSpPr>
          <p:grpSpPr>
            <a:xfrm>
              <a:off x="590441" y="0"/>
              <a:ext cx="12477882" cy="1259765"/>
              <a:chOff x="15970295" y="4973456"/>
              <a:chExt cx="12477882" cy="1259765"/>
            </a:xfrm>
          </p:grpSpPr>
          <p:sp>
            <p:nvSpPr>
              <p:cNvPr id="7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7" name="TextBox 7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890992402"/>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2025633" y="3651528"/>
            <a:ext cx="9006140" cy="2151761"/>
            <a:chOff x="9367692" y="5209460"/>
            <a:chExt cx="12600826" cy="2708853"/>
          </a:xfrm>
        </p:grpSpPr>
        <p:sp>
          <p:nvSpPr>
            <p:cNvPr id="25"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grpSp>
        <p:nvGrpSpPr>
          <p:cNvPr id="4" name="Group 3"/>
          <p:cNvGrpSpPr/>
          <p:nvPr/>
        </p:nvGrpSpPr>
        <p:grpSpPr>
          <a:xfrm>
            <a:off x="12040253" y="5742886"/>
            <a:ext cx="9006141" cy="2151761"/>
            <a:chOff x="9367691" y="5209460"/>
            <a:chExt cx="12600827" cy="2708853"/>
          </a:xfrm>
        </p:grpSpPr>
        <p:sp>
          <p:nvSpPr>
            <p:cNvPr id="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1" y="5209460"/>
              <a:ext cx="8549309" cy="2679921"/>
            </a:xfrm>
            <a:prstGeom prst="rect">
              <a:avLst/>
            </a:prstGeom>
          </p:spPr>
        </p:pic>
      </p:grpSp>
      <p:grpSp>
        <p:nvGrpSpPr>
          <p:cNvPr id="5" name="Group 4"/>
          <p:cNvGrpSpPr/>
          <p:nvPr/>
        </p:nvGrpSpPr>
        <p:grpSpPr>
          <a:xfrm>
            <a:off x="12022945" y="7852795"/>
            <a:ext cx="9006140" cy="2151761"/>
            <a:chOff x="9367692" y="5209460"/>
            <a:chExt cx="12600826" cy="2708853"/>
          </a:xfrm>
        </p:grpSpPr>
        <p:sp>
          <p:nvSpPr>
            <p:cNvPr id="2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6" name="Group 5"/>
          <p:cNvGrpSpPr/>
          <p:nvPr/>
        </p:nvGrpSpPr>
        <p:grpSpPr>
          <a:xfrm>
            <a:off x="12011323" y="9962705"/>
            <a:ext cx="9006140" cy="2151761"/>
            <a:chOff x="9367692" y="5209460"/>
            <a:chExt cx="12600826" cy="2708853"/>
          </a:xfrm>
          <a:solidFill>
            <a:schemeClr val="accent2"/>
          </a:solidFill>
        </p:grpSpPr>
        <p:sp>
          <p:nvSpPr>
            <p:cNvPr id="19"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7" name="Group 6"/>
          <p:cNvGrpSpPr/>
          <p:nvPr/>
        </p:nvGrpSpPr>
        <p:grpSpPr>
          <a:xfrm>
            <a:off x="13181781" y="3768764"/>
            <a:ext cx="6387652" cy="1847218"/>
            <a:chOff x="15576914" y="1962121"/>
            <a:chExt cx="6643324" cy="1467682"/>
          </a:xfrm>
        </p:grpSpPr>
        <p:sp>
          <p:nvSpPr>
            <p:cNvPr id="17" name="TextBox 16"/>
            <p:cNvSpPr txBox="1"/>
            <p:nvPr/>
          </p:nvSpPr>
          <p:spPr>
            <a:xfrm>
              <a:off x="15576915" y="2410101"/>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8" name="TextBox 17"/>
            <p:cNvSpPr txBox="1"/>
            <p:nvPr/>
          </p:nvSpPr>
          <p:spPr>
            <a:xfrm>
              <a:off x="15576914" y="1962121"/>
              <a:ext cx="4195295"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MARKETING</a:t>
              </a:r>
              <a:endParaRPr lang="id-ID" sz="3600" b="1" dirty="0">
                <a:solidFill>
                  <a:schemeClr val="bg1"/>
                </a:solidFill>
                <a:latin typeface="Lato" pitchFamily="34" charset="0"/>
                <a:ea typeface="Lato" pitchFamily="34" charset="0"/>
                <a:cs typeface="Lato" pitchFamily="34" charset="0"/>
              </a:endParaRPr>
            </a:p>
          </p:txBody>
        </p:sp>
      </p:grpSp>
      <p:grpSp>
        <p:nvGrpSpPr>
          <p:cNvPr id="8" name="Group 7"/>
          <p:cNvGrpSpPr/>
          <p:nvPr/>
        </p:nvGrpSpPr>
        <p:grpSpPr>
          <a:xfrm>
            <a:off x="13090244" y="5867305"/>
            <a:ext cx="6387651" cy="1806077"/>
            <a:chOff x="15576914" y="1962121"/>
            <a:chExt cx="6643323" cy="1434994"/>
          </a:xfrm>
        </p:grpSpPr>
        <p:sp>
          <p:nvSpPr>
            <p:cNvPr id="15" name="TextBox 14"/>
            <p:cNvSpPr txBox="1"/>
            <p:nvPr/>
          </p:nvSpPr>
          <p:spPr>
            <a:xfrm>
              <a:off x="15576914" y="2377413"/>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6" name="TextBox 15"/>
            <p:cNvSpPr txBox="1"/>
            <p:nvPr/>
          </p:nvSpPr>
          <p:spPr>
            <a:xfrm>
              <a:off x="15576914" y="1962121"/>
              <a:ext cx="4195296"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STRATEGY</a:t>
              </a:r>
              <a:endParaRPr lang="id-ID" sz="3600" b="1" dirty="0">
                <a:solidFill>
                  <a:schemeClr val="bg1"/>
                </a:solidFill>
                <a:latin typeface="Lato" pitchFamily="34" charset="0"/>
                <a:ea typeface="Lato" pitchFamily="34" charset="0"/>
                <a:cs typeface="Lato" pitchFamily="34" charset="0"/>
              </a:endParaRPr>
            </a:p>
          </p:txBody>
        </p:sp>
      </p:grpSp>
      <p:grpSp>
        <p:nvGrpSpPr>
          <p:cNvPr id="9" name="Group 8"/>
          <p:cNvGrpSpPr/>
          <p:nvPr/>
        </p:nvGrpSpPr>
        <p:grpSpPr>
          <a:xfrm>
            <a:off x="13179130" y="7973853"/>
            <a:ext cx="6387651" cy="1833131"/>
            <a:chOff x="15576914" y="1962121"/>
            <a:chExt cx="6643323" cy="1456489"/>
          </a:xfrm>
        </p:grpSpPr>
        <p:sp>
          <p:nvSpPr>
            <p:cNvPr id="13" name="TextBox 12"/>
            <p:cNvSpPr txBox="1"/>
            <p:nvPr/>
          </p:nvSpPr>
          <p:spPr>
            <a:xfrm>
              <a:off x="15576914" y="2398908"/>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4" name="TextBox 13"/>
            <p:cNvSpPr txBox="1"/>
            <p:nvPr/>
          </p:nvSpPr>
          <p:spPr>
            <a:xfrm>
              <a:off x="15576914" y="1962121"/>
              <a:ext cx="4195296" cy="586866"/>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FINANCIAL</a:t>
              </a:r>
              <a:endParaRPr lang="id-ID" sz="3600" b="1" dirty="0">
                <a:solidFill>
                  <a:schemeClr val="bg1"/>
                </a:solidFill>
                <a:latin typeface="Lato" pitchFamily="34" charset="0"/>
                <a:ea typeface="Lato" pitchFamily="34" charset="0"/>
                <a:cs typeface="Lato" pitchFamily="34" charset="0"/>
              </a:endParaRPr>
            </a:p>
          </p:txBody>
        </p:sp>
      </p:grpSp>
      <p:grpSp>
        <p:nvGrpSpPr>
          <p:cNvPr id="10" name="Group 9"/>
          <p:cNvGrpSpPr/>
          <p:nvPr/>
        </p:nvGrpSpPr>
        <p:grpSpPr>
          <a:xfrm>
            <a:off x="13087595" y="10072394"/>
            <a:ext cx="6387651" cy="1791986"/>
            <a:chOff x="15576914" y="1962122"/>
            <a:chExt cx="6643323" cy="1423799"/>
          </a:xfrm>
        </p:grpSpPr>
        <p:sp>
          <p:nvSpPr>
            <p:cNvPr id="11" name="TextBox 10"/>
            <p:cNvSpPr txBox="1"/>
            <p:nvPr/>
          </p:nvSpPr>
          <p:spPr>
            <a:xfrm>
              <a:off x="15576914" y="2366219"/>
              <a:ext cx="6643323" cy="1019702"/>
            </a:xfrm>
            <a:prstGeom prst="rect">
              <a:avLst/>
            </a:prstGeom>
            <a:noFill/>
          </p:spPr>
          <p:txBody>
            <a:bodyPr wrap="square" lIns="219419" tIns="109710" rIns="219419" bIns="109710" rtlCol="0">
              <a:spAutoFit/>
            </a:bodyPr>
            <a:lstStyle/>
            <a:p>
              <a:r>
                <a:rPr lang="en-US" sz="2300" dirty="0">
                  <a:solidFill>
                    <a:schemeClr val="bg1"/>
                  </a:solidFill>
                  <a:latin typeface="Lato" pitchFamily="34" charset="0"/>
                  <a:ea typeface="Lato" pitchFamily="34" charset="0"/>
                  <a:cs typeface="Lato" pitchFamily="34" charset="0"/>
                </a:rPr>
                <a:t>Lorem Ipsum has two main data statistical this </a:t>
              </a:r>
              <a:r>
                <a:rPr lang="en-US" sz="2300" dirty="0" smtClean="0">
                  <a:solidFill>
                    <a:schemeClr val="bg1"/>
                  </a:solidFill>
                  <a:latin typeface="Lato" pitchFamily="34" charset="0"/>
                  <a:ea typeface="Lato" pitchFamily="34" charset="0"/>
                  <a:cs typeface="Lato" pitchFamily="34" charset="0"/>
                </a:rPr>
                <a:t>methodologies important.</a:t>
              </a:r>
              <a:endParaRPr lang="en-US" sz="2300" dirty="0">
                <a:solidFill>
                  <a:schemeClr val="bg1"/>
                </a:solidFill>
                <a:latin typeface="Lato" pitchFamily="34" charset="0"/>
                <a:ea typeface="Lato" pitchFamily="34" charset="0"/>
                <a:cs typeface="Lato" pitchFamily="34" charset="0"/>
              </a:endParaRPr>
            </a:p>
          </p:txBody>
        </p:sp>
        <p:sp>
          <p:nvSpPr>
            <p:cNvPr id="12" name="TextBox 11"/>
            <p:cNvSpPr txBox="1"/>
            <p:nvPr/>
          </p:nvSpPr>
          <p:spPr>
            <a:xfrm>
              <a:off x="15714690" y="1962122"/>
              <a:ext cx="4195296" cy="586866"/>
            </a:xfrm>
            <a:prstGeom prst="rect">
              <a:avLst/>
            </a:prstGeom>
            <a:noFill/>
          </p:spPr>
          <p:txBody>
            <a:bodyPr wrap="square" lIns="182843" tIns="91422" rIns="182843" bIns="91422" rtlCol="0">
              <a:spAutoFit/>
            </a:bodyPr>
            <a:lstStyle/>
            <a:p>
              <a:r>
                <a:rPr lang="en-US" sz="3600" b="1" smtClean="0">
                  <a:solidFill>
                    <a:schemeClr val="bg1"/>
                  </a:solidFill>
                  <a:latin typeface="Lato" pitchFamily="34" charset="0"/>
                  <a:ea typeface="Lato" pitchFamily="34" charset="0"/>
                  <a:cs typeface="Lato" pitchFamily="34" charset="0"/>
                </a:rPr>
                <a:t>ADVERTISE</a:t>
              </a:r>
              <a:endParaRPr lang="id-ID" sz="3600" b="1" dirty="0">
                <a:solidFill>
                  <a:schemeClr val="bg1"/>
                </a:solidFill>
                <a:latin typeface="Lato" pitchFamily="34" charset="0"/>
                <a:ea typeface="Lato" pitchFamily="34" charset="0"/>
                <a:cs typeface="Lato" pitchFamily="34" charset="0"/>
              </a:endParaRPr>
            </a:p>
          </p:txBody>
        </p:sp>
      </p:grpSp>
      <p:grpSp>
        <p:nvGrpSpPr>
          <p:cNvPr id="27" name="Group 26"/>
          <p:cNvGrpSpPr/>
          <p:nvPr/>
        </p:nvGrpSpPr>
        <p:grpSpPr>
          <a:xfrm>
            <a:off x="20026007" y="3577070"/>
            <a:ext cx="2593796" cy="2593796"/>
            <a:chOff x="5684837" y="8229600"/>
            <a:chExt cx="5452844" cy="5452844"/>
          </a:xfrm>
        </p:grpSpPr>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29"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1" name="Group 30"/>
          <p:cNvGrpSpPr/>
          <p:nvPr/>
        </p:nvGrpSpPr>
        <p:grpSpPr>
          <a:xfrm>
            <a:off x="20003099" y="5637466"/>
            <a:ext cx="2593796" cy="2593796"/>
            <a:chOff x="11347902" y="8263156"/>
            <a:chExt cx="5452844" cy="5452844"/>
          </a:xfrm>
        </p:grpSpPr>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33"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4" name="กลุ่ม 79"/>
            <p:cNvGrpSpPr/>
            <p:nvPr/>
          </p:nvGrpSpPr>
          <p:grpSpPr>
            <a:xfrm>
              <a:off x="13627245" y="9762741"/>
              <a:ext cx="1040499" cy="1553370"/>
              <a:chOff x="9260948" y="10553700"/>
              <a:chExt cx="447675" cy="668338"/>
            </a:xfrm>
            <a:solidFill>
              <a:schemeClr val="bg1"/>
            </a:solidFill>
          </p:grpSpPr>
          <p:sp>
            <p:nvSpPr>
              <p:cNvPr id="35"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9" name="Group 38"/>
          <p:cNvGrpSpPr/>
          <p:nvPr/>
        </p:nvGrpSpPr>
        <p:grpSpPr>
          <a:xfrm>
            <a:off x="20003099" y="7768070"/>
            <a:ext cx="2593796" cy="2593796"/>
            <a:chOff x="24266" y="8229600"/>
            <a:chExt cx="5452844" cy="5452844"/>
          </a:xfrm>
        </p:grpSpPr>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41"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3" name="Group 42"/>
          <p:cNvGrpSpPr/>
          <p:nvPr/>
        </p:nvGrpSpPr>
        <p:grpSpPr>
          <a:xfrm>
            <a:off x="19929895" y="9901670"/>
            <a:ext cx="2593796" cy="2593796"/>
            <a:chOff x="17008473" y="8263156"/>
            <a:chExt cx="5452844" cy="5452844"/>
          </a:xfrm>
        </p:grpSpPr>
        <p:pic>
          <p:nvPicPr>
            <p:cNvPr id="44" name="Pictur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45"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6" name="กลุ่ม 63"/>
            <p:cNvGrpSpPr/>
            <p:nvPr/>
          </p:nvGrpSpPr>
          <p:grpSpPr>
            <a:xfrm>
              <a:off x="19136773" y="9762392"/>
              <a:ext cx="1483264" cy="1486955"/>
              <a:chOff x="17129509" y="11525195"/>
              <a:chExt cx="638175" cy="639763"/>
            </a:xfrm>
            <a:solidFill>
              <a:schemeClr val="bg1"/>
            </a:solidFill>
          </p:grpSpPr>
          <p:sp>
            <p:nvSpPr>
              <p:cNvPr id="4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7" name="Group 66"/>
          <p:cNvGrpSpPr/>
          <p:nvPr/>
        </p:nvGrpSpPr>
        <p:grpSpPr>
          <a:xfrm>
            <a:off x="-67155" y="0"/>
            <a:ext cx="15438437" cy="1483379"/>
            <a:chOff x="-67155" y="0"/>
            <a:chExt cx="15438437" cy="1483379"/>
          </a:xfrm>
        </p:grpSpPr>
        <p:sp>
          <p:nvSpPr>
            <p:cNvPr id="68" name="Freeform 67"/>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3" name="Group 72"/>
            <p:cNvGrpSpPr/>
            <p:nvPr/>
          </p:nvGrpSpPr>
          <p:grpSpPr>
            <a:xfrm>
              <a:off x="590441" y="0"/>
              <a:ext cx="12477882" cy="1259765"/>
              <a:chOff x="15970295" y="4973456"/>
              <a:chExt cx="12477882" cy="1259765"/>
            </a:xfrm>
          </p:grpSpPr>
          <p:sp>
            <p:nvSpPr>
              <p:cNvPr id="7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7" name="TextBox 7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74" name="Freeform 12"/>
          <p:cNvSpPr>
            <a:spLocks noEditPoints="1"/>
          </p:cNvSpPr>
          <p:nvPr/>
        </p:nvSpPr>
        <p:spPr bwMode="auto">
          <a:xfrm>
            <a:off x="10120633" y="2688905"/>
            <a:ext cx="3134973" cy="10569895"/>
          </a:xfrm>
          <a:custGeom>
            <a:avLst/>
            <a:gdLst>
              <a:gd name="T0" fmla="*/ 25 w 94"/>
              <a:gd name="T1" fmla="*/ 124 h 317"/>
              <a:gd name="T2" fmla="*/ 26 w 94"/>
              <a:gd name="T3" fmla="*/ 124 h 317"/>
              <a:gd name="T4" fmla="*/ 28 w 94"/>
              <a:gd name="T5" fmla="*/ 150 h 317"/>
              <a:gd name="T6" fmla="*/ 47 w 94"/>
              <a:gd name="T7" fmla="*/ 193 h 317"/>
              <a:gd name="T8" fmla="*/ 41 w 94"/>
              <a:gd name="T9" fmla="*/ 264 h 317"/>
              <a:gd name="T10" fmla="*/ 32 w 94"/>
              <a:gd name="T11" fmla="*/ 284 h 317"/>
              <a:gd name="T12" fmla="*/ 31 w 94"/>
              <a:gd name="T13" fmla="*/ 285 h 317"/>
              <a:gd name="T14" fmla="*/ 42 w 94"/>
              <a:gd name="T15" fmla="*/ 300 h 317"/>
              <a:gd name="T16" fmla="*/ 43 w 94"/>
              <a:gd name="T17" fmla="*/ 302 h 317"/>
              <a:gd name="T18" fmla="*/ 43 w 94"/>
              <a:gd name="T19" fmla="*/ 304 h 317"/>
              <a:gd name="T20" fmla="*/ 43 w 94"/>
              <a:gd name="T21" fmla="*/ 307 h 317"/>
              <a:gd name="T22" fmla="*/ 42 w 94"/>
              <a:gd name="T23" fmla="*/ 309 h 317"/>
              <a:gd name="T24" fmla="*/ 43 w 94"/>
              <a:gd name="T25" fmla="*/ 314 h 317"/>
              <a:gd name="T26" fmla="*/ 64 w 94"/>
              <a:gd name="T27" fmla="*/ 315 h 317"/>
              <a:gd name="T28" fmla="*/ 70 w 94"/>
              <a:gd name="T29" fmla="*/ 315 h 317"/>
              <a:gd name="T30" fmla="*/ 88 w 94"/>
              <a:gd name="T31" fmla="*/ 309 h 317"/>
              <a:gd name="T32" fmla="*/ 89 w 94"/>
              <a:gd name="T33" fmla="*/ 307 h 317"/>
              <a:gd name="T34" fmla="*/ 89 w 94"/>
              <a:gd name="T35" fmla="*/ 307 h 317"/>
              <a:gd name="T36" fmla="*/ 89 w 94"/>
              <a:gd name="T37" fmla="*/ 306 h 317"/>
              <a:gd name="T38" fmla="*/ 89 w 94"/>
              <a:gd name="T39" fmla="*/ 306 h 317"/>
              <a:gd name="T40" fmla="*/ 88 w 94"/>
              <a:gd name="T41" fmla="*/ 305 h 317"/>
              <a:gd name="T42" fmla="*/ 88 w 94"/>
              <a:gd name="T43" fmla="*/ 305 h 317"/>
              <a:gd name="T44" fmla="*/ 87 w 94"/>
              <a:gd name="T45" fmla="*/ 305 h 317"/>
              <a:gd name="T46" fmla="*/ 87 w 94"/>
              <a:gd name="T47" fmla="*/ 305 h 317"/>
              <a:gd name="T48" fmla="*/ 86 w 94"/>
              <a:gd name="T49" fmla="*/ 304 h 317"/>
              <a:gd name="T50" fmla="*/ 85 w 94"/>
              <a:gd name="T51" fmla="*/ 304 h 317"/>
              <a:gd name="T52" fmla="*/ 84 w 94"/>
              <a:gd name="T53" fmla="*/ 304 h 317"/>
              <a:gd name="T54" fmla="*/ 83 w 94"/>
              <a:gd name="T55" fmla="*/ 304 h 317"/>
              <a:gd name="T56" fmla="*/ 82 w 94"/>
              <a:gd name="T57" fmla="*/ 304 h 317"/>
              <a:gd name="T58" fmla="*/ 81 w 94"/>
              <a:gd name="T59" fmla="*/ 303 h 317"/>
              <a:gd name="T60" fmla="*/ 79 w 94"/>
              <a:gd name="T61" fmla="*/ 303 h 317"/>
              <a:gd name="T62" fmla="*/ 78 w 94"/>
              <a:gd name="T63" fmla="*/ 303 h 317"/>
              <a:gd name="T64" fmla="*/ 77 w 94"/>
              <a:gd name="T65" fmla="*/ 303 h 317"/>
              <a:gd name="T66" fmla="*/ 63 w 94"/>
              <a:gd name="T67" fmla="*/ 294 h 317"/>
              <a:gd name="T68" fmla="*/ 60 w 94"/>
              <a:gd name="T69" fmla="*/ 269 h 317"/>
              <a:gd name="T70" fmla="*/ 89 w 94"/>
              <a:gd name="T71" fmla="*/ 229 h 317"/>
              <a:gd name="T72" fmla="*/ 79 w 94"/>
              <a:gd name="T73" fmla="*/ 179 h 317"/>
              <a:gd name="T74" fmla="*/ 82 w 94"/>
              <a:gd name="T75" fmla="*/ 136 h 317"/>
              <a:gd name="T76" fmla="*/ 81 w 94"/>
              <a:gd name="T77" fmla="*/ 85 h 317"/>
              <a:gd name="T78" fmla="*/ 71 w 94"/>
              <a:gd name="T79" fmla="*/ 62 h 317"/>
              <a:gd name="T80" fmla="*/ 71 w 94"/>
              <a:gd name="T81" fmla="*/ 62 h 317"/>
              <a:gd name="T82" fmla="*/ 76 w 94"/>
              <a:gd name="T83" fmla="*/ 19 h 317"/>
              <a:gd name="T84" fmla="*/ 35 w 94"/>
              <a:gd name="T85" fmla="*/ 28 h 317"/>
              <a:gd name="T86" fmla="*/ 30 w 94"/>
              <a:gd name="T87" fmla="*/ 56 h 317"/>
              <a:gd name="T88" fmla="*/ 18 w 94"/>
              <a:gd name="T89" fmla="*/ 78 h 317"/>
              <a:gd name="T90" fmla="*/ 11 w 94"/>
              <a:gd name="T91" fmla="*/ 95 h 317"/>
              <a:gd name="T92" fmla="*/ 16 w 94"/>
              <a:gd name="T93" fmla="*/ 122 h 317"/>
              <a:gd name="T94" fmla="*/ 28 w 94"/>
              <a:gd name="T95" fmla="*/ 98 h 317"/>
              <a:gd name="T96" fmla="*/ 27 w 94"/>
              <a:gd name="T97" fmla="*/ 10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317">
                <a:moveTo>
                  <a:pt x="16" y="122"/>
                </a:moveTo>
                <a:cubicBezTo>
                  <a:pt x="18" y="122"/>
                  <a:pt x="22" y="123"/>
                  <a:pt x="25" y="124"/>
                </a:cubicBezTo>
                <a:cubicBezTo>
                  <a:pt x="25" y="124"/>
                  <a:pt x="25" y="124"/>
                  <a:pt x="26" y="124"/>
                </a:cubicBezTo>
                <a:cubicBezTo>
                  <a:pt x="26" y="124"/>
                  <a:pt x="26" y="124"/>
                  <a:pt x="26" y="124"/>
                </a:cubicBezTo>
                <a:cubicBezTo>
                  <a:pt x="26" y="125"/>
                  <a:pt x="26" y="127"/>
                  <a:pt x="27" y="135"/>
                </a:cubicBezTo>
                <a:cubicBezTo>
                  <a:pt x="27" y="140"/>
                  <a:pt x="27" y="145"/>
                  <a:pt x="28" y="150"/>
                </a:cubicBezTo>
                <a:cubicBezTo>
                  <a:pt x="28" y="151"/>
                  <a:pt x="28" y="152"/>
                  <a:pt x="29" y="154"/>
                </a:cubicBezTo>
                <a:cubicBezTo>
                  <a:pt x="31" y="178"/>
                  <a:pt x="38" y="187"/>
                  <a:pt x="47" y="193"/>
                </a:cubicBezTo>
                <a:cubicBezTo>
                  <a:pt x="48" y="205"/>
                  <a:pt x="48" y="223"/>
                  <a:pt x="47" y="230"/>
                </a:cubicBezTo>
                <a:cubicBezTo>
                  <a:pt x="46" y="235"/>
                  <a:pt x="43" y="250"/>
                  <a:pt x="41" y="264"/>
                </a:cubicBezTo>
                <a:cubicBezTo>
                  <a:pt x="38" y="267"/>
                  <a:pt x="41" y="273"/>
                  <a:pt x="38" y="274"/>
                </a:cubicBezTo>
                <a:cubicBezTo>
                  <a:pt x="36" y="275"/>
                  <a:pt x="34" y="281"/>
                  <a:pt x="32" y="284"/>
                </a:cubicBezTo>
                <a:cubicBezTo>
                  <a:pt x="32" y="284"/>
                  <a:pt x="32" y="284"/>
                  <a:pt x="32" y="284"/>
                </a:cubicBezTo>
                <a:cubicBezTo>
                  <a:pt x="32" y="285"/>
                  <a:pt x="31" y="285"/>
                  <a:pt x="31" y="285"/>
                </a:cubicBezTo>
                <a:cubicBezTo>
                  <a:pt x="26" y="289"/>
                  <a:pt x="31" y="293"/>
                  <a:pt x="38" y="297"/>
                </a:cubicBezTo>
                <a:cubicBezTo>
                  <a:pt x="39" y="298"/>
                  <a:pt x="41" y="299"/>
                  <a:pt x="42" y="300"/>
                </a:cubicBezTo>
                <a:cubicBezTo>
                  <a:pt x="43" y="301"/>
                  <a:pt x="43" y="301"/>
                  <a:pt x="44" y="301"/>
                </a:cubicBezTo>
                <a:cubicBezTo>
                  <a:pt x="44" y="302"/>
                  <a:pt x="43" y="302"/>
                  <a:pt x="43" y="302"/>
                </a:cubicBezTo>
                <a:cubicBezTo>
                  <a:pt x="43" y="303"/>
                  <a:pt x="43" y="303"/>
                  <a:pt x="43" y="303"/>
                </a:cubicBezTo>
                <a:cubicBezTo>
                  <a:pt x="43" y="303"/>
                  <a:pt x="43" y="304"/>
                  <a:pt x="43" y="304"/>
                </a:cubicBezTo>
                <a:cubicBezTo>
                  <a:pt x="43" y="305"/>
                  <a:pt x="43" y="306"/>
                  <a:pt x="43" y="306"/>
                </a:cubicBezTo>
                <a:cubicBezTo>
                  <a:pt x="43" y="306"/>
                  <a:pt x="43" y="306"/>
                  <a:pt x="43" y="307"/>
                </a:cubicBezTo>
                <a:cubicBezTo>
                  <a:pt x="43" y="307"/>
                  <a:pt x="43" y="308"/>
                  <a:pt x="42" y="309"/>
                </a:cubicBezTo>
                <a:cubicBezTo>
                  <a:pt x="42" y="309"/>
                  <a:pt x="42" y="309"/>
                  <a:pt x="42" y="309"/>
                </a:cubicBezTo>
                <a:cubicBezTo>
                  <a:pt x="42" y="310"/>
                  <a:pt x="42" y="310"/>
                  <a:pt x="42" y="311"/>
                </a:cubicBezTo>
                <a:cubicBezTo>
                  <a:pt x="42" y="312"/>
                  <a:pt x="42" y="313"/>
                  <a:pt x="43" y="314"/>
                </a:cubicBezTo>
                <a:cubicBezTo>
                  <a:pt x="44" y="317"/>
                  <a:pt x="51" y="315"/>
                  <a:pt x="59" y="314"/>
                </a:cubicBezTo>
                <a:cubicBezTo>
                  <a:pt x="61" y="314"/>
                  <a:pt x="63" y="315"/>
                  <a:pt x="64" y="315"/>
                </a:cubicBezTo>
                <a:cubicBezTo>
                  <a:pt x="65" y="315"/>
                  <a:pt x="66" y="315"/>
                  <a:pt x="67" y="315"/>
                </a:cubicBezTo>
                <a:cubicBezTo>
                  <a:pt x="68" y="315"/>
                  <a:pt x="69" y="315"/>
                  <a:pt x="70" y="315"/>
                </a:cubicBezTo>
                <a:cubicBezTo>
                  <a:pt x="72" y="314"/>
                  <a:pt x="73" y="314"/>
                  <a:pt x="73" y="313"/>
                </a:cubicBezTo>
                <a:cubicBezTo>
                  <a:pt x="80" y="313"/>
                  <a:pt x="86" y="311"/>
                  <a:pt x="88" y="309"/>
                </a:cubicBezTo>
                <a:cubicBezTo>
                  <a:pt x="89" y="308"/>
                  <a:pt x="89" y="308"/>
                  <a:pt x="89" y="308"/>
                </a:cubicBezTo>
                <a:cubicBezTo>
                  <a:pt x="89" y="307"/>
                  <a:pt x="89" y="307"/>
                  <a:pt x="89" y="307"/>
                </a:cubicBezTo>
                <a:cubicBezTo>
                  <a:pt x="89" y="307"/>
                  <a:pt x="89" y="307"/>
                  <a:pt x="89" y="307"/>
                </a:cubicBezTo>
                <a:cubicBezTo>
                  <a:pt x="89" y="307"/>
                  <a:pt x="89" y="307"/>
                  <a:pt x="89" y="307"/>
                </a:cubicBezTo>
                <a:cubicBezTo>
                  <a:pt x="89" y="307"/>
                  <a:pt x="89" y="307"/>
                  <a:pt x="89" y="306"/>
                </a:cubicBezTo>
                <a:cubicBezTo>
                  <a:pt x="89" y="306"/>
                  <a:pt x="89" y="306"/>
                  <a:pt x="89" y="306"/>
                </a:cubicBezTo>
                <a:cubicBezTo>
                  <a:pt x="89" y="306"/>
                  <a:pt x="89" y="306"/>
                  <a:pt x="89" y="306"/>
                </a:cubicBezTo>
                <a:cubicBezTo>
                  <a:pt x="89" y="306"/>
                  <a:pt x="89" y="306"/>
                  <a:pt x="89" y="306"/>
                </a:cubicBezTo>
                <a:cubicBezTo>
                  <a:pt x="89" y="306"/>
                  <a:pt x="89" y="306"/>
                  <a:pt x="89" y="306"/>
                </a:cubicBezTo>
                <a:cubicBezTo>
                  <a:pt x="89" y="306"/>
                  <a:pt x="89" y="305"/>
                  <a:pt x="88" y="305"/>
                </a:cubicBezTo>
                <a:cubicBezTo>
                  <a:pt x="88" y="305"/>
                  <a:pt x="88" y="305"/>
                  <a:pt x="88" y="305"/>
                </a:cubicBezTo>
                <a:cubicBezTo>
                  <a:pt x="88" y="305"/>
                  <a:pt x="88" y="305"/>
                  <a:pt x="88" y="305"/>
                </a:cubicBezTo>
                <a:cubicBezTo>
                  <a:pt x="88" y="305"/>
                  <a:pt x="88" y="305"/>
                  <a:pt x="88" y="305"/>
                </a:cubicBezTo>
                <a:cubicBezTo>
                  <a:pt x="88" y="305"/>
                  <a:pt x="88" y="305"/>
                  <a:pt x="87" y="305"/>
                </a:cubicBezTo>
                <a:cubicBezTo>
                  <a:pt x="87" y="305"/>
                  <a:pt x="87" y="305"/>
                  <a:pt x="87" y="305"/>
                </a:cubicBezTo>
                <a:cubicBezTo>
                  <a:pt x="87" y="305"/>
                  <a:pt x="87" y="305"/>
                  <a:pt x="87" y="305"/>
                </a:cubicBezTo>
                <a:cubicBezTo>
                  <a:pt x="87" y="305"/>
                  <a:pt x="86" y="304"/>
                  <a:pt x="86" y="304"/>
                </a:cubicBezTo>
                <a:cubicBezTo>
                  <a:pt x="86" y="304"/>
                  <a:pt x="86" y="304"/>
                  <a:pt x="86" y="304"/>
                </a:cubicBezTo>
                <a:cubicBezTo>
                  <a:pt x="86" y="304"/>
                  <a:pt x="86" y="304"/>
                  <a:pt x="86" y="304"/>
                </a:cubicBezTo>
                <a:cubicBezTo>
                  <a:pt x="85" y="304"/>
                  <a:pt x="85" y="304"/>
                  <a:pt x="85" y="304"/>
                </a:cubicBezTo>
                <a:cubicBezTo>
                  <a:pt x="85" y="304"/>
                  <a:pt x="85" y="304"/>
                  <a:pt x="85" y="304"/>
                </a:cubicBezTo>
                <a:cubicBezTo>
                  <a:pt x="84" y="304"/>
                  <a:pt x="84" y="304"/>
                  <a:pt x="84" y="304"/>
                </a:cubicBezTo>
                <a:cubicBezTo>
                  <a:pt x="84" y="304"/>
                  <a:pt x="84" y="304"/>
                  <a:pt x="83" y="304"/>
                </a:cubicBezTo>
                <a:cubicBezTo>
                  <a:pt x="83" y="304"/>
                  <a:pt x="83" y="304"/>
                  <a:pt x="83" y="304"/>
                </a:cubicBezTo>
                <a:cubicBezTo>
                  <a:pt x="83" y="304"/>
                  <a:pt x="83" y="304"/>
                  <a:pt x="82" y="304"/>
                </a:cubicBezTo>
                <a:cubicBezTo>
                  <a:pt x="82" y="304"/>
                  <a:pt x="82" y="304"/>
                  <a:pt x="82" y="304"/>
                </a:cubicBezTo>
                <a:cubicBezTo>
                  <a:pt x="82" y="303"/>
                  <a:pt x="81" y="303"/>
                  <a:pt x="81" y="303"/>
                </a:cubicBezTo>
                <a:cubicBezTo>
                  <a:pt x="81" y="303"/>
                  <a:pt x="81" y="303"/>
                  <a:pt x="81" y="303"/>
                </a:cubicBezTo>
                <a:cubicBezTo>
                  <a:pt x="80" y="303"/>
                  <a:pt x="80" y="303"/>
                  <a:pt x="80" y="303"/>
                </a:cubicBezTo>
                <a:cubicBezTo>
                  <a:pt x="80" y="303"/>
                  <a:pt x="79" y="303"/>
                  <a:pt x="79" y="303"/>
                </a:cubicBezTo>
                <a:cubicBezTo>
                  <a:pt x="79" y="303"/>
                  <a:pt x="79" y="303"/>
                  <a:pt x="78" y="303"/>
                </a:cubicBezTo>
                <a:cubicBezTo>
                  <a:pt x="78" y="303"/>
                  <a:pt x="78" y="303"/>
                  <a:pt x="78" y="303"/>
                </a:cubicBezTo>
                <a:cubicBezTo>
                  <a:pt x="78" y="303"/>
                  <a:pt x="78" y="303"/>
                  <a:pt x="78" y="303"/>
                </a:cubicBezTo>
                <a:cubicBezTo>
                  <a:pt x="78" y="303"/>
                  <a:pt x="78" y="303"/>
                  <a:pt x="77" y="303"/>
                </a:cubicBezTo>
                <a:cubicBezTo>
                  <a:pt x="70" y="302"/>
                  <a:pt x="66" y="300"/>
                  <a:pt x="64" y="297"/>
                </a:cubicBezTo>
                <a:cubicBezTo>
                  <a:pt x="65" y="297"/>
                  <a:pt x="65" y="297"/>
                  <a:pt x="63" y="294"/>
                </a:cubicBezTo>
                <a:cubicBezTo>
                  <a:pt x="60" y="289"/>
                  <a:pt x="63" y="288"/>
                  <a:pt x="61" y="283"/>
                </a:cubicBezTo>
                <a:cubicBezTo>
                  <a:pt x="60" y="280"/>
                  <a:pt x="59" y="275"/>
                  <a:pt x="60" y="269"/>
                </a:cubicBezTo>
                <a:cubicBezTo>
                  <a:pt x="63" y="263"/>
                  <a:pt x="69" y="254"/>
                  <a:pt x="73" y="249"/>
                </a:cubicBezTo>
                <a:cubicBezTo>
                  <a:pt x="78" y="242"/>
                  <a:pt x="85" y="234"/>
                  <a:pt x="89" y="229"/>
                </a:cubicBezTo>
                <a:cubicBezTo>
                  <a:pt x="93" y="224"/>
                  <a:pt x="94" y="216"/>
                  <a:pt x="92" y="211"/>
                </a:cubicBezTo>
                <a:cubicBezTo>
                  <a:pt x="91" y="206"/>
                  <a:pt x="84" y="189"/>
                  <a:pt x="79" y="179"/>
                </a:cubicBezTo>
                <a:cubicBezTo>
                  <a:pt x="79" y="179"/>
                  <a:pt x="80" y="179"/>
                  <a:pt x="80" y="179"/>
                </a:cubicBezTo>
                <a:cubicBezTo>
                  <a:pt x="83" y="172"/>
                  <a:pt x="83" y="152"/>
                  <a:pt x="82" y="136"/>
                </a:cubicBezTo>
                <a:cubicBezTo>
                  <a:pt x="82" y="135"/>
                  <a:pt x="83" y="134"/>
                  <a:pt x="83" y="133"/>
                </a:cubicBezTo>
                <a:cubicBezTo>
                  <a:pt x="88" y="116"/>
                  <a:pt x="83" y="93"/>
                  <a:pt x="81" y="85"/>
                </a:cubicBezTo>
                <a:cubicBezTo>
                  <a:pt x="80" y="77"/>
                  <a:pt x="73" y="70"/>
                  <a:pt x="71" y="63"/>
                </a:cubicBezTo>
                <a:cubicBezTo>
                  <a:pt x="71" y="63"/>
                  <a:pt x="71" y="62"/>
                  <a:pt x="71" y="62"/>
                </a:cubicBezTo>
                <a:cubicBezTo>
                  <a:pt x="71" y="62"/>
                  <a:pt x="71" y="62"/>
                  <a:pt x="71" y="62"/>
                </a:cubicBezTo>
                <a:cubicBezTo>
                  <a:pt x="71" y="62"/>
                  <a:pt x="71" y="62"/>
                  <a:pt x="71" y="62"/>
                </a:cubicBezTo>
                <a:cubicBezTo>
                  <a:pt x="71" y="59"/>
                  <a:pt x="72" y="57"/>
                  <a:pt x="72" y="55"/>
                </a:cubicBezTo>
                <a:cubicBezTo>
                  <a:pt x="73" y="47"/>
                  <a:pt x="77" y="30"/>
                  <a:pt x="76" y="19"/>
                </a:cubicBezTo>
                <a:cubicBezTo>
                  <a:pt x="75" y="9"/>
                  <a:pt x="60" y="0"/>
                  <a:pt x="53" y="1"/>
                </a:cubicBezTo>
                <a:cubicBezTo>
                  <a:pt x="39" y="1"/>
                  <a:pt x="35" y="22"/>
                  <a:pt x="35" y="28"/>
                </a:cubicBezTo>
                <a:cubicBezTo>
                  <a:pt x="35" y="34"/>
                  <a:pt x="33" y="48"/>
                  <a:pt x="31" y="54"/>
                </a:cubicBezTo>
                <a:cubicBezTo>
                  <a:pt x="30" y="55"/>
                  <a:pt x="30" y="55"/>
                  <a:pt x="30" y="56"/>
                </a:cubicBezTo>
                <a:cubicBezTo>
                  <a:pt x="26" y="59"/>
                  <a:pt x="22" y="62"/>
                  <a:pt x="21" y="63"/>
                </a:cubicBezTo>
                <a:cubicBezTo>
                  <a:pt x="19" y="65"/>
                  <a:pt x="21" y="70"/>
                  <a:pt x="18" y="78"/>
                </a:cubicBezTo>
                <a:cubicBezTo>
                  <a:pt x="17" y="82"/>
                  <a:pt x="14" y="88"/>
                  <a:pt x="11" y="95"/>
                </a:cubicBezTo>
                <a:cubicBezTo>
                  <a:pt x="11" y="95"/>
                  <a:pt x="11" y="95"/>
                  <a:pt x="11" y="95"/>
                </a:cubicBezTo>
                <a:cubicBezTo>
                  <a:pt x="7" y="102"/>
                  <a:pt x="4" y="109"/>
                  <a:pt x="3" y="113"/>
                </a:cubicBezTo>
                <a:cubicBezTo>
                  <a:pt x="0" y="119"/>
                  <a:pt x="13" y="122"/>
                  <a:pt x="16" y="122"/>
                </a:cubicBezTo>
                <a:close/>
                <a:moveTo>
                  <a:pt x="22" y="108"/>
                </a:moveTo>
                <a:cubicBezTo>
                  <a:pt x="24" y="105"/>
                  <a:pt x="28" y="95"/>
                  <a:pt x="28" y="98"/>
                </a:cubicBezTo>
                <a:cubicBezTo>
                  <a:pt x="28" y="98"/>
                  <a:pt x="28" y="98"/>
                  <a:pt x="28" y="99"/>
                </a:cubicBezTo>
                <a:cubicBezTo>
                  <a:pt x="28" y="101"/>
                  <a:pt x="29" y="108"/>
                  <a:pt x="27" y="108"/>
                </a:cubicBezTo>
                <a:cubicBezTo>
                  <a:pt x="26" y="108"/>
                  <a:pt x="21" y="110"/>
                  <a:pt x="22" y="10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75" name="Group 74"/>
          <p:cNvGrpSpPr/>
          <p:nvPr/>
        </p:nvGrpSpPr>
        <p:grpSpPr>
          <a:xfrm>
            <a:off x="1978484" y="4475890"/>
            <a:ext cx="7333041" cy="2677820"/>
            <a:chOff x="17167947" y="1544897"/>
            <a:chExt cx="5945571" cy="5203330"/>
          </a:xfrm>
        </p:grpSpPr>
        <p:sp>
          <p:nvSpPr>
            <p:cNvPr id="78" name="TextBox 77"/>
            <p:cNvSpPr txBox="1"/>
            <p:nvPr/>
          </p:nvSpPr>
          <p:spPr>
            <a:xfrm>
              <a:off x="17168225" y="2729420"/>
              <a:ext cx="5945293" cy="4018807"/>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3" name="TextBox 82"/>
            <p:cNvSpPr txBox="1"/>
            <p:nvPr/>
          </p:nvSpPr>
          <p:spPr>
            <a:xfrm>
              <a:off x="17167947" y="1544897"/>
              <a:ext cx="4736623"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84" name="TextBox 31"/>
          <p:cNvSpPr txBox="1">
            <a:spLocks noChangeArrowheads="1"/>
          </p:cNvSpPr>
          <p:nvPr/>
        </p:nvSpPr>
        <p:spPr bwMode="auto">
          <a:xfrm>
            <a:off x="2689286" y="273621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79</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85" name="Title 20"/>
          <p:cNvSpPr txBox="1">
            <a:spLocks/>
          </p:cNvSpPr>
          <p:nvPr/>
        </p:nvSpPr>
        <p:spPr bwMode="auto">
          <a:xfrm>
            <a:off x="2366753" y="8188329"/>
            <a:ext cx="654268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6" name="TextBox 85"/>
          <p:cNvSpPr txBox="1"/>
          <p:nvPr/>
        </p:nvSpPr>
        <p:spPr>
          <a:xfrm>
            <a:off x="2672296" y="7765410"/>
            <a:ext cx="4867558" cy="584775"/>
          </a:xfrm>
          <a:prstGeom prst="rect">
            <a:avLst/>
          </a:prstGeom>
          <a:noFill/>
        </p:spPr>
        <p:txBody>
          <a:bodyPr wrap="square" rtlCol="0">
            <a:spAutoFit/>
          </a:bodyPr>
          <a:lstStyle/>
          <a:p>
            <a:r>
              <a:rPr lang="en-US" sz="3200" b="1" dirty="0" smtClean="0">
                <a:solidFill>
                  <a:schemeClr val="accent2"/>
                </a:solidFill>
                <a:latin typeface="Lato Black" charset="0"/>
                <a:ea typeface="Lato Black" charset="0"/>
                <a:cs typeface="Lato Black" charset="0"/>
              </a:rPr>
              <a:t>FEATURE PRODUCT</a:t>
            </a:r>
          </a:p>
        </p:txBody>
      </p:sp>
      <p:sp>
        <p:nvSpPr>
          <p:cNvPr id="87" name="Rectangle 35"/>
          <p:cNvSpPr/>
          <p:nvPr/>
        </p:nvSpPr>
        <p:spPr>
          <a:xfrm rot="16200000" flipV="1">
            <a:off x="1112837" y="8743424"/>
            <a:ext cx="1523999" cy="30479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
        <p:nvSpPr>
          <p:cNvPr id="88" name="Title 20"/>
          <p:cNvSpPr txBox="1">
            <a:spLocks/>
          </p:cNvSpPr>
          <p:nvPr/>
        </p:nvSpPr>
        <p:spPr bwMode="auto">
          <a:xfrm>
            <a:off x="2366753" y="10736442"/>
            <a:ext cx="666417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9" name="TextBox 88"/>
          <p:cNvSpPr txBox="1"/>
          <p:nvPr/>
        </p:nvSpPr>
        <p:spPr>
          <a:xfrm>
            <a:off x="2672296" y="10313523"/>
            <a:ext cx="4867558"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sp>
        <p:nvSpPr>
          <p:cNvPr id="90" name="Rectangle 35"/>
          <p:cNvSpPr/>
          <p:nvPr/>
        </p:nvSpPr>
        <p:spPr>
          <a:xfrm rot="16200000" flipV="1">
            <a:off x="1112837" y="11291537"/>
            <a:ext cx="1523999" cy="30479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spTree>
    <p:extLst>
      <p:ext uri="{BB962C8B-B14F-4D97-AF65-F5344CB8AC3E}">
        <p14:creationId xmlns:p14="http://schemas.microsoft.com/office/powerpoint/2010/main" val="865562388"/>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234260" y="11098267"/>
            <a:ext cx="5157177" cy="2160533"/>
            <a:chOff x="5572854" y="3264482"/>
            <a:chExt cx="9753600" cy="2685909"/>
          </a:xfrm>
        </p:grpSpPr>
        <p:sp>
          <p:nvSpPr>
            <p:cNvPr id="17" name="Freeform 1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8"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11892736" y="9359858"/>
            <a:ext cx="6093179" cy="2356596"/>
            <a:chOff x="5572854" y="3264482"/>
            <a:chExt cx="9753600" cy="2685909"/>
          </a:xfrm>
        </p:grpSpPr>
        <p:sp>
          <p:nvSpPr>
            <p:cNvPr id="21" name="Freeform 20"/>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2"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8035424" y="7594050"/>
            <a:ext cx="6988234" cy="2356596"/>
            <a:chOff x="5572854" y="3264482"/>
            <a:chExt cx="9753600" cy="2685909"/>
          </a:xfrm>
        </p:grpSpPr>
        <p:sp>
          <p:nvSpPr>
            <p:cNvPr id="24" name="Freeform 23"/>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5"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092991" y="5772757"/>
            <a:ext cx="8557735" cy="2356596"/>
            <a:chOff x="5572854" y="3264482"/>
            <a:chExt cx="9753600" cy="2685909"/>
          </a:xfrm>
        </p:grpSpPr>
        <p:sp>
          <p:nvSpPr>
            <p:cNvPr id="27" name="Freeform 2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 name="Oval 12"/>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9" name="Freeform 9"/>
          <p:cNvSpPr>
            <a:spLocks noEditPoints="1"/>
          </p:cNvSpPr>
          <p:nvPr/>
        </p:nvSpPr>
        <p:spPr bwMode="auto">
          <a:xfrm flipH="1">
            <a:off x="6323240" y="1725667"/>
            <a:ext cx="2070497" cy="4533720"/>
          </a:xfrm>
          <a:custGeom>
            <a:avLst/>
            <a:gdLst>
              <a:gd name="T0" fmla="*/ 33 w 149"/>
              <a:gd name="T1" fmla="*/ 255 h 341"/>
              <a:gd name="T2" fmla="*/ 38 w 149"/>
              <a:gd name="T3" fmla="*/ 302 h 341"/>
              <a:gd name="T4" fmla="*/ 39 w 149"/>
              <a:gd name="T5" fmla="*/ 319 h 341"/>
              <a:gd name="T6" fmla="*/ 44 w 149"/>
              <a:gd name="T7" fmla="*/ 334 h 341"/>
              <a:gd name="T8" fmla="*/ 67 w 149"/>
              <a:gd name="T9" fmla="*/ 334 h 341"/>
              <a:gd name="T10" fmla="*/ 61 w 149"/>
              <a:gd name="T11" fmla="*/ 324 h 341"/>
              <a:gd name="T12" fmla="*/ 60 w 149"/>
              <a:gd name="T13" fmla="*/ 301 h 341"/>
              <a:gd name="T14" fmla="*/ 57 w 149"/>
              <a:gd name="T15" fmla="*/ 280 h 341"/>
              <a:gd name="T16" fmla="*/ 67 w 149"/>
              <a:gd name="T17" fmla="*/ 257 h 341"/>
              <a:gd name="T18" fmla="*/ 75 w 149"/>
              <a:gd name="T19" fmla="*/ 271 h 341"/>
              <a:gd name="T20" fmla="*/ 83 w 149"/>
              <a:gd name="T21" fmla="*/ 301 h 341"/>
              <a:gd name="T22" fmla="*/ 91 w 149"/>
              <a:gd name="T23" fmla="*/ 324 h 341"/>
              <a:gd name="T24" fmla="*/ 107 w 149"/>
              <a:gd name="T25" fmla="*/ 334 h 341"/>
              <a:gd name="T26" fmla="*/ 127 w 149"/>
              <a:gd name="T27" fmla="*/ 335 h 341"/>
              <a:gd name="T28" fmla="*/ 135 w 149"/>
              <a:gd name="T29" fmla="*/ 326 h 341"/>
              <a:gd name="T30" fmla="*/ 115 w 149"/>
              <a:gd name="T31" fmla="*/ 307 h 341"/>
              <a:gd name="T32" fmla="*/ 105 w 149"/>
              <a:gd name="T33" fmla="*/ 282 h 341"/>
              <a:gd name="T34" fmla="*/ 101 w 149"/>
              <a:gd name="T35" fmla="*/ 246 h 341"/>
              <a:gd name="T36" fmla="*/ 101 w 149"/>
              <a:gd name="T37" fmla="*/ 187 h 341"/>
              <a:gd name="T38" fmla="*/ 102 w 149"/>
              <a:gd name="T39" fmla="*/ 154 h 341"/>
              <a:gd name="T40" fmla="*/ 98 w 149"/>
              <a:gd name="T41" fmla="*/ 122 h 341"/>
              <a:gd name="T42" fmla="*/ 88 w 149"/>
              <a:gd name="T43" fmla="*/ 66 h 341"/>
              <a:gd name="T44" fmla="*/ 72 w 149"/>
              <a:gd name="T45" fmla="*/ 48 h 341"/>
              <a:gd name="T46" fmla="*/ 80 w 149"/>
              <a:gd name="T47" fmla="*/ 30 h 341"/>
              <a:gd name="T48" fmla="*/ 80 w 149"/>
              <a:gd name="T49" fmla="*/ 13 h 341"/>
              <a:gd name="T50" fmla="*/ 58 w 149"/>
              <a:gd name="T51" fmla="*/ 3 h 341"/>
              <a:gd name="T52" fmla="*/ 46 w 149"/>
              <a:gd name="T53" fmla="*/ 23 h 341"/>
              <a:gd name="T54" fmla="*/ 49 w 149"/>
              <a:gd name="T55" fmla="*/ 35 h 341"/>
              <a:gd name="T56" fmla="*/ 50 w 149"/>
              <a:gd name="T57" fmla="*/ 44 h 341"/>
              <a:gd name="T58" fmla="*/ 42 w 149"/>
              <a:gd name="T59" fmla="*/ 54 h 341"/>
              <a:gd name="T60" fmla="*/ 19 w 149"/>
              <a:gd name="T61" fmla="*/ 71 h 341"/>
              <a:gd name="T62" fmla="*/ 16 w 149"/>
              <a:gd name="T63" fmla="*/ 95 h 341"/>
              <a:gd name="T64" fmla="*/ 19 w 149"/>
              <a:gd name="T65" fmla="*/ 124 h 341"/>
              <a:gd name="T66" fmla="*/ 20 w 149"/>
              <a:gd name="T67" fmla="*/ 151 h 341"/>
              <a:gd name="T68" fmla="*/ 26 w 149"/>
              <a:gd name="T69" fmla="*/ 188 h 341"/>
              <a:gd name="T70" fmla="*/ 25 w 149"/>
              <a:gd name="T71" fmla="*/ 197 h 341"/>
              <a:gd name="T72" fmla="*/ 3 w 149"/>
              <a:gd name="T73" fmla="*/ 198 h 341"/>
              <a:gd name="T74" fmla="*/ 1 w 149"/>
              <a:gd name="T75" fmla="*/ 251 h 341"/>
              <a:gd name="T76" fmla="*/ 50 w 149"/>
              <a:gd name="T77" fmla="*/ 54 h 341"/>
              <a:gd name="T78" fmla="*/ 78 w 149"/>
              <a:gd name="T79" fmla="*/ 86 h 341"/>
              <a:gd name="T80" fmla="*/ 92 w 149"/>
              <a:gd name="T81" fmla="*/ 163 h 341"/>
              <a:gd name="T82" fmla="*/ 65 w 149"/>
              <a:gd name="T83" fmla="*/ 73 h 341"/>
              <a:gd name="T84" fmla="*/ 50 w 149"/>
              <a:gd name="T85" fmla="*/ 17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341">
                <a:moveTo>
                  <a:pt x="1" y="251"/>
                </a:moveTo>
                <a:cubicBezTo>
                  <a:pt x="1" y="253"/>
                  <a:pt x="2" y="253"/>
                  <a:pt x="4" y="253"/>
                </a:cubicBezTo>
                <a:cubicBezTo>
                  <a:pt x="5" y="253"/>
                  <a:pt x="33" y="255"/>
                  <a:pt x="33" y="255"/>
                </a:cubicBezTo>
                <a:cubicBezTo>
                  <a:pt x="33" y="255"/>
                  <a:pt x="33" y="262"/>
                  <a:pt x="33" y="265"/>
                </a:cubicBezTo>
                <a:cubicBezTo>
                  <a:pt x="33" y="267"/>
                  <a:pt x="33" y="289"/>
                  <a:pt x="35" y="292"/>
                </a:cubicBezTo>
                <a:cubicBezTo>
                  <a:pt x="37" y="295"/>
                  <a:pt x="35" y="300"/>
                  <a:pt x="38" y="302"/>
                </a:cubicBezTo>
                <a:cubicBezTo>
                  <a:pt x="41" y="303"/>
                  <a:pt x="39" y="307"/>
                  <a:pt x="38" y="307"/>
                </a:cubicBezTo>
                <a:cubicBezTo>
                  <a:pt x="38" y="308"/>
                  <a:pt x="38" y="310"/>
                  <a:pt x="38" y="311"/>
                </a:cubicBezTo>
                <a:cubicBezTo>
                  <a:pt x="37" y="312"/>
                  <a:pt x="39" y="319"/>
                  <a:pt x="39" y="319"/>
                </a:cubicBezTo>
                <a:cubicBezTo>
                  <a:pt x="39" y="327"/>
                  <a:pt x="39" y="327"/>
                  <a:pt x="39" y="327"/>
                </a:cubicBezTo>
                <a:cubicBezTo>
                  <a:pt x="42" y="330"/>
                  <a:pt x="42" y="330"/>
                  <a:pt x="42" y="330"/>
                </a:cubicBezTo>
                <a:cubicBezTo>
                  <a:pt x="42" y="330"/>
                  <a:pt x="44" y="334"/>
                  <a:pt x="44" y="334"/>
                </a:cubicBezTo>
                <a:cubicBezTo>
                  <a:pt x="44" y="335"/>
                  <a:pt x="53" y="341"/>
                  <a:pt x="59" y="340"/>
                </a:cubicBezTo>
                <a:cubicBezTo>
                  <a:pt x="59" y="340"/>
                  <a:pt x="66" y="341"/>
                  <a:pt x="67" y="340"/>
                </a:cubicBezTo>
                <a:cubicBezTo>
                  <a:pt x="68" y="340"/>
                  <a:pt x="68" y="335"/>
                  <a:pt x="67" y="334"/>
                </a:cubicBezTo>
                <a:cubicBezTo>
                  <a:pt x="65" y="334"/>
                  <a:pt x="65" y="333"/>
                  <a:pt x="65" y="333"/>
                </a:cubicBezTo>
                <a:cubicBezTo>
                  <a:pt x="65" y="333"/>
                  <a:pt x="66" y="328"/>
                  <a:pt x="65" y="328"/>
                </a:cubicBezTo>
                <a:cubicBezTo>
                  <a:pt x="64" y="328"/>
                  <a:pt x="62" y="324"/>
                  <a:pt x="61" y="324"/>
                </a:cubicBezTo>
                <a:cubicBezTo>
                  <a:pt x="61" y="323"/>
                  <a:pt x="58" y="319"/>
                  <a:pt x="59" y="319"/>
                </a:cubicBezTo>
                <a:cubicBezTo>
                  <a:pt x="59" y="318"/>
                  <a:pt x="63" y="308"/>
                  <a:pt x="62" y="307"/>
                </a:cubicBezTo>
                <a:cubicBezTo>
                  <a:pt x="62" y="306"/>
                  <a:pt x="61" y="301"/>
                  <a:pt x="60" y="301"/>
                </a:cubicBezTo>
                <a:cubicBezTo>
                  <a:pt x="59" y="301"/>
                  <a:pt x="55" y="292"/>
                  <a:pt x="55" y="292"/>
                </a:cubicBezTo>
                <a:cubicBezTo>
                  <a:pt x="55" y="291"/>
                  <a:pt x="57" y="285"/>
                  <a:pt x="57" y="285"/>
                </a:cubicBezTo>
                <a:cubicBezTo>
                  <a:pt x="57" y="285"/>
                  <a:pt x="58" y="280"/>
                  <a:pt x="57" y="280"/>
                </a:cubicBezTo>
                <a:cubicBezTo>
                  <a:pt x="56" y="280"/>
                  <a:pt x="54" y="276"/>
                  <a:pt x="54" y="275"/>
                </a:cubicBezTo>
                <a:cubicBezTo>
                  <a:pt x="54" y="274"/>
                  <a:pt x="58" y="258"/>
                  <a:pt x="58" y="258"/>
                </a:cubicBezTo>
                <a:cubicBezTo>
                  <a:pt x="58" y="258"/>
                  <a:pt x="66" y="257"/>
                  <a:pt x="67" y="257"/>
                </a:cubicBezTo>
                <a:cubicBezTo>
                  <a:pt x="68" y="257"/>
                  <a:pt x="69" y="255"/>
                  <a:pt x="70" y="255"/>
                </a:cubicBezTo>
                <a:cubicBezTo>
                  <a:pt x="72" y="255"/>
                  <a:pt x="72" y="260"/>
                  <a:pt x="72" y="261"/>
                </a:cubicBezTo>
                <a:cubicBezTo>
                  <a:pt x="72" y="262"/>
                  <a:pt x="74" y="270"/>
                  <a:pt x="75" y="271"/>
                </a:cubicBezTo>
                <a:cubicBezTo>
                  <a:pt x="75" y="271"/>
                  <a:pt x="77" y="281"/>
                  <a:pt x="77" y="282"/>
                </a:cubicBezTo>
                <a:cubicBezTo>
                  <a:pt x="77" y="284"/>
                  <a:pt x="80" y="291"/>
                  <a:pt x="80" y="292"/>
                </a:cubicBezTo>
                <a:cubicBezTo>
                  <a:pt x="80" y="293"/>
                  <a:pt x="82" y="300"/>
                  <a:pt x="83" y="301"/>
                </a:cubicBezTo>
                <a:cubicBezTo>
                  <a:pt x="84" y="302"/>
                  <a:pt x="87" y="307"/>
                  <a:pt x="87" y="309"/>
                </a:cubicBezTo>
                <a:cubicBezTo>
                  <a:pt x="87" y="312"/>
                  <a:pt x="91" y="317"/>
                  <a:pt x="90" y="318"/>
                </a:cubicBezTo>
                <a:cubicBezTo>
                  <a:pt x="90" y="319"/>
                  <a:pt x="91" y="324"/>
                  <a:pt x="91" y="324"/>
                </a:cubicBezTo>
                <a:cubicBezTo>
                  <a:pt x="91" y="325"/>
                  <a:pt x="93" y="325"/>
                  <a:pt x="93" y="325"/>
                </a:cubicBezTo>
                <a:cubicBezTo>
                  <a:pt x="93" y="325"/>
                  <a:pt x="92" y="331"/>
                  <a:pt x="92" y="331"/>
                </a:cubicBezTo>
                <a:cubicBezTo>
                  <a:pt x="92" y="332"/>
                  <a:pt x="98" y="335"/>
                  <a:pt x="107" y="334"/>
                </a:cubicBezTo>
                <a:cubicBezTo>
                  <a:pt x="107" y="332"/>
                  <a:pt x="107" y="332"/>
                  <a:pt x="107" y="332"/>
                </a:cubicBezTo>
                <a:cubicBezTo>
                  <a:pt x="107" y="332"/>
                  <a:pt x="112" y="331"/>
                  <a:pt x="114" y="333"/>
                </a:cubicBezTo>
                <a:cubicBezTo>
                  <a:pt x="115" y="334"/>
                  <a:pt x="124" y="336"/>
                  <a:pt x="127" y="335"/>
                </a:cubicBezTo>
                <a:cubicBezTo>
                  <a:pt x="130" y="335"/>
                  <a:pt x="137" y="337"/>
                  <a:pt x="149" y="330"/>
                </a:cubicBezTo>
                <a:cubicBezTo>
                  <a:pt x="149" y="330"/>
                  <a:pt x="148" y="327"/>
                  <a:pt x="147" y="327"/>
                </a:cubicBezTo>
                <a:cubicBezTo>
                  <a:pt x="146" y="327"/>
                  <a:pt x="137" y="327"/>
                  <a:pt x="135" y="326"/>
                </a:cubicBezTo>
                <a:cubicBezTo>
                  <a:pt x="132" y="326"/>
                  <a:pt x="126" y="321"/>
                  <a:pt x="125" y="321"/>
                </a:cubicBezTo>
                <a:cubicBezTo>
                  <a:pt x="125" y="321"/>
                  <a:pt x="121" y="315"/>
                  <a:pt x="120" y="316"/>
                </a:cubicBezTo>
                <a:cubicBezTo>
                  <a:pt x="119" y="316"/>
                  <a:pt x="116" y="307"/>
                  <a:pt x="115" y="307"/>
                </a:cubicBezTo>
                <a:cubicBezTo>
                  <a:pt x="114" y="307"/>
                  <a:pt x="115" y="301"/>
                  <a:pt x="114" y="301"/>
                </a:cubicBezTo>
                <a:cubicBezTo>
                  <a:pt x="114" y="301"/>
                  <a:pt x="109" y="300"/>
                  <a:pt x="109" y="299"/>
                </a:cubicBezTo>
                <a:cubicBezTo>
                  <a:pt x="108" y="298"/>
                  <a:pt x="105" y="282"/>
                  <a:pt x="105" y="282"/>
                </a:cubicBezTo>
                <a:cubicBezTo>
                  <a:pt x="105" y="282"/>
                  <a:pt x="108" y="278"/>
                  <a:pt x="103" y="274"/>
                </a:cubicBezTo>
                <a:cubicBezTo>
                  <a:pt x="103" y="274"/>
                  <a:pt x="102" y="258"/>
                  <a:pt x="101" y="257"/>
                </a:cubicBezTo>
                <a:cubicBezTo>
                  <a:pt x="101" y="255"/>
                  <a:pt x="101" y="246"/>
                  <a:pt x="101" y="246"/>
                </a:cubicBezTo>
                <a:cubicBezTo>
                  <a:pt x="101" y="246"/>
                  <a:pt x="100" y="220"/>
                  <a:pt x="100" y="220"/>
                </a:cubicBezTo>
                <a:cubicBezTo>
                  <a:pt x="99" y="221"/>
                  <a:pt x="97" y="217"/>
                  <a:pt x="97" y="216"/>
                </a:cubicBezTo>
                <a:cubicBezTo>
                  <a:pt x="97" y="216"/>
                  <a:pt x="102" y="192"/>
                  <a:pt x="101" y="187"/>
                </a:cubicBezTo>
                <a:cubicBezTo>
                  <a:pt x="101" y="187"/>
                  <a:pt x="106" y="178"/>
                  <a:pt x="105" y="177"/>
                </a:cubicBezTo>
                <a:cubicBezTo>
                  <a:pt x="105" y="176"/>
                  <a:pt x="107" y="165"/>
                  <a:pt x="107" y="165"/>
                </a:cubicBezTo>
                <a:cubicBezTo>
                  <a:pt x="107" y="165"/>
                  <a:pt x="104" y="155"/>
                  <a:pt x="102" y="154"/>
                </a:cubicBezTo>
                <a:cubicBezTo>
                  <a:pt x="101" y="153"/>
                  <a:pt x="98" y="146"/>
                  <a:pt x="99" y="144"/>
                </a:cubicBezTo>
                <a:cubicBezTo>
                  <a:pt x="99" y="142"/>
                  <a:pt x="99" y="137"/>
                  <a:pt x="99" y="137"/>
                </a:cubicBezTo>
                <a:cubicBezTo>
                  <a:pt x="98" y="122"/>
                  <a:pt x="98" y="122"/>
                  <a:pt x="98" y="122"/>
                </a:cubicBezTo>
                <a:cubicBezTo>
                  <a:pt x="94" y="106"/>
                  <a:pt x="94" y="106"/>
                  <a:pt x="94" y="106"/>
                </a:cubicBezTo>
                <a:cubicBezTo>
                  <a:pt x="94" y="106"/>
                  <a:pt x="94" y="75"/>
                  <a:pt x="93" y="75"/>
                </a:cubicBezTo>
                <a:cubicBezTo>
                  <a:pt x="92" y="75"/>
                  <a:pt x="90" y="66"/>
                  <a:pt x="88" y="66"/>
                </a:cubicBezTo>
                <a:cubicBezTo>
                  <a:pt x="86" y="66"/>
                  <a:pt x="75" y="57"/>
                  <a:pt x="75" y="57"/>
                </a:cubicBezTo>
                <a:cubicBezTo>
                  <a:pt x="75" y="57"/>
                  <a:pt x="72" y="55"/>
                  <a:pt x="72" y="54"/>
                </a:cubicBezTo>
                <a:cubicBezTo>
                  <a:pt x="72" y="53"/>
                  <a:pt x="72" y="48"/>
                  <a:pt x="72" y="48"/>
                </a:cubicBezTo>
                <a:cubicBezTo>
                  <a:pt x="72" y="48"/>
                  <a:pt x="77" y="42"/>
                  <a:pt x="78" y="39"/>
                </a:cubicBezTo>
                <a:cubicBezTo>
                  <a:pt x="79" y="33"/>
                  <a:pt x="79" y="33"/>
                  <a:pt x="79" y="33"/>
                </a:cubicBezTo>
                <a:cubicBezTo>
                  <a:pt x="80" y="30"/>
                  <a:pt x="80" y="30"/>
                  <a:pt x="80" y="30"/>
                </a:cubicBezTo>
                <a:cubicBezTo>
                  <a:pt x="80" y="26"/>
                  <a:pt x="80" y="26"/>
                  <a:pt x="80" y="26"/>
                </a:cubicBezTo>
                <a:cubicBezTo>
                  <a:pt x="80" y="23"/>
                  <a:pt x="80" y="23"/>
                  <a:pt x="80" y="23"/>
                </a:cubicBezTo>
                <a:cubicBezTo>
                  <a:pt x="80" y="13"/>
                  <a:pt x="80" y="13"/>
                  <a:pt x="80" y="13"/>
                </a:cubicBezTo>
                <a:cubicBezTo>
                  <a:pt x="80" y="13"/>
                  <a:pt x="79" y="9"/>
                  <a:pt x="78" y="8"/>
                </a:cubicBezTo>
                <a:cubicBezTo>
                  <a:pt x="76" y="7"/>
                  <a:pt x="68" y="0"/>
                  <a:pt x="65" y="1"/>
                </a:cubicBezTo>
                <a:cubicBezTo>
                  <a:pt x="63" y="2"/>
                  <a:pt x="58" y="2"/>
                  <a:pt x="58" y="3"/>
                </a:cubicBezTo>
                <a:cubicBezTo>
                  <a:pt x="58" y="4"/>
                  <a:pt x="49" y="6"/>
                  <a:pt x="49" y="8"/>
                </a:cubicBezTo>
                <a:cubicBezTo>
                  <a:pt x="49" y="11"/>
                  <a:pt x="46" y="17"/>
                  <a:pt x="46" y="18"/>
                </a:cubicBezTo>
                <a:cubicBezTo>
                  <a:pt x="46" y="20"/>
                  <a:pt x="46" y="23"/>
                  <a:pt x="46" y="23"/>
                </a:cubicBezTo>
                <a:cubicBezTo>
                  <a:pt x="47" y="24"/>
                  <a:pt x="47" y="24"/>
                  <a:pt x="47" y="24"/>
                </a:cubicBezTo>
                <a:cubicBezTo>
                  <a:pt x="47" y="24"/>
                  <a:pt x="45" y="29"/>
                  <a:pt x="47" y="32"/>
                </a:cubicBezTo>
                <a:cubicBezTo>
                  <a:pt x="49" y="35"/>
                  <a:pt x="49" y="35"/>
                  <a:pt x="49" y="35"/>
                </a:cubicBezTo>
                <a:cubicBezTo>
                  <a:pt x="49" y="39"/>
                  <a:pt x="49" y="39"/>
                  <a:pt x="49" y="39"/>
                </a:cubicBezTo>
                <a:cubicBezTo>
                  <a:pt x="49" y="39"/>
                  <a:pt x="49" y="42"/>
                  <a:pt x="50" y="42"/>
                </a:cubicBezTo>
                <a:cubicBezTo>
                  <a:pt x="50" y="42"/>
                  <a:pt x="50" y="43"/>
                  <a:pt x="50" y="44"/>
                </a:cubicBezTo>
                <a:cubicBezTo>
                  <a:pt x="50" y="45"/>
                  <a:pt x="50" y="46"/>
                  <a:pt x="50" y="47"/>
                </a:cubicBezTo>
                <a:cubicBezTo>
                  <a:pt x="50" y="48"/>
                  <a:pt x="45" y="48"/>
                  <a:pt x="45" y="51"/>
                </a:cubicBezTo>
                <a:cubicBezTo>
                  <a:pt x="45" y="53"/>
                  <a:pt x="42" y="54"/>
                  <a:pt x="42" y="54"/>
                </a:cubicBezTo>
                <a:cubicBezTo>
                  <a:pt x="33" y="59"/>
                  <a:pt x="33" y="59"/>
                  <a:pt x="33" y="59"/>
                </a:cubicBezTo>
                <a:cubicBezTo>
                  <a:pt x="27" y="64"/>
                  <a:pt x="27" y="64"/>
                  <a:pt x="27" y="64"/>
                </a:cubicBezTo>
                <a:cubicBezTo>
                  <a:pt x="27" y="64"/>
                  <a:pt x="19" y="69"/>
                  <a:pt x="19" y="71"/>
                </a:cubicBezTo>
                <a:cubicBezTo>
                  <a:pt x="19" y="73"/>
                  <a:pt x="17" y="80"/>
                  <a:pt x="17" y="81"/>
                </a:cubicBezTo>
                <a:cubicBezTo>
                  <a:pt x="17" y="83"/>
                  <a:pt x="16" y="86"/>
                  <a:pt x="17" y="88"/>
                </a:cubicBezTo>
                <a:cubicBezTo>
                  <a:pt x="17" y="90"/>
                  <a:pt x="16" y="93"/>
                  <a:pt x="16" y="95"/>
                </a:cubicBezTo>
                <a:cubicBezTo>
                  <a:pt x="17" y="96"/>
                  <a:pt x="18" y="102"/>
                  <a:pt x="18" y="102"/>
                </a:cubicBezTo>
                <a:cubicBezTo>
                  <a:pt x="18" y="102"/>
                  <a:pt x="17" y="117"/>
                  <a:pt x="17" y="119"/>
                </a:cubicBezTo>
                <a:cubicBezTo>
                  <a:pt x="18" y="121"/>
                  <a:pt x="20" y="123"/>
                  <a:pt x="19" y="124"/>
                </a:cubicBezTo>
                <a:cubicBezTo>
                  <a:pt x="19" y="125"/>
                  <a:pt x="18" y="130"/>
                  <a:pt x="18" y="130"/>
                </a:cubicBezTo>
                <a:cubicBezTo>
                  <a:pt x="18" y="131"/>
                  <a:pt x="20" y="137"/>
                  <a:pt x="20" y="137"/>
                </a:cubicBezTo>
                <a:cubicBezTo>
                  <a:pt x="20" y="151"/>
                  <a:pt x="20" y="151"/>
                  <a:pt x="20" y="151"/>
                </a:cubicBezTo>
                <a:cubicBezTo>
                  <a:pt x="20" y="151"/>
                  <a:pt x="24" y="168"/>
                  <a:pt x="24" y="172"/>
                </a:cubicBezTo>
                <a:cubicBezTo>
                  <a:pt x="24" y="175"/>
                  <a:pt x="27" y="185"/>
                  <a:pt x="27" y="185"/>
                </a:cubicBezTo>
                <a:cubicBezTo>
                  <a:pt x="27" y="185"/>
                  <a:pt x="26" y="187"/>
                  <a:pt x="26" y="188"/>
                </a:cubicBezTo>
                <a:cubicBezTo>
                  <a:pt x="26" y="188"/>
                  <a:pt x="28" y="189"/>
                  <a:pt x="28" y="189"/>
                </a:cubicBezTo>
                <a:cubicBezTo>
                  <a:pt x="29" y="193"/>
                  <a:pt x="29" y="193"/>
                  <a:pt x="29" y="193"/>
                </a:cubicBezTo>
                <a:cubicBezTo>
                  <a:pt x="29" y="193"/>
                  <a:pt x="25" y="196"/>
                  <a:pt x="25" y="197"/>
                </a:cubicBezTo>
                <a:cubicBezTo>
                  <a:pt x="25" y="197"/>
                  <a:pt x="22" y="198"/>
                  <a:pt x="22" y="198"/>
                </a:cubicBezTo>
                <a:cubicBezTo>
                  <a:pt x="18" y="198"/>
                  <a:pt x="18" y="198"/>
                  <a:pt x="18" y="198"/>
                </a:cubicBezTo>
                <a:cubicBezTo>
                  <a:pt x="3" y="198"/>
                  <a:pt x="3" y="198"/>
                  <a:pt x="3" y="198"/>
                </a:cubicBezTo>
                <a:cubicBezTo>
                  <a:pt x="3" y="198"/>
                  <a:pt x="1" y="221"/>
                  <a:pt x="2" y="224"/>
                </a:cubicBezTo>
                <a:cubicBezTo>
                  <a:pt x="3" y="227"/>
                  <a:pt x="2" y="227"/>
                  <a:pt x="2" y="227"/>
                </a:cubicBezTo>
                <a:cubicBezTo>
                  <a:pt x="2" y="227"/>
                  <a:pt x="0" y="249"/>
                  <a:pt x="1" y="251"/>
                </a:cubicBezTo>
                <a:close/>
                <a:moveTo>
                  <a:pt x="70" y="138"/>
                </a:moveTo>
                <a:cubicBezTo>
                  <a:pt x="70" y="87"/>
                  <a:pt x="54" y="63"/>
                  <a:pt x="54" y="63"/>
                </a:cubicBezTo>
                <a:cubicBezTo>
                  <a:pt x="50" y="54"/>
                  <a:pt x="50" y="54"/>
                  <a:pt x="50" y="54"/>
                </a:cubicBezTo>
                <a:cubicBezTo>
                  <a:pt x="61" y="66"/>
                  <a:pt x="61" y="66"/>
                  <a:pt x="61" y="66"/>
                </a:cubicBezTo>
                <a:cubicBezTo>
                  <a:pt x="64" y="72"/>
                  <a:pt x="69" y="68"/>
                  <a:pt x="69" y="68"/>
                </a:cubicBezTo>
                <a:cubicBezTo>
                  <a:pt x="69" y="68"/>
                  <a:pt x="69" y="68"/>
                  <a:pt x="78" y="86"/>
                </a:cubicBezTo>
                <a:cubicBezTo>
                  <a:pt x="86" y="105"/>
                  <a:pt x="96" y="165"/>
                  <a:pt x="96" y="165"/>
                </a:cubicBezTo>
                <a:cubicBezTo>
                  <a:pt x="92" y="166"/>
                  <a:pt x="92" y="166"/>
                  <a:pt x="92" y="166"/>
                </a:cubicBezTo>
                <a:cubicBezTo>
                  <a:pt x="92" y="166"/>
                  <a:pt x="91" y="173"/>
                  <a:pt x="92" y="163"/>
                </a:cubicBezTo>
                <a:cubicBezTo>
                  <a:pt x="93" y="153"/>
                  <a:pt x="71" y="83"/>
                  <a:pt x="73" y="82"/>
                </a:cubicBezTo>
                <a:cubicBezTo>
                  <a:pt x="75" y="82"/>
                  <a:pt x="71" y="74"/>
                  <a:pt x="71" y="74"/>
                </a:cubicBezTo>
                <a:cubicBezTo>
                  <a:pt x="65" y="73"/>
                  <a:pt x="65" y="73"/>
                  <a:pt x="65" y="73"/>
                </a:cubicBezTo>
                <a:cubicBezTo>
                  <a:pt x="65" y="73"/>
                  <a:pt x="58" y="72"/>
                  <a:pt x="67" y="82"/>
                </a:cubicBezTo>
                <a:cubicBezTo>
                  <a:pt x="76" y="93"/>
                  <a:pt x="78" y="171"/>
                  <a:pt x="78" y="171"/>
                </a:cubicBezTo>
                <a:cubicBezTo>
                  <a:pt x="50" y="171"/>
                  <a:pt x="50" y="171"/>
                  <a:pt x="50" y="171"/>
                </a:cubicBezTo>
                <a:cubicBezTo>
                  <a:pt x="50" y="171"/>
                  <a:pt x="72" y="150"/>
                  <a:pt x="70" y="13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9" name="Freeform 12"/>
          <p:cNvSpPr>
            <a:spLocks noEditPoints="1"/>
          </p:cNvSpPr>
          <p:nvPr/>
        </p:nvSpPr>
        <p:spPr bwMode="auto">
          <a:xfrm>
            <a:off x="10857127" y="3286623"/>
            <a:ext cx="1403778" cy="4732987"/>
          </a:xfrm>
          <a:custGeom>
            <a:avLst/>
            <a:gdLst>
              <a:gd name="T0" fmla="*/ 25 w 94"/>
              <a:gd name="T1" fmla="*/ 124 h 317"/>
              <a:gd name="T2" fmla="*/ 26 w 94"/>
              <a:gd name="T3" fmla="*/ 124 h 317"/>
              <a:gd name="T4" fmla="*/ 28 w 94"/>
              <a:gd name="T5" fmla="*/ 150 h 317"/>
              <a:gd name="T6" fmla="*/ 47 w 94"/>
              <a:gd name="T7" fmla="*/ 193 h 317"/>
              <a:gd name="T8" fmla="*/ 41 w 94"/>
              <a:gd name="T9" fmla="*/ 264 h 317"/>
              <a:gd name="T10" fmla="*/ 32 w 94"/>
              <a:gd name="T11" fmla="*/ 284 h 317"/>
              <a:gd name="T12" fmla="*/ 31 w 94"/>
              <a:gd name="T13" fmla="*/ 285 h 317"/>
              <a:gd name="T14" fmla="*/ 42 w 94"/>
              <a:gd name="T15" fmla="*/ 300 h 317"/>
              <a:gd name="T16" fmla="*/ 43 w 94"/>
              <a:gd name="T17" fmla="*/ 302 h 317"/>
              <a:gd name="T18" fmla="*/ 43 w 94"/>
              <a:gd name="T19" fmla="*/ 304 h 317"/>
              <a:gd name="T20" fmla="*/ 43 w 94"/>
              <a:gd name="T21" fmla="*/ 307 h 317"/>
              <a:gd name="T22" fmla="*/ 42 w 94"/>
              <a:gd name="T23" fmla="*/ 309 h 317"/>
              <a:gd name="T24" fmla="*/ 43 w 94"/>
              <a:gd name="T25" fmla="*/ 314 h 317"/>
              <a:gd name="T26" fmla="*/ 64 w 94"/>
              <a:gd name="T27" fmla="*/ 315 h 317"/>
              <a:gd name="T28" fmla="*/ 70 w 94"/>
              <a:gd name="T29" fmla="*/ 315 h 317"/>
              <a:gd name="T30" fmla="*/ 88 w 94"/>
              <a:gd name="T31" fmla="*/ 309 h 317"/>
              <a:gd name="T32" fmla="*/ 89 w 94"/>
              <a:gd name="T33" fmla="*/ 307 h 317"/>
              <a:gd name="T34" fmla="*/ 89 w 94"/>
              <a:gd name="T35" fmla="*/ 307 h 317"/>
              <a:gd name="T36" fmla="*/ 89 w 94"/>
              <a:gd name="T37" fmla="*/ 306 h 317"/>
              <a:gd name="T38" fmla="*/ 89 w 94"/>
              <a:gd name="T39" fmla="*/ 306 h 317"/>
              <a:gd name="T40" fmla="*/ 88 w 94"/>
              <a:gd name="T41" fmla="*/ 305 h 317"/>
              <a:gd name="T42" fmla="*/ 88 w 94"/>
              <a:gd name="T43" fmla="*/ 305 h 317"/>
              <a:gd name="T44" fmla="*/ 87 w 94"/>
              <a:gd name="T45" fmla="*/ 305 h 317"/>
              <a:gd name="T46" fmla="*/ 87 w 94"/>
              <a:gd name="T47" fmla="*/ 305 h 317"/>
              <a:gd name="T48" fmla="*/ 86 w 94"/>
              <a:gd name="T49" fmla="*/ 304 h 317"/>
              <a:gd name="T50" fmla="*/ 85 w 94"/>
              <a:gd name="T51" fmla="*/ 304 h 317"/>
              <a:gd name="T52" fmla="*/ 84 w 94"/>
              <a:gd name="T53" fmla="*/ 304 h 317"/>
              <a:gd name="T54" fmla="*/ 83 w 94"/>
              <a:gd name="T55" fmla="*/ 304 h 317"/>
              <a:gd name="T56" fmla="*/ 82 w 94"/>
              <a:gd name="T57" fmla="*/ 304 h 317"/>
              <a:gd name="T58" fmla="*/ 81 w 94"/>
              <a:gd name="T59" fmla="*/ 303 h 317"/>
              <a:gd name="T60" fmla="*/ 79 w 94"/>
              <a:gd name="T61" fmla="*/ 303 h 317"/>
              <a:gd name="T62" fmla="*/ 78 w 94"/>
              <a:gd name="T63" fmla="*/ 303 h 317"/>
              <a:gd name="T64" fmla="*/ 77 w 94"/>
              <a:gd name="T65" fmla="*/ 303 h 317"/>
              <a:gd name="T66" fmla="*/ 63 w 94"/>
              <a:gd name="T67" fmla="*/ 294 h 317"/>
              <a:gd name="T68" fmla="*/ 60 w 94"/>
              <a:gd name="T69" fmla="*/ 269 h 317"/>
              <a:gd name="T70" fmla="*/ 89 w 94"/>
              <a:gd name="T71" fmla="*/ 229 h 317"/>
              <a:gd name="T72" fmla="*/ 79 w 94"/>
              <a:gd name="T73" fmla="*/ 179 h 317"/>
              <a:gd name="T74" fmla="*/ 82 w 94"/>
              <a:gd name="T75" fmla="*/ 136 h 317"/>
              <a:gd name="T76" fmla="*/ 81 w 94"/>
              <a:gd name="T77" fmla="*/ 85 h 317"/>
              <a:gd name="T78" fmla="*/ 71 w 94"/>
              <a:gd name="T79" fmla="*/ 62 h 317"/>
              <a:gd name="T80" fmla="*/ 71 w 94"/>
              <a:gd name="T81" fmla="*/ 62 h 317"/>
              <a:gd name="T82" fmla="*/ 76 w 94"/>
              <a:gd name="T83" fmla="*/ 19 h 317"/>
              <a:gd name="T84" fmla="*/ 35 w 94"/>
              <a:gd name="T85" fmla="*/ 28 h 317"/>
              <a:gd name="T86" fmla="*/ 30 w 94"/>
              <a:gd name="T87" fmla="*/ 56 h 317"/>
              <a:gd name="T88" fmla="*/ 18 w 94"/>
              <a:gd name="T89" fmla="*/ 78 h 317"/>
              <a:gd name="T90" fmla="*/ 11 w 94"/>
              <a:gd name="T91" fmla="*/ 95 h 317"/>
              <a:gd name="T92" fmla="*/ 16 w 94"/>
              <a:gd name="T93" fmla="*/ 122 h 317"/>
              <a:gd name="T94" fmla="*/ 28 w 94"/>
              <a:gd name="T95" fmla="*/ 98 h 317"/>
              <a:gd name="T96" fmla="*/ 27 w 94"/>
              <a:gd name="T97" fmla="*/ 10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317">
                <a:moveTo>
                  <a:pt x="16" y="122"/>
                </a:moveTo>
                <a:cubicBezTo>
                  <a:pt x="18" y="122"/>
                  <a:pt x="22" y="123"/>
                  <a:pt x="25" y="124"/>
                </a:cubicBezTo>
                <a:cubicBezTo>
                  <a:pt x="25" y="124"/>
                  <a:pt x="25" y="124"/>
                  <a:pt x="26" y="124"/>
                </a:cubicBezTo>
                <a:cubicBezTo>
                  <a:pt x="26" y="124"/>
                  <a:pt x="26" y="124"/>
                  <a:pt x="26" y="124"/>
                </a:cubicBezTo>
                <a:cubicBezTo>
                  <a:pt x="26" y="125"/>
                  <a:pt x="26" y="127"/>
                  <a:pt x="27" y="135"/>
                </a:cubicBezTo>
                <a:cubicBezTo>
                  <a:pt x="27" y="140"/>
                  <a:pt x="27" y="145"/>
                  <a:pt x="28" y="150"/>
                </a:cubicBezTo>
                <a:cubicBezTo>
                  <a:pt x="28" y="151"/>
                  <a:pt x="28" y="152"/>
                  <a:pt x="29" y="154"/>
                </a:cubicBezTo>
                <a:cubicBezTo>
                  <a:pt x="31" y="178"/>
                  <a:pt x="38" y="187"/>
                  <a:pt x="47" y="193"/>
                </a:cubicBezTo>
                <a:cubicBezTo>
                  <a:pt x="48" y="205"/>
                  <a:pt x="48" y="223"/>
                  <a:pt x="47" y="230"/>
                </a:cubicBezTo>
                <a:cubicBezTo>
                  <a:pt x="46" y="235"/>
                  <a:pt x="43" y="250"/>
                  <a:pt x="41" y="264"/>
                </a:cubicBezTo>
                <a:cubicBezTo>
                  <a:pt x="38" y="267"/>
                  <a:pt x="41" y="273"/>
                  <a:pt x="38" y="274"/>
                </a:cubicBezTo>
                <a:cubicBezTo>
                  <a:pt x="36" y="275"/>
                  <a:pt x="34" y="281"/>
                  <a:pt x="32" y="284"/>
                </a:cubicBezTo>
                <a:cubicBezTo>
                  <a:pt x="32" y="284"/>
                  <a:pt x="32" y="284"/>
                  <a:pt x="32" y="284"/>
                </a:cubicBezTo>
                <a:cubicBezTo>
                  <a:pt x="32" y="285"/>
                  <a:pt x="31" y="285"/>
                  <a:pt x="31" y="285"/>
                </a:cubicBezTo>
                <a:cubicBezTo>
                  <a:pt x="26" y="289"/>
                  <a:pt x="31" y="293"/>
                  <a:pt x="38" y="297"/>
                </a:cubicBezTo>
                <a:cubicBezTo>
                  <a:pt x="39" y="298"/>
                  <a:pt x="41" y="299"/>
                  <a:pt x="42" y="300"/>
                </a:cubicBezTo>
                <a:cubicBezTo>
                  <a:pt x="43" y="301"/>
                  <a:pt x="43" y="301"/>
                  <a:pt x="44" y="301"/>
                </a:cubicBezTo>
                <a:cubicBezTo>
                  <a:pt x="44" y="302"/>
                  <a:pt x="43" y="302"/>
                  <a:pt x="43" y="302"/>
                </a:cubicBezTo>
                <a:cubicBezTo>
                  <a:pt x="43" y="303"/>
                  <a:pt x="43" y="303"/>
                  <a:pt x="43" y="303"/>
                </a:cubicBezTo>
                <a:cubicBezTo>
                  <a:pt x="43" y="303"/>
                  <a:pt x="43" y="304"/>
                  <a:pt x="43" y="304"/>
                </a:cubicBezTo>
                <a:cubicBezTo>
                  <a:pt x="43" y="305"/>
                  <a:pt x="43" y="306"/>
                  <a:pt x="43" y="306"/>
                </a:cubicBezTo>
                <a:cubicBezTo>
                  <a:pt x="43" y="306"/>
                  <a:pt x="43" y="306"/>
                  <a:pt x="43" y="307"/>
                </a:cubicBezTo>
                <a:cubicBezTo>
                  <a:pt x="43" y="307"/>
                  <a:pt x="43" y="308"/>
                  <a:pt x="42" y="309"/>
                </a:cubicBezTo>
                <a:cubicBezTo>
                  <a:pt x="42" y="309"/>
                  <a:pt x="42" y="309"/>
                  <a:pt x="42" y="309"/>
                </a:cubicBezTo>
                <a:cubicBezTo>
                  <a:pt x="42" y="310"/>
                  <a:pt x="42" y="310"/>
                  <a:pt x="42" y="311"/>
                </a:cubicBezTo>
                <a:cubicBezTo>
                  <a:pt x="42" y="312"/>
                  <a:pt x="42" y="313"/>
                  <a:pt x="43" y="314"/>
                </a:cubicBezTo>
                <a:cubicBezTo>
                  <a:pt x="44" y="317"/>
                  <a:pt x="51" y="315"/>
                  <a:pt x="59" y="314"/>
                </a:cubicBezTo>
                <a:cubicBezTo>
                  <a:pt x="61" y="314"/>
                  <a:pt x="63" y="315"/>
                  <a:pt x="64" y="315"/>
                </a:cubicBezTo>
                <a:cubicBezTo>
                  <a:pt x="65" y="315"/>
                  <a:pt x="66" y="315"/>
                  <a:pt x="67" y="315"/>
                </a:cubicBezTo>
                <a:cubicBezTo>
                  <a:pt x="68" y="315"/>
                  <a:pt x="69" y="315"/>
                  <a:pt x="70" y="315"/>
                </a:cubicBezTo>
                <a:cubicBezTo>
                  <a:pt x="72" y="314"/>
                  <a:pt x="73" y="314"/>
                  <a:pt x="73" y="313"/>
                </a:cubicBezTo>
                <a:cubicBezTo>
                  <a:pt x="80" y="313"/>
                  <a:pt x="86" y="311"/>
                  <a:pt x="88" y="309"/>
                </a:cubicBezTo>
                <a:cubicBezTo>
                  <a:pt x="89" y="308"/>
                  <a:pt x="89" y="308"/>
                  <a:pt x="89" y="308"/>
                </a:cubicBezTo>
                <a:cubicBezTo>
                  <a:pt x="89" y="307"/>
                  <a:pt x="89" y="307"/>
                  <a:pt x="89" y="307"/>
                </a:cubicBezTo>
                <a:cubicBezTo>
                  <a:pt x="89" y="307"/>
                  <a:pt x="89" y="307"/>
                  <a:pt x="89" y="307"/>
                </a:cubicBezTo>
                <a:cubicBezTo>
                  <a:pt x="89" y="307"/>
                  <a:pt x="89" y="307"/>
                  <a:pt x="89" y="307"/>
                </a:cubicBezTo>
                <a:cubicBezTo>
                  <a:pt x="89" y="307"/>
                  <a:pt x="89" y="307"/>
                  <a:pt x="89" y="306"/>
                </a:cubicBezTo>
                <a:cubicBezTo>
                  <a:pt x="89" y="306"/>
                  <a:pt x="89" y="306"/>
                  <a:pt x="89" y="306"/>
                </a:cubicBezTo>
                <a:cubicBezTo>
                  <a:pt x="89" y="306"/>
                  <a:pt x="89" y="306"/>
                  <a:pt x="89" y="306"/>
                </a:cubicBezTo>
                <a:cubicBezTo>
                  <a:pt x="89" y="306"/>
                  <a:pt x="89" y="306"/>
                  <a:pt x="89" y="306"/>
                </a:cubicBezTo>
                <a:cubicBezTo>
                  <a:pt x="89" y="306"/>
                  <a:pt x="89" y="306"/>
                  <a:pt x="89" y="306"/>
                </a:cubicBezTo>
                <a:cubicBezTo>
                  <a:pt x="89" y="306"/>
                  <a:pt x="89" y="305"/>
                  <a:pt x="88" y="305"/>
                </a:cubicBezTo>
                <a:cubicBezTo>
                  <a:pt x="88" y="305"/>
                  <a:pt x="88" y="305"/>
                  <a:pt x="88" y="305"/>
                </a:cubicBezTo>
                <a:cubicBezTo>
                  <a:pt x="88" y="305"/>
                  <a:pt x="88" y="305"/>
                  <a:pt x="88" y="305"/>
                </a:cubicBezTo>
                <a:cubicBezTo>
                  <a:pt x="88" y="305"/>
                  <a:pt x="88" y="305"/>
                  <a:pt x="88" y="305"/>
                </a:cubicBezTo>
                <a:cubicBezTo>
                  <a:pt x="88" y="305"/>
                  <a:pt x="88" y="305"/>
                  <a:pt x="87" y="305"/>
                </a:cubicBezTo>
                <a:cubicBezTo>
                  <a:pt x="87" y="305"/>
                  <a:pt x="87" y="305"/>
                  <a:pt x="87" y="305"/>
                </a:cubicBezTo>
                <a:cubicBezTo>
                  <a:pt x="87" y="305"/>
                  <a:pt x="87" y="305"/>
                  <a:pt x="87" y="305"/>
                </a:cubicBezTo>
                <a:cubicBezTo>
                  <a:pt x="87" y="305"/>
                  <a:pt x="86" y="304"/>
                  <a:pt x="86" y="304"/>
                </a:cubicBezTo>
                <a:cubicBezTo>
                  <a:pt x="86" y="304"/>
                  <a:pt x="86" y="304"/>
                  <a:pt x="86" y="304"/>
                </a:cubicBezTo>
                <a:cubicBezTo>
                  <a:pt x="86" y="304"/>
                  <a:pt x="86" y="304"/>
                  <a:pt x="86" y="304"/>
                </a:cubicBezTo>
                <a:cubicBezTo>
                  <a:pt x="85" y="304"/>
                  <a:pt x="85" y="304"/>
                  <a:pt x="85" y="304"/>
                </a:cubicBezTo>
                <a:cubicBezTo>
                  <a:pt x="85" y="304"/>
                  <a:pt x="85" y="304"/>
                  <a:pt x="85" y="304"/>
                </a:cubicBezTo>
                <a:cubicBezTo>
                  <a:pt x="84" y="304"/>
                  <a:pt x="84" y="304"/>
                  <a:pt x="84" y="304"/>
                </a:cubicBezTo>
                <a:cubicBezTo>
                  <a:pt x="84" y="304"/>
                  <a:pt x="84" y="304"/>
                  <a:pt x="83" y="304"/>
                </a:cubicBezTo>
                <a:cubicBezTo>
                  <a:pt x="83" y="304"/>
                  <a:pt x="83" y="304"/>
                  <a:pt x="83" y="304"/>
                </a:cubicBezTo>
                <a:cubicBezTo>
                  <a:pt x="83" y="304"/>
                  <a:pt x="83" y="304"/>
                  <a:pt x="82" y="304"/>
                </a:cubicBezTo>
                <a:cubicBezTo>
                  <a:pt x="82" y="304"/>
                  <a:pt x="82" y="304"/>
                  <a:pt x="82" y="304"/>
                </a:cubicBezTo>
                <a:cubicBezTo>
                  <a:pt x="82" y="303"/>
                  <a:pt x="81" y="303"/>
                  <a:pt x="81" y="303"/>
                </a:cubicBezTo>
                <a:cubicBezTo>
                  <a:pt x="81" y="303"/>
                  <a:pt x="81" y="303"/>
                  <a:pt x="81" y="303"/>
                </a:cubicBezTo>
                <a:cubicBezTo>
                  <a:pt x="80" y="303"/>
                  <a:pt x="80" y="303"/>
                  <a:pt x="80" y="303"/>
                </a:cubicBezTo>
                <a:cubicBezTo>
                  <a:pt x="80" y="303"/>
                  <a:pt x="79" y="303"/>
                  <a:pt x="79" y="303"/>
                </a:cubicBezTo>
                <a:cubicBezTo>
                  <a:pt x="79" y="303"/>
                  <a:pt x="79" y="303"/>
                  <a:pt x="78" y="303"/>
                </a:cubicBezTo>
                <a:cubicBezTo>
                  <a:pt x="78" y="303"/>
                  <a:pt x="78" y="303"/>
                  <a:pt x="78" y="303"/>
                </a:cubicBezTo>
                <a:cubicBezTo>
                  <a:pt x="78" y="303"/>
                  <a:pt x="78" y="303"/>
                  <a:pt x="78" y="303"/>
                </a:cubicBezTo>
                <a:cubicBezTo>
                  <a:pt x="78" y="303"/>
                  <a:pt x="78" y="303"/>
                  <a:pt x="77" y="303"/>
                </a:cubicBezTo>
                <a:cubicBezTo>
                  <a:pt x="70" y="302"/>
                  <a:pt x="66" y="300"/>
                  <a:pt x="64" y="297"/>
                </a:cubicBezTo>
                <a:cubicBezTo>
                  <a:pt x="65" y="297"/>
                  <a:pt x="65" y="297"/>
                  <a:pt x="63" y="294"/>
                </a:cubicBezTo>
                <a:cubicBezTo>
                  <a:pt x="60" y="289"/>
                  <a:pt x="63" y="288"/>
                  <a:pt x="61" y="283"/>
                </a:cubicBezTo>
                <a:cubicBezTo>
                  <a:pt x="60" y="280"/>
                  <a:pt x="59" y="275"/>
                  <a:pt x="60" y="269"/>
                </a:cubicBezTo>
                <a:cubicBezTo>
                  <a:pt x="63" y="263"/>
                  <a:pt x="69" y="254"/>
                  <a:pt x="73" y="249"/>
                </a:cubicBezTo>
                <a:cubicBezTo>
                  <a:pt x="78" y="242"/>
                  <a:pt x="85" y="234"/>
                  <a:pt x="89" y="229"/>
                </a:cubicBezTo>
                <a:cubicBezTo>
                  <a:pt x="93" y="224"/>
                  <a:pt x="94" y="216"/>
                  <a:pt x="92" y="211"/>
                </a:cubicBezTo>
                <a:cubicBezTo>
                  <a:pt x="91" y="206"/>
                  <a:pt x="84" y="189"/>
                  <a:pt x="79" y="179"/>
                </a:cubicBezTo>
                <a:cubicBezTo>
                  <a:pt x="79" y="179"/>
                  <a:pt x="80" y="179"/>
                  <a:pt x="80" y="179"/>
                </a:cubicBezTo>
                <a:cubicBezTo>
                  <a:pt x="83" y="172"/>
                  <a:pt x="83" y="152"/>
                  <a:pt x="82" y="136"/>
                </a:cubicBezTo>
                <a:cubicBezTo>
                  <a:pt x="82" y="135"/>
                  <a:pt x="83" y="134"/>
                  <a:pt x="83" y="133"/>
                </a:cubicBezTo>
                <a:cubicBezTo>
                  <a:pt x="88" y="116"/>
                  <a:pt x="83" y="93"/>
                  <a:pt x="81" y="85"/>
                </a:cubicBezTo>
                <a:cubicBezTo>
                  <a:pt x="80" y="77"/>
                  <a:pt x="73" y="70"/>
                  <a:pt x="71" y="63"/>
                </a:cubicBezTo>
                <a:cubicBezTo>
                  <a:pt x="71" y="63"/>
                  <a:pt x="71" y="62"/>
                  <a:pt x="71" y="62"/>
                </a:cubicBezTo>
                <a:cubicBezTo>
                  <a:pt x="71" y="62"/>
                  <a:pt x="71" y="62"/>
                  <a:pt x="71" y="62"/>
                </a:cubicBezTo>
                <a:cubicBezTo>
                  <a:pt x="71" y="62"/>
                  <a:pt x="71" y="62"/>
                  <a:pt x="71" y="62"/>
                </a:cubicBezTo>
                <a:cubicBezTo>
                  <a:pt x="71" y="59"/>
                  <a:pt x="72" y="57"/>
                  <a:pt x="72" y="55"/>
                </a:cubicBezTo>
                <a:cubicBezTo>
                  <a:pt x="73" y="47"/>
                  <a:pt x="77" y="30"/>
                  <a:pt x="76" y="19"/>
                </a:cubicBezTo>
                <a:cubicBezTo>
                  <a:pt x="75" y="9"/>
                  <a:pt x="60" y="0"/>
                  <a:pt x="53" y="1"/>
                </a:cubicBezTo>
                <a:cubicBezTo>
                  <a:pt x="39" y="1"/>
                  <a:pt x="35" y="22"/>
                  <a:pt x="35" y="28"/>
                </a:cubicBezTo>
                <a:cubicBezTo>
                  <a:pt x="35" y="34"/>
                  <a:pt x="33" y="48"/>
                  <a:pt x="31" y="54"/>
                </a:cubicBezTo>
                <a:cubicBezTo>
                  <a:pt x="30" y="55"/>
                  <a:pt x="30" y="55"/>
                  <a:pt x="30" y="56"/>
                </a:cubicBezTo>
                <a:cubicBezTo>
                  <a:pt x="26" y="59"/>
                  <a:pt x="22" y="62"/>
                  <a:pt x="21" y="63"/>
                </a:cubicBezTo>
                <a:cubicBezTo>
                  <a:pt x="19" y="65"/>
                  <a:pt x="21" y="70"/>
                  <a:pt x="18" y="78"/>
                </a:cubicBezTo>
                <a:cubicBezTo>
                  <a:pt x="17" y="82"/>
                  <a:pt x="14" y="88"/>
                  <a:pt x="11" y="95"/>
                </a:cubicBezTo>
                <a:cubicBezTo>
                  <a:pt x="11" y="95"/>
                  <a:pt x="11" y="95"/>
                  <a:pt x="11" y="95"/>
                </a:cubicBezTo>
                <a:cubicBezTo>
                  <a:pt x="7" y="102"/>
                  <a:pt x="4" y="109"/>
                  <a:pt x="3" y="113"/>
                </a:cubicBezTo>
                <a:cubicBezTo>
                  <a:pt x="0" y="119"/>
                  <a:pt x="13" y="122"/>
                  <a:pt x="16" y="122"/>
                </a:cubicBezTo>
                <a:close/>
                <a:moveTo>
                  <a:pt x="22" y="108"/>
                </a:moveTo>
                <a:cubicBezTo>
                  <a:pt x="24" y="105"/>
                  <a:pt x="28" y="95"/>
                  <a:pt x="28" y="98"/>
                </a:cubicBezTo>
                <a:cubicBezTo>
                  <a:pt x="28" y="98"/>
                  <a:pt x="28" y="98"/>
                  <a:pt x="28" y="99"/>
                </a:cubicBezTo>
                <a:cubicBezTo>
                  <a:pt x="28" y="101"/>
                  <a:pt x="29" y="108"/>
                  <a:pt x="27" y="108"/>
                </a:cubicBezTo>
                <a:cubicBezTo>
                  <a:pt x="26" y="108"/>
                  <a:pt x="21" y="110"/>
                  <a:pt x="22" y="10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30" name="กลุ่ม 134"/>
          <p:cNvGrpSpPr/>
          <p:nvPr/>
        </p:nvGrpSpPr>
        <p:grpSpPr>
          <a:xfrm>
            <a:off x="14777060" y="4849867"/>
            <a:ext cx="1466965" cy="5052715"/>
            <a:chOff x="6510338" y="4775200"/>
            <a:chExt cx="1568450" cy="5402263"/>
          </a:xfrm>
          <a:solidFill>
            <a:schemeClr val="accent2"/>
          </a:solidFill>
        </p:grpSpPr>
        <p:sp>
          <p:nvSpPr>
            <p:cNvPr id="31" name="Freeform 7"/>
            <p:cNvSpPr>
              <a:spLocks noEditPoints="1"/>
            </p:cNvSpPr>
            <p:nvPr/>
          </p:nvSpPr>
          <p:spPr bwMode="auto">
            <a:xfrm>
              <a:off x="6510338" y="5535613"/>
              <a:ext cx="1568450" cy="4641850"/>
            </a:xfrm>
            <a:custGeom>
              <a:avLst/>
              <a:gdLst>
                <a:gd name="T0" fmla="*/ 94 w 97"/>
                <a:gd name="T1" fmla="*/ 14 h 287"/>
                <a:gd name="T2" fmla="*/ 71 w 97"/>
                <a:gd name="T3" fmla="*/ 0 h 287"/>
                <a:gd name="T4" fmla="*/ 70 w 97"/>
                <a:gd name="T5" fmla="*/ 0 h 287"/>
                <a:gd name="T6" fmla="*/ 56 w 97"/>
                <a:gd name="T7" fmla="*/ 11 h 287"/>
                <a:gd name="T8" fmla="*/ 47 w 97"/>
                <a:gd name="T9" fmla="*/ 16 h 287"/>
                <a:gd name="T10" fmla="*/ 46 w 97"/>
                <a:gd name="T11" fmla="*/ 8 h 287"/>
                <a:gd name="T12" fmla="*/ 31 w 97"/>
                <a:gd name="T13" fmla="*/ 15 h 287"/>
                <a:gd name="T14" fmla="*/ 10 w 97"/>
                <a:gd name="T15" fmla="*/ 41 h 287"/>
                <a:gd name="T16" fmla="*/ 18 w 97"/>
                <a:gd name="T17" fmla="*/ 69 h 287"/>
                <a:gd name="T18" fmla="*/ 21 w 97"/>
                <a:gd name="T19" fmla="*/ 97 h 287"/>
                <a:gd name="T20" fmla="*/ 23 w 97"/>
                <a:gd name="T21" fmla="*/ 131 h 287"/>
                <a:gd name="T22" fmla="*/ 33 w 97"/>
                <a:gd name="T23" fmla="*/ 209 h 287"/>
                <a:gd name="T24" fmla="*/ 23 w 97"/>
                <a:gd name="T25" fmla="*/ 249 h 287"/>
                <a:gd name="T26" fmla="*/ 11 w 97"/>
                <a:gd name="T27" fmla="*/ 257 h 287"/>
                <a:gd name="T28" fmla="*/ 40 w 97"/>
                <a:gd name="T29" fmla="*/ 252 h 287"/>
                <a:gd name="T30" fmla="*/ 53 w 97"/>
                <a:gd name="T31" fmla="*/ 251 h 287"/>
                <a:gd name="T32" fmla="*/ 53 w 97"/>
                <a:gd name="T33" fmla="*/ 224 h 287"/>
                <a:gd name="T34" fmla="*/ 55 w 97"/>
                <a:gd name="T35" fmla="*/ 185 h 287"/>
                <a:gd name="T36" fmla="*/ 54 w 97"/>
                <a:gd name="T37" fmla="*/ 158 h 287"/>
                <a:gd name="T38" fmla="*/ 63 w 97"/>
                <a:gd name="T39" fmla="*/ 225 h 287"/>
                <a:gd name="T40" fmla="*/ 71 w 97"/>
                <a:gd name="T41" fmla="*/ 257 h 287"/>
                <a:gd name="T42" fmla="*/ 70 w 97"/>
                <a:gd name="T43" fmla="*/ 287 h 287"/>
                <a:gd name="T44" fmla="*/ 87 w 97"/>
                <a:gd name="T45" fmla="*/ 259 h 287"/>
                <a:gd name="T46" fmla="*/ 89 w 97"/>
                <a:gd name="T47" fmla="*/ 227 h 287"/>
                <a:gd name="T48" fmla="*/ 82 w 97"/>
                <a:gd name="T49" fmla="*/ 154 h 287"/>
                <a:gd name="T50" fmla="*/ 92 w 97"/>
                <a:gd name="T51" fmla="*/ 129 h 287"/>
                <a:gd name="T52" fmla="*/ 83 w 97"/>
                <a:gd name="T53" fmla="*/ 78 h 287"/>
                <a:gd name="T54" fmla="*/ 93 w 97"/>
                <a:gd name="T55" fmla="*/ 38 h 287"/>
                <a:gd name="T56" fmla="*/ 37 w 97"/>
                <a:gd name="T57" fmla="*/ 80 h 287"/>
                <a:gd name="T58" fmla="*/ 39 w 97"/>
                <a:gd name="T59" fmla="*/ 93 h 287"/>
                <a:gd name="T60" fmla="*/ 40 w 97"/>
                <a:gd name="T61" fmla="*/ 54 h 287"/>
                <a:gd name="T62" fmla="*/ 35 w 97"/>
                <a:gd name="T63" fmla="*/ 61 h 287"/>
                <a:gd name="T64" fmla="*/ 39 w 97"/>
                <a:gd name="T65" fmla="*/ 47 h 287"/>
                <a:gd name="T66" fmla="*/ 40 w 97"/>
                <a:gd name="T67" fmla="*/ 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287">
                  <a:moveTo>
                    <a:pt x="93" y="38"/>
                  </a:moveTo>
                  <a:cubicBezTo>
                    <a:pt x="95" y="26"/>
                    <a:pt x="97" y="17"/>
                    <a:pt x="94" y="14"/>
                  </a:cubicBezTo>
                  <a:cubicBezTo>
                    <a:pt x="90" y="11"/>
                    <a:pt x="84" y="13"/>
                    <a:pt x="79" y="9"/>
                  </a:cubicBezTo>
                  <a:cubicBezTo>
                    <a:pt x="74" y="5"/>
                    <a:pt x="73" y="0"/>
                    <a:pt x="71" y="0"/>
                  </a:cubicBezTo>
                  <a:cubicBezTo>
                    <a:pt x="71" y="0"/>
                    <a:pt x="70" y="0"/>
                    <a:pt x="70" y="0"/>
                  </a:cubicBezTo>
                  <a:cubicBezTo>
                    <a:pt x="70" y="0"/>
                    <a:pt x="70" y="0"/>
                    <a:pt x="70" y="0"/>
                  </a:cubicBezTo>
                  <a:cubicBezTo>
                    <a:pt x="67" y="3"/>
                    <a:pt x="57" y="14"/>
                    <a:pt x="57" y="14"/>
                  </a:cubicBezTo>
                  <a:cubicBezTo>
                    <a:pt x="57" y="14"/>
                    <a:pt x="57" y="13"/>
                    <a:pt x="56" y="11"/>
                  </a:cubicBezTo>
                  <a:cubicBezTo>
                    <a:pt x="56" y="9"/>
                    <a:pt x="55" y="7"/>
                    <a:pt x="52" y="8"/>
                  </a:cubicBezTo>
                  <a:cubicBezTo>
                    <a:pt x="49" y="8"/>
                    <a:pt x="51" y="13"/>
                    <a:pt x="47" y="16"/>
                  </a:cubicBezTo>
                  <a:cubicBezTo>
                    <a:pt x="47" y="13"/>
                    <a:pt x="47" y="10"/>
                    <a:pt x="46" y="8"/>
                  </a:cubicBezTo>
                  <a:cubicBezTo>
                    <a:pt x="46" y="8"/>
                    <a:pt x="46" y="8"/>
                    <a:pt x="46" y="8"/>
                  </a:cubicBezTo>
                  <a:cubicBezTo>
                    <a:pt x="46" y="8"/>
                    <a:pt x="45" y="8"/>
                    <a:pt x="45" y="9"/>
                  </a:cubicBezTo>
                  <a:cubicBezTo>
                    <a:pt x="43" y="11"/>
                    <a:pt x="35" y="13"/>
                    <a:pt x="31" y="15"/>
                  </a:cubicBezTo>
                  <a:cubicBezTo>
                    <a:pt x="26" y="16"/>
                    <a:pt x="23" y="19"/>
                    <a:pt x="21" y="24"/>
                  </a:cubicBezTo>
                  <a:cubicBezTo>
                    <a:pt x="18" y="30"/>
                    <a:pt x="15" y="37"/>
                    <a:pt x="10" y="41"/>
                  </a:cubicBezTo>
                  <a:cubicBezTo>
                    <a:pt x="6" y="46"/>
                    <a:pt x="0" y="53"/>
                    <a:pt x="2" y="60"/>
                  </a:cubicBezTo>
                  <a:cubicBezTo>
                    <a:pt x="3" y="67"/>
                    <a:pt x="13" y="72"/>
                    <a:pt x="18" y="69"/>
                  </a:cubicBezTo>
                  <a:cubicBezTo>
                    <a:pt x="24" y="66"/>
                    <a:pt x="26" y="66"/>
                    <a:pt x="26" y="66"/>
                  </a:cubicBezTo>
                  <a:cubicBezTo>
                    <a:pt x="26" y="66"/>
                    <a:pt x="22" y="81"/>
                    <a:pt x="21" y="97"/>
                  </a:cubicBezTo>
                  <a:cubicBezTo>
                    <a:pt x="19" y="112"/>
                    <a:pt x="15" y="127"/>
                    <a:pt x="17" y="128"/>
                  </a:cubicBezTo>
                  <a:cubicBezTo>
                    <a:pt x="20" y="129"/>
                    <a:pt x="23" y="131"/>
                    <a:pt x="23" y="131"/>
                  </a:cubicBezTo>
                  <a:cubicBezTo>
                    <a:pt x="23" y="131"/>
                    <a:pt x="24" y="152"/>
                    <a:pt x="28" y="171"/>
                  </a:cubicBezTo>
                  <a:cubicBezTo>
                    <a:pt x="31" y="190"/>
                    <a:pt x="33" y="198"/>
                    <a:pt x="33" y="209"/>
                  </a:cubicBezTo>
                  <a:cubicBezTo>
                    <a:pt x="34" y="220"/>
                    <a:pt x="35" y="229"/>
                    <a:pt x="34" y="233"/>
                  </a:cubicBezTo>
                  <a:cubicBezTo>
                    <a:pt x="33" y="238"/>
                    <a:pt x="27" y="247"/>
                    <a:pt x="23" y="249"/>
                  </a:cubicBezTo>
                  <a:cubicBezTo>
                    <a:pt x="19" y="251"/>
                    <a:pt x="13" y="251"/>
                    <a:pt x="10" y="252"/>
                  </a:cubicBezTo>
                  <a:cubicBezTo>
                    <a:pt x="7" y="253"/>
                    <a:pt x="5" y="256"/>
                    <a:pt x="11" y="257"/>
                  </a:cubicBezTo>
                  <a:cubicBezTo>
                    <a:pt x="17" y="258"/>
                    <a:pt x="29" y="257"/>
                    <a:pt x="32" y="256"/>
                  </a:cubicBezTo>
                  <a:cubicBezTo>
                    <a:pt x="35" y="255"/>
                    <a:pt x="40" y="252"/>
                    <a:pt x="40" y="252"/>
                  </a:cubicBezTo>
                  <a:cubicBezTo>
                    <a:pt x="40" y="252"/>
                    <a:pt x="38" y="256"/>
                    <a:pt x="45" y="256"/>
                  </a:cubicBezTo>
                  <a:cubicBezTo>
                    <a:pt x="52" y="256"/>
                    <a:pt x="53" y="256"/>
                    <a:pt x="53" y="251"/>
                  </a:cubicBezTo>
                  <a:cubicBezTo>
                    <a:pt x="53" y="247"/>
                    <a:pt x="53" y="242"/>
                    <a:pt x="54" y="239"/>
                  </a:cubicBezTo>
                  <a:cubicBezTo>
                    <a:pt x="55" y="236"/>
                    <a:pt x="50" y="228"/>
                    <a:pt x="53" y="224"/>
                  </a:cubicBezTo>
                  <a:cubicBezTo>
                    <a:pt x="55" y="220"/>
                    <a:pt x="57" y="209"/>
                    <a:pt x="55" y="202"/>
                  </a:cubicBezTo>
                  <a:cubicBezTo>
                    <a:pt x="53" y="196"/>
                    <a:pt x="56" y="190"/>
                    <a:pt x="55" y="185"/>
                  </a:cubicBezTo>
                  <a:cubicBezTo>
                    <a:pt x="54" y="181"/>
                    <a:pt x="54" y="175"/>
                    <a:pt x="54" y="169"/>
                  </a:cubicBezTo>
                  <a:cubicBezTo>
                    <a:pt x="54" y="163"/>
                    <a:pt x="54" y="158"/>
                    <a:pt x="54" y="158"/>
                  </a:cubicBezTo>
                  <a:cubicBezTo>
                    <a:pt x="54" y="158"/>
                    <a:pt x="58" y="182"/>
                    <a:pt x="60" y="189"/>
                  </a:cubicBezTo>
                  <a:cubicBezTo>
                    <a:pt x="61" y="195"/>
                    <a:pt x="63" y="218"/>
                    <a:pt x="63" y="225"/>
                  </a:cubicBezTo>
                  <a:cubicBezTo>
                    <a:pt x="63" y="232"/>
                    <a:pt x="68" y="241"/>
                    <a:pt x="68" y="247"/>
                  </a:cubicBezTo>
                  <a:cubicBezTo>
                    <a:pt x="69" y="253"/>
                    <a:pt x="69" y="257"/>
                    <a:pt x="71" y="257"/>
                  </a:cubicBezTo>
                  <a:cubicBezTo>
                    <a:pt x="72" y="257"/>
                    <a:pt x="69" y="264"/>
                    <a:pt x="68" y="270"/>
                  </a:cubicBezTo>
                  <a:cubicBezTo>
                    <a:pt x="66" y="275"/>
                    <a:pt x="63" y="287"/>
                    <a:pt x="70" y="287"/>
                  </a:cubicBezTo>
                  <a:cubicBezTo>
                    <a:pt x="77" y="287"/>
                    <a:pt x="85" y="284"/>
                    <a:pt x="85" y="276"/>
                  </a:cubicBezTo>
                  <a:cubicBezTo>
                    <a:pt x="86" y="269"/>
                    <a:pt x="85" y="262"/>
                    <a:pt x="87" y="259"/>
                  </a:cubicBezTo>
                  <a:cubicBezTo>
                    <a:pt x="89" y="256"/>
                    <a:pt x="89" y="250"/>
                    <a:pt x="89" y="246"/>
                  </a:cubicBezTo>
                  <a:cubicBezTo>
                    <a:pt x="88" y="242"/>
                    <a:pt x="90" y="235"/>
                    <a:pt x="89" y="227"/>
                  </a:cubicBezTo>
                  <a:cubicBezTo>
                    <a:pt x="88" y="218"/>
                    <a:pt x="88" y="204"/>
                    <a:pt x="86" y="194"/>
                  </a:cubicBezTo>
                  <a:cubicBezTo>
                    <a:pt x="84" y="183"/>
                    <a:pt x="83" y="167"/>
                    <a:pt x="82" y="154"/>
                  </a:cubicBezTo>
                  <a:cubicBezTo>
                    <a:pt x="81" y="141"/>
                    <a:pt x="80" y="135"/>
                    <a:pt x="82" y="133"/>
                  </a:cubicBezTo>
                  <a:cubicBezTo>
                    <a:pt x="83" y="131"/>
                    <a:pt x="90" y="129"/>
                    <a:pt x="92" y="129"/>
                  </a:cubicBezTo>
                  <a:cubicBezTo>
                    <a:pt x="94" y="128"/>
                    <a:pt x="90" y="115"/>
                    <a:pt x="88" y="104"/>
                  </a:cubicBezTo>
                  <a:cubicBezTo>
                    <a:pt x="87" y="93"/>
                    <a:pt x="84" y="86"/>
                    <a:pt x="83" y="78"/>
                  </a:cubicBezTo>
                  <a:cubicBezTo>
                    <a:pt x="81" y="70"/>
                    <a:pt x="81" y="66"/>
                    <a:pt x="84" y="61"/>
                  </a:cubicBezTo>
                  <a:cubicBezTo>
                    <a:pt x="88" y="55"/>
                    <a:pt x="92" y="51"/>
                    <a:pt x="93" y="38"/>
                  </a:cubicBezTo>
                  <a:close/>
                  <a:moveTo>
                    <a:pt x="34" y="92"/>
                  </a:moveTo>
                  <a:cubicBezTo>
                    <a:pt x="34" y="92"/>
                    <a:pt x="35" y="86"/>
                    <a:pt x="37" y="80"/>
                  </a:cubicBezTo>
                  <a:cubicBezTo>
                    <a:pt x="37" y="80"/>
                    <a:pt x="38" y="87"/>
                    <a:pt x="39" y="90"/>
                  </a:cubicBezTo>
                  <a:cubicBezTo>
                    <a:pt x="39" y="92"/>
                    <a:pt x="39" y="93"/>
                    <a:pt x="39" y="93"/>
                  </a:cubicBezTo>
                  <a:lnTo>
                    <a:pt x="34" y="92"/>
                  </a:lnTo>
                  <a:close/>
                  <a:moveTo>
                    <a:pt x="40" y="54"/>
                  </a:moveTo>
                  <a:cubicBezTo>
                    <a:pt x="40" y="58"/>
                    <a:pt x="40" y="60"/>
                    <a:pt x="40" y="60"/>
                  </a:cubicBezTo>
                  <a:cubicBezTo>
                    <a:pt x="35" y="61"/>
                    <a:pt x="35" y="61"/>
                    <a:pt x="35" y="61"/>
                  </a:cubicBezTo>
                  <a:cubicBezTo>
                    <a:pt x="35" y="61"/>
                    <a:pt x="34" y="57"/>
                    <a:pt x="35" y="53"/>
                  </a:cubicBezTo>
                  <a:cubicBezTo>
                    <a:pt x="37" y="49"/>
                    <a:pt x="38" y="48"/>
                    <a:pt x="39" y="47"/>
                  </a:cubicBezTo>
                  <a:cubicBezTo>
                    <a:pt x="45" y="47"/>
                    <a:pt x="45" y="47"/>
                    <a:pt x="45" y="47"/>
                  </a:cubicBezTo>
                  <a:cubicBezTo>
                    <a:pt x="45" y="47"/>
                    <a:pt x="40" y="50"/>
                    <a:pt x="40"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8"/>
            <p:cNvSpPr>
              <a:spLocks/>
            </p:cNvSpPr>
            <p:nvPr/>
          </p:nvSpPr>
          <p:spPr bwMode="auto">
            <a:xfrm>
              <a:off x="7140576" y="4775200"/>
              <a:ext cx="566738" cy="873125"/>
            </a:xfrm>
            <a:custGeom>
              <a:avLst/>
              <a:gdLst>
                <a:gd name="T0" fmla="*/ 1 w 35"/>
                <a:gd name="T1" fmla="*/ 14 h 54"/>
                <a:gd name="T2" fmla="*/ 2 w 35"/>
                <a:gd name="T3" fmla="*/ 19 h 54"/>
                <a:gd name="T4" fmla="*/ 2 w 35"/>
                <a:gd name="T5" fmla="*/ 37 h 54"/>
                <a:gd name="T6" fmla="*/ 6 w 35"/>
                <a:gd name="T7" fmla="*/ 45 h 54"/>
                <a:gd name="T8" fmla="*/ 9 w 35"/>
                <a:gd name="T9" fmla="*/ 50 h 54"/>
                <a:gd name="T10" fmla="*/ 8 w 35"/>
                <a:gd name="T11" fmla="*/ 52 h 54"/>
                <a:gd name="T12" fmla="*/ 13 w 35"/>
                <a:gd name="T13" fmla="*/ 54 h 54"/>
                <a:gd name="T14" fmla="*/ 29 w 35"/>
                <a:gd name="T15" fmla="*/ 44 h 54"/>
                <a:gd name="T16" fmla="*/ 29 w 35"/>
                <a:gd name="T17" fmla="*/ 44 h 54"/>
                <a:gd name="T18" fmla="*/ 29 w 35"/>
                <a:gd name="T19" fmla="*/ 43 h 54"/>
                <a:gd name="T20" fmla="*/ 30 w 35"/>
                <a:gd name="T21" fmla="*/ 38 h 54"/>
                <a:gd name="T22" fmla="*/ 34 w 35"/>
                <a:gd name="T23" fmla="*/ 32 h 54"/>
                <a:gd name="T24" fmla="*/ 35 w 35"/>
                <a:gd name="T25" fmla="*/ 14 h 54"/>
                <a:gd name="T26" fmla="*/ 18 w 35"/>
                <a:gd name="T27" fmla="*/ 1 h 54"/>
                <a:gd name="T28" fmla="*/ 6 w 35"/>
                <a:gd name="T29" fmla="*/ 3 h 54"/>
                <a:gd name="T30" fmla="*/ 1 w 35"/>
                <a:gd name="T31" fmla="*/ 7 h 54"/>
                <a:gd name="T32" fmla="*/ 1 w 35"/>
                <a:gd name="T33"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4">
                  <a:moveTo>
                    <a:pt x="1" y="14"/>
                  </a:moveTo>
                  <a:cubicBezTo>
                    <a:pt x="1" y="16"/>
                    <a:pt x="1" y="18"/>
                    <a:pt x="2" y="19"/>
                  </a:cubicBezTo>
                  <a:cubicBezTo>
                    <a:pt x="2" y="23"/>
                    <a:pt x="2" y="35"/>
                    <a:pt x="2" y="37"/>
                  </a:cubicBezTo>
                  <a:cubicBezTo>
                    <a:pt x="3" y="40"/>
                    <a:pt x="4" y="44"/>
                    <a:pt x="6" y="45"/>
                  </a:cubicBezTo>
                  <a:cubicBezTo>
                    <a:pt x="9" y="47"/>
                    <a:pt x="9" y="48"/>
                    <a:pt x="9" y="50"/>
                  </a:cubicBezTo>
                  <a:cubicBezTo>
                    <a:pt x="9" y="51"/>
                    <a:pt x="9" y="52"/>
                    <a:pt x="8" y="52"/>
                  </a:cubicBezTo>
                  <a:cubicBezTo>
                    <a:pt x="10" y="53"/>
                    <a:pt x="12" y="54"/>
                    <a:pt x="13" y="54"/>
                  </a:cubicBezTo>
                  <a:cubicBezTo>
                    <a:pt x="17" y="54"/>
                    <a:pt x="26" y="47"/>
                    <a:pt x="29" y="44"/>
                  </a:cubicBezTo>
                  <a:cubicBezTo>
                    <a:pt x="29" y="44"/>
                    <a:pt x="29" y="44"/>
                    <a:pt x="29" y="44"/>
                  </a:cubicBezTo>
                  <a:cubicBezTo>
                    <a:pt x="29" y="44"/>
                    <a:pt x="29" y="43"/>
                    <a:pt x="29" y="43"/>
                  </a:cubicBezTo>
                  <a:cubicBezTo>
                    <a:pt x="29" y="40"/>
                    <a:pt x="30" y="38"/>
                    <a:pt x="30" y="38"/>
                  </a:cubicBezTo>
                  <a:cubicBezTo>
                    <a:pt x="30" y="38"/>
                    <a:pt x="33" y="35"/>
                    <a:pt x="34" y="32"/>
                  </a:cubicBezTo>
                  <a:cubicBezTo>
                    <a:pt x="35" y="28"/>
                    <a:pt x="35" y="20"/>
                    <a:pt x="35" y="14"/>
                  </a:cubicBezTo>
                  <a:cubicBezTo>
                    <a:pt x="34" y="8"/>
                    <a:pt x="28" y="1"/>
                    <a:pt x="18" y="1"/>
                  </a:cubicBezTo>
                  <a:cubicBezTo>
                    <a:pt x="14" y="0"/>
                    <a:pt x="10" y="1"/>
                    <a:pt x="6" y="3"/>
                  </a:cubicBezTo>
                  <a:cubicBezTo>
                    <a:pt x="5" y="4"/>
                    <a:pt x="2" y="6"/>
                    <a:pt x="1" y="7"/>
                  </a:cubicBezTo>
                  <a:cubicBezTo>
                    <a:pt x="0" y="9"/>
                    <a:pt x="0" y="12"/>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33" name="Freeform 11"/>
          <p:cNvSpPr>
            <a:spLocks noEditPoints="1"/>
          </p:cNvSpPr>
          <p:nvPr/>
        </p:nvSpPr>
        <p:spPr bwMode="auto">
          <a:xfrm>
            <a:off x="18358460" y="6573951"/>
            <a:ext cx="1575090" cy="4981516"/>
          </a:xfrm>
          <a:custGeom>
            <a:avLst/>
            <a:gdLst>
              <a:gd name="T0" fmla="*/ 16 w 111"/>
              <a:gd name="T1" fmla="*/ 182 h 351"/>
              <a:gd name="T2" fmla="*/ 14 w 111"/>
              <a:gd name="T3" fmla="*/ 246 h 351"/>
              <a:gd name="T4" fmla="*/ 8 w 111"/>
              <a:gd name="T5" fmla="*/ 308 h 351"/>
              <a:gd name="T6" fmla="*/ 10 w 111"/>
              <a:gd name="T7" fmla="*/ 328 h 351"/>
              <a:gd name="T8" fmla="*/ 24 w 111"/>
              <a:gd name="T9" fmla="*/ 348 h 351"/>
              <a:gd name="T10" fmla="*/ 34 w 111"/>
              <a:gd name="T11" fmla="*/ 323 h 351"/>
              <a:gd name="T12" fmla="*/ 37 w 111"/>
              <a:gd name="T13" fmla="*/ 255 h 351"/>
              <a:gd name="T14" fmla="*/ 56 w 111"/>
              <a:gd name="T15" fmla="*/ 192 h 351"/>
              <a:gd name="T16" fmla="*/ 67 w 111"/>
              <a:gd name="T17" fmla="*/ 261 h 351"/>
              <a:gd name="T18" fmla="*/ 71 w 111"/>
              <a:gd name="T19" fmla="*/ 311 h 351"/>
              <a:gd name="T20" fmla="*/ 70 w 111"/>
              <a:gd name="T21" fmla="*/ 333 h 351"/>
              <a:gd name="T22" fmla="*/ 87 w 111"/>
              <a:gd name="T23" fmla="*/ 342 h 351"/>
              <a:gd name="T24" fmla="*/ 104 w 111"/>
              <a:gd name="T25" fmla="*/ 336 h 351"/>
              <a:gd name="T26" fmla="*/ 89 w 111"/>
              <a:gd name="T27" fmla="*/ 311 h 351"/>
              <a:gd name="T28" fmla="*/ 90 w 111"/>
              <a:gd name="T29" fmla="*/ 268 h 351"/>
              <a:gd name="T30" fmla="*/ 95 w 111"/>
              <a:gd name="T31" fmla="*/ 181 h 351"/>
              <a:gd name="T32" fmla="*/ 85 w 111"/>
              <a:gd name="T33" fmla="*/ 117 h 351"/>
              <a:gd name="T34" fmla="*/ 100 w 111"/>
              <a:gd name="T35" fmla="*/ 98 h 351"/>
              <a:gd name="T36" fmla="*/ 92 w 111"/>
              <a:gd name="T37" fmla="*/ 60 h 351"/>
              <a:gd name="T38" fmla="*/ 62 w 111"/>
              <a:gd name="T39" fmla="*/ 42 h 351"/>
              <a:gd name="T40" fmla="*/ 69 w 111"/>
              <a:gd name="T41" fmla="*/ 27 h 351"/>
              <a:gd name="T42" fmla="*/ 74 w 111"/>
              <a:gd name="T43" fmla="*/ 11 h 351"/>
              <a:gd name="T44" fmla="*/ 53 w 111"/>
              <a:gd name="T45" fmla="*/ 2 h 351"/>
              <a:gd name="T46" fmla="*/ 41 w 111"/>
              <a:gd name="T47" fmla="*/ 18 h 351"/>
              <a:gd name="T48" fmla="*/ 39 w 111"/>
              <a:gd name="T49" fmla="*/ 37 h 351"/>
              <a:gd name="T50" fmla="*/ 61 w 111"/>
              <a:gd name="T51" fmla="*/ 44 h 351"/>
              <a:gd name="T52" fmla="*/ 57 w 111"/>
              <a:gd name="T53" fmla="*/ 53 h 351"/>
              <a:gd name="T54" fmla="*/ 48 w 111"/>
              <a:gd name="T55" fmla="*/ 53 h 351"/>
              <a:gd name="T56" fmla="*/ 53 w 111"/>
              <a:gd name="T57" fmla="*/ 71 h 351"/>
              <a:gd name="T58" fmla="*/ 36 w 111"/>
              <a:gd name="T59" fmla="*/ 43 h 351"/>
              <a:gd name="T60" fmla="*/ 5 w 111"/>
              <a:gd name="T61" fmla="*/ 67 h 351"/>
              <a:gd name="T62" fmla="*/ 16 w 111"/>
              <a:gd name="T63" fmla="*/ 112 h 351"/>
              <a:gd name="T64" fmla="*/ 40 w 111"/>
              <a:gd name="T65" fmla="*/ 95 h 351"/>
              <a:gd name="T66" fmla="*/ 49 w 111"/>
              <a:gd name="T67" fmla="*/ 86 h 351"/>
              <a:gd name="T68" fmla="*/ 40 w 111"/>
              <a:gd name="T69" fmla="*/ 9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351">
                <a:moveTo>
                  <a:pt x="3" y="177"/>
                </a:moveTo>
                <a:cubicBezTo>
                  <a:pt x="5" y="180"/>
                  <a:pt x="16" y="182"/>
                  <a:pt x="16" y="182"/>
                </a:cubicBezTo>
                <a:cubicBezTo>
                  <a:pt x="16" y="182"/>
                  <a:pt x="16" y="224"/>
                  <a:pt x="16" y="225"/>
                </a:cubicBezTo>
                <a:cubicBezTo>
                  <a:pt x="15" y="227"/>
                  <a:pt x="17" y="238"/>
                  <a:pt x="14" y="246"/>
                </a:cubicBezTo>
                <a:cubicBezTo>
                  <a:pt x="11" y="254"/>
                  <a:pt x="7" y="296"/>
                  <a:pt x="7" y="296"/>
                </a:cubicBezTo>
                <a:cubicBezTo>
                  <a:pt x="7" y="296"/>
                  <a:pt x="7" y="306"/>
                  <a:pt x="8" y="308"/>
                </a:cubicBezTo>
                <a:cubicBezTo>
                  <a:pt x="10" y="311"/>
                  <a:pt x="10" y="315"/>
                  <a:pt x="8" y="317"/>
                </a:cubicBezTo>
                <a:cubicBezTo>
                  <a:pt x="5" y="319"/>
                  <a:pt x="10" y="328"/>
                  <a:pt x="10" y="328"/>
                </a:cubicBezTo>
                <a:cubicBezTo>
                  <a:pt x="10" y="328"/>
                  <a:pt x="1" y="346"/>
                  <a:pt x="6" y="348"/>
                </a:cubicBezTo>
                <a:cubicBezTo>
                  <a:pt x="11" y="351"/>
                  <a:pt x="20" y="351"/>
                  <a:pt x="24" y="348"/>
                </a:cubicBezTo>
                <a:cubicBezTo>
                  <a:pt x="26" y="345"/>
                  <a:pt x="25" y="329"/>
                  <a:pt x="25" y="329"/>
                </a:cubicBezTo>
                <a:cubicBezTo>
                  <a:pt x="25" y="329"/>
                  <a:pt x="33" y="326"/>
                  <a:pt x="34" y="323"/>
                </a:cubicBezTo>
                <a:cubicBezTo>
                  <a:pt x="35" y="321"/>
                  <a:pt x="37" y="318"/>
                  <a:pt x="32" y="307"/>
                </a:cubicBezTo>
                <a:cubicBezTo>
                  <a:pt x="28" y="291"/>
                  <a:pt x="37" y="255"/>
                  <a:pt x="37" y="255"/>
                </a:cubicBezTo>
                <a:cubicBezTo>
                  <a:pt x="37" y="255"/>
                  <a:pt x="47" y="217"/>
                  <a:pt x="48" y="217"/>
                </a:cubicBezTo>
                <a:cubicBezTo>
                  <a:pt x="50" y="216"/>
                  <a:pt x="56" y="192"/>
                  <a:pt x="56" y="192"/>
                </a:cubicBezTo>
                <a:cubicBezTo>
                  <a:pt x="56" y="192"/>
                  <a:pt x="57" y="194"/>
                  <a:pt x="63" y="223"/>
                </a:cubicBezTo>
                <a:cubicBezTo>
                  <a:pt x="69" y="252"/>
                  <a:pt x="67" y="261"/>
                  <a:pt x="67" y="261"/>
                </a:cubicBezTo>
                <a:cubicBezTo>
                  <a:pt x="68" y="302"/>
                  <a:pt x="68" y="302"/>
                  <a:pt x="68" y="302"/>
                </a:cubicBezTo>
                <a:cubicBezTo>
                  <a:pt x="68" y="302"/>
                  <a:pt x="69" y="310"/>
                  <a:pt x="71" y="311"/>
                </a:cubicBezTo>
                <a:cubicBezTo>
                  <a:pt x="72" y="312"/>
                  <a:pt x="67" y="319"/>
                  <a:pt x="70" y="322"/>
                </a:cubicBezTo>
                <a:cubicBezTo>
                  <a:pt x="71" y="326"/>
                  <a:pt x="70" y="333"/>
                  <a:pt x="70" y="333"/>
                </a:cubicBezTo>
                <a:cubicBezTo>
                  <a:pt x="70" y="333"/>
                  <a:pt x="78" y="338"/>
                  <a:pt x="80" y="336"/>
                </a:cubicBezTo>
                <a:cubicBezTo>
                  <a:pt x="82" y="335"/>
                  <a:pt x="87" y="342"/>
                  <a:pt x="87" y="342"/>
                </a:cubicBezTo>
                <a:cubicBezTo>
                  <a:pt x="87" y="342"/>
                  <a:pt x="106" y="347"/>
                  <a:pt x="108" y="344"/>
                </a:cubicBezTo>
                <a:cubicBezTo>
                  <a:pt x="111" y="341"/>
                  <a:pt x="104" y="336"/>
                  <a:pt x="104" y="336"/>
                </a:cubicBezTo>
                <a:cubicBezTo>
                  <a:pt x="94" y="324"/>
                  <a:pt x="94" y="324"/>
                  <a:pt x="94" y="324"/>
                </a:cubicBezTo>
                <a:cubicBezTo>
                  <a:pt x="94" y="324"/>
                  <a:pt x="101" y="317"/>
                  <a:pt x="89" y="311"/>
                </a:cubicBezTo>
                <a:cubicBezTo>
                  <a:pt x="91" y="292"/>
                  <a:pt x="91" y="292"/>
                  <a:pt x="91" y="292"/>
                </a:cubicBezTo>
                <a:cubicBezTo>
                  <a:pt x="91" y="292"/>
                  <a:pt x="92" y="278"/>
                  <a:pt x="90" y="268"/>
                </a:cubicBezTo>
                <a:cubicBezTo>
                  <a:pt x="88" y="258"/>
                  <a:pt x="95" y="208"/>
                  <a:pt x="95" y="208"/>
                </a:cubicBezTo>
                <a:cubicBezTo>
                  <a:pt x="95" y="208"/>
                  <a:pt x="98" y="185"/>
                  <a:pt x="95" y="181"/>
                </a:cubicBezTo>
                <a:cubicBezTo>
                  <a:pt x="98" y="179"/>
                  <a:pt x="89" y="125"/>
                  <a:pt x="89" y="125"/>
                </a:cubicBezTo>
                <a:cubicBezTo>
                  <a:pt x="85" y="117"/>
                  <a:pt x="85" y="117"/>
                  <a:pt x="85" y="117"/>
                </a:cubicBezTo>
                <a:cubicBezTo>
                  <a:pt x="85" y="117"/>
                  <a:pt x="96" y="116"/>
                  <a:pt x="97" y="110"/>
                </a:cubicBezTo>
                <a:cubicBezTo>
                  <a:pt x="98" y="104"/>
                  <a:pt x="100" y="103"/>
                  <a:pt x="100" y="98"/>
                </a:cubicBezTo>
                <a:cubicBezTo>
                  <a:pt x="99" y="94"/>
                  <a:pt x="97" y="82"/>
                  <a:pt x="96" y="79"/>
                </a:cubicBezTo>
                <a:cubicBezTo>
                  <a:pt x="95" y="75"/>
                  <a:pt x="92" y="60"/>
                  <a:pt x="92" y="60"/>
                </a:cubicBezTo>
                <a:cubicBezTo>
                  <a:pt x="92" y="60"/>
                  <a:pt x="89" y="55"/>
                  <a:pt x="83" y="55"/>
                </a:cubicBezTo>
                <a:cubicBezTo>
                  <a:pt x="78" y="55"/>
                  <a:pt x="63" y="48"/>
                  <a:pt x="62" y="42"/>
                </a:cubicBezTo>
                <a:cubicBezTo>
                  <a:pt x="62" y="42"/>
                  <a:pt x="65" y="39"/>
                  <a:pt x="67" y="34"/>
                </a:cubicBezTo>
                <a:cubicBezTo>
                  <a:pt x="67" y="32"/>
                  <a:pt x="69" y="29"/>
                  <a:pt x="69" y="27"/>
                </a:cubicBezTo>
                <a:cubicBezTo>
                  <a:pt x="74" y="16"/>
                  <a:pt x="74" y="16"/>
                  <a:pt x="74" y="16"/>
                </a:cubicBezTo>
                <a:cubicBezTo>
                  <a:pt x="74" y="11"/>
                  <a:pt x="74" y="11"/>
                  <a:pt x="74" y="11"/>
                </a:cubicBezTo>
                <a:cubicBezTo>
                  <a:pt x="72" y="5"/>
                  <a:pt x="72" y="5"/>
                  <a:pt x="72" y="5"/>
                </a:cubicBezTo>
                <a:cubicBezTo>
                  <a:pt x="67" y="0"/>
                  <a:pt x="53" y="2"/>
                  <a:pt x="53" y="2"/>
                </a:cubicBezTo>
                <a:cubicBezTo>
                  <a:pt x="53" y="2"/>
                  <a:pt x="53" y="2"/>
                  <a:pt x="53" y="2"/>
                </a:cubicBezTo>
                <a:cubicBezTo>
                  <a:pt x="45" y="2"/>
                  <a:pt x="41" y="12"/>
                  <a:pt x="41" y="18"/>
                </a:cubicBezTo>
                <a:cubicBezTo>
                  <a:pt x="34" y="18"/>
                  <a:pt x="41" y="30"/>
                  <a:pt x="41" y="30"/>
                </a:cubicBezTo>
                <a:cubicBezTo>
                  <a:pt x="41" y="30"/>
                  <a:pt x="40" y="33"/>
                  <a:pt x="39" y="37"/>
                </a:cubicBezTo>
                <a:cubicBezTo>
                  <a:pt x="40" y="38"/>
                  <a:pt x="43" y="45"/>
                  <a:pt x="50" y="47"/>
                </a:cubicBezTo>
                <a:cubicBezTo>
                  <a:pt x="58" y="50"/>
                  <a:pt x="61" y="44"/>
                  <a:pt x="61" y="44"/>
                </a:cubicBezTo>
                <a:cubicBezTo>
                  <a:pt x="61" y="68"/>
                  <a:pt x="61" y="68"/>
                  <a:pt x="61" y="68"/>
                </a:cubicBezTo>
                <a:cubicBezTo>
                  <a:pt x="61" y="68"/>
                  <a:pt x="56" y="56"/>
                  <a:pt x="57" y="53"/>
                </a:cubicBezTo>
                <a:cubicBezTo>
                  <a:pt x="59" y="50"/>
                  <a:pt x="54" y="50"/>
                  <a:pt x="52" y="50"/>
                </a:cubicBezTo>
                <a:cubicBezTo>
                  <a:pt x="50" y="50"/>
                  <a:pt x="48" y="53"/>
                  <a:pt x="48" y="53"/>
                </a:cubicBezTo>
                <a:cubicBezTo>
                  <a:pt x="53" y="57"/>
                  <a:pt x="53" y="57"/>
                  <a:pt x="53" y="57"/>
                </a:cubicBezTo>
                <a:cubicBezTo>
                  <a:pt x="53" y="57"/>
                  <a:pt x="53" y="74"/>
                  <a:pt x="53" y="71"/>
                </a:cubicBezTo>
                <a:cubicBezTo>
                  <a:pt x="53" y="68"/>
                  <a:pt x="40" y="48"/>
                  <a:pt x="37" y="42"/>
                </a:cubicBezTo>
                <a:cubicBezTo>
                  <a:pt x="37" y="43"/>
                  <a:pt x="36" y="43"/>
                  <a:pt x="36" y="43"/>
                </a:cubicBezTo>
                <a:cubicBezTo>
                  <a:pt x="34" y="46"/>
                  <a:pt x="17" y="49"/>
                  <a:pt x="17" y="49"/>
                </a:cubicBezTo>
                <a:cubicBezTo>
                  <a:pt x="17" y="49"/>
                  <a:pt x="0" y="48"/>
                  <a:pt x="5" y="67"/>
                </a:cubicBezTo>
                <a:cubicBezTo>
                  <a:pt x="7" y="82"/>
                  <a:pt x="9" y="95"/>
                  <a:pt x="9" y="95"/>
                </a:cubicBezTo>
                <a:cubicBezTo>
                  <a:pt x="9" y="95"/>
                  <a:pt x="13" y="112"/>
                  <a:pt x="16" y="112"/>
                </a:cubicBezTo>
                <a:cubicBezTo>
                  <a:pt x="20" y="113"/>
                  <a:pt x="3" y="172"/>
                  <a:pt x="3" y="177"/>
                </a:cubicBezTo>
                <a:close/>
                <a:moveTo>
                  <a:pt x="40" y="95"/>
                </a:moveTo>
                <a:cubicBezTo>
                  <a:pt x="40" y="95"/>
                  <a:pt x="45" y="87"/>
                  <a:pt x="44" y="85"/>
                </a:cubicBezTo>
                <a:cubicBezTo>
                  <a:pt x="47" y="86"/>
                  <a:pt x="49" y="86"/>
                  <a:pt x="49" y="86"/>
                </a:cubicBezTo>
                <a:cubicBezTo>
                  <a:pt x="49" y="99"/>
                  <a:pt x="49" y="99"/>
                  <a:pt x="49" y="99"/>
                </a:cubicBezTo>
                <a:lnTo>
                  <a:pt x="40" y="9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cxnSp>
        <p:nvCxnSpPr>
          <p:cNvPr id="34" name="ตัวเชื่อมต่อตรง 237"/>
          <p:cNvCxnSpPr/>
          <p:nvPr/>
        </p:nvCxnSpPr>
        <p:spPr>
          <a:xfrm rot="10800000" flipV="1">
            <a:off x="11944172" y="3049102"/>
            <a:ext cx="1894406" cy="804492"/>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35" name="ตัวเชื่อมต่อตรง 237"/>
          <p:cNvCxnSpPr/>
          <p:nvPr/>
        </p:nvCxnSpPr>
        <p:spPr>
          <a:xfrm flipV="1">
            <a:off x="8799080" y="10820590"/>
            <a:ext cx="3442236" cy="856284"/>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36" name="ตัวเชื่อมต่อตรง 237"/>
          <p:cNvCxnSpPr/>
          <p:nvPr/>
        </p:nvCxnSpPr>
        <p:spPr>
          <a:xfrm rot="16200000" flipH="1">
            <a:off x="18007159" y="5435104"/>
            <a:ext cx="1490147" cy="787545"/>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37" name="ตัวเชื่อมต่อตรง 237"/>
          <p:cNvCxnSpPr/>
          <p:nvPr/>
        </p:nvCxnSpPr>
        <p:spPr>
          <a:xfrm flipV="1">
            <a:off x="4846637" y="2311301"/>
            <a:ext cx="2511851" cy="812899"/>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bwMode="auto">
          <a:xfrm>
            <a:off x="2027237" y="2895600"/>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6"/>
                </a:solidFill>
                <a:latin typeface="Lato" pitchFamily="34" charset="0"/>
                <a:ea typeface="Lato" pitchFamily="34" charset="0"/>
                <a:cs typeface="Lato" pitchFamily="34" charset="0"/>
              </a:rPr>
              <a:t>SUCCESS</a:t>
            </a:r>
            <a:endParaRPr lang="id-ID" sz="4400" b="1" dirty="0">
              <a:solidFill>
                <a:schemeClr val="accent6"/>
              </a:solidFill>
              <a:latin typeface="Lato" pitchFamily="34" charset="0"/>
              <a:ea typeface="Lato" pitchFamily="34" charset="0"/>
              <a:cs typeface="Lato" pitchFamily="34" charset="0"/>
            </a:endParaRPr>
          </a:p>
        </p:txBody>
      </p:sp>
      <p:sp>
        <p:nvSpPr>
          <p:cNvPr id="39" name="TextBox 38"/>
          <p:cNvSpPr txBox="1"/>
          <p:nvPr/>
        </p:nvSpPr>
        <p:spPr>
          <a:xfrm>
            <a:off x="1874837" y="3580117"/>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0" name="TextBox 39"/>
          <p:cNvSpPr txBox="1"/>
          <p:nvPr/>
        </p:nvSpPr>
        <p:spPr bwMode="auto">
          <a:xfrm>
            <a:off x="14256912" y="1905000"/>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2"/>
                </a:solidFill>
                <a:latin typeface="Lato" pitchFamily="34" charset="0"/>
                <a:ea typeface="Lato" pitchFamily="34" charset="0"/>
                <a:cs typeface="Lato" pitchFamily="34" charset="0"/>
              </a:rPr>
              <a:t>PROCESS</a:t>
            </a:r>
            <a:endParaRPr lang="id-ID" sz="4400" b="1" dirty="0">
              <a:solidFill>
                <a:schemeClr val="accent2"/>
              </a:solidFill>
              <a:latin typeface="Lato" pitchFamily="34" charset="0"/>
              <a:ea typeface="Lato" pitchFamily="34" charset="0"/>
              <a:cs typeface="Lato" pitchFamily="34" charset="0"/>
            </a:endParaRPr>
          </a:p>
        </p:txBody>
      </p:sp>
      <p:sp>
        <p:nvSpPr>
          <p:cNvPr id="41" name="TextBox 40"/>
          <p:cNvSpPr txBox="1"/>
          <p:nvPr/>
        </p:nvSpPr>
        <p:spPr>
          <a:xfrm>
            <a:off x="14104512" y="2589517"/>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2" name="TextBox 41"/>
          <p:cNvSpPr txBox="1"/>
          <p:nvPr/>
        </p:nvSpPr>
        <p:spPr bwMode="auto">
          <a:xfrm>
            <a:off x="18562637" y="3124200"/>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3"/>
                </a:solidFill>
                <a:latin typeface="Lato" pitchFamily="34" charset="0"/>
                <a:ea typeface="Lato" pitchFamily="34" charset="0"/>
                <a:cs typeface="Lato" pitchFamily="34" charset="0"/>
              </a:rPr>
              <a:t>PLANNING</a:t>
            </a:r>
            <a:endParaRPr lang="id-ID" sz="4400" b="1" dirty="0">
              <a:solidFill>
                <a:schemeClr val="accent3"/>
              </a:solidFill>
              <a:latin typeface="Lato" pitchFamily="34" charset="0"/>
              <a:ea typeface="Lato" pitchFamily="34" charset="0"/>
              <a:cs typeface="Lato" pitchFamily="34" charset="0"/>
            </a:endParaRPr>
          </a:p>
        </p:txBody>
      </p:sp>
      <p:sp>
        <p:nvSpPr>
          <p:cNvPr id="43" name="TextBox 42"/>
          <p:cNvSpPr txBox="1"/>
          <p:nvPr/>
        </p:nvSpPr>
        <p:spPr>
          <a:xfrm>
            <a:off x="18410237" y="3808717"/>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4" name="TextBox 43"/>
          <p:cNvSpPr txBox="1"/>
          <p:nvPr/>
        </p:nvSpPr>
        <p:spPr bwMode="auto">
          <a:xfrm>
            <a:off x="4999037" y="10668000"/>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3"/>
                </a:solidFill>
                <a:latin typeface="Lato" pitchFamily="34" charset="0"/>
                <a:ea typeface="Lato" pitchFamily="34" charset="0"/>
                <a:cs typeface="Lato" pitchFamily="34" charset="0"/>
              </a:rPr>
              <a:t>RESEARCH</a:t>
            </a:r>
            <a:endParaRPr lang="id-ID" sz="4400" b="1" dirty="0">
              <a:solidFill>
                <a:schemeClr val="accent3"/>
              </a:solidFill>
              <a:latin typeface="Lato" pitchFamily="34" charset="0"/>
              <a:ea typeface="Lato" pitchFamily="34" charset="0"/>
              <a:cs typeface="Lato" pitchFamily="34" charset="0"/>
            </a:endParaRPr>
          </a:p>
        </p:txBody>
      </p:sp>
      <p:sp>
        <p:nvSpPr>
          <p:cNvPr id="45" name="TextBox 44"/>
          <p:cNvSpPr txBox="1"/>
          <p:nvPr/>
        </p:nvSpPr>
        <p:spPr>
          <a:xfrm>
            <a:off x="4846637" y="11352517"/>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6" name="TextBox 45"/>
          <p:cNvSpPr txBox="1"/>
          <p:nvPr/>
        </p:nvSpPr>
        <p:spPr>
          <a:xfrm>
            <a:off x="16657637" y="12230761"/>
            <a:ext cx="2601938"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STEP 1</a:t>
            </a:r>
            <a:endParaRPr lang="id-ID" sz="3500" b="1" dirty="0">
              <a:solidFill>
                <a:schemeClr val="bg1"/>
              </a:solidFill>
              <a:latin typeface="Lato" pitchFamily="34" charset="0"/>
              <a:ea typeface="Lato" pitchFamily="34" charset="0"/>
              <a:cs typeface="Lato" pitchFamily="34" charset="0"/>
            </a:endParaRPr>
          </a:p>
        </p:txBody>
      </p:sp>
      <p:sp>
        <p:nvSpPr>
          <p:cNvPr id="47" name="TextBox 46"/>
          <p:cNvSpPr txBox="1"/>
          <p:nvPr/>
        </p:nvSpPr>
        <p:spPr>
          <a:xfrm>
            <a:off x="13722689" y="10515600"/>
            <a:ext cx="2601938"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STEP 2</a:t>
            </a:r>
            <a:endParaRPr lang="id-ID" sz="3500" b="1" dirty="0">
              <a:solidFill>
                <a:schemeClr val="bg1"/>
              </a:solidFill>
              <a:latin typeface="Lato" pitchFamily="34" charset="0"/>
              <a:ea typeface="Lato" pitchFamily="34" charset="0"/>
              <a:cs typeface="Lato" pitchFamily="34" charset="0"/>
            </a:endParaRPr>
          </a:p>
        </p:txBody>
      </p:sp>
      <p:sp>
        <p:nvSpPr>
          <p:cNvPr id="48" name="TextBox 47"/>
          <p:cNvSpPr txBox="1"/>
          <p:nvPr/>
        </p:nvSpPr>
        <p:spPr>
          <a:xfrm>
            <a:off x="10290282" y="8808649"/>
            <a:ext cx="2601938"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STEP 3</a:t>
            </a:r>
            <a:endParaRPr lang="id-ID" sz="3500" b="1" dirty="0">
              <a:solidFill>
                <a:schemeClr val="bg1"/>
              </a:solidFill>
              <a:latin typeface="Lato" pitchFamily="34" charset="0"/>
              <a:ea typeface="Lato" pitchFamily="34" charset="0"/>
              <a:cs typeface="Lato" pitchFamily="34" charset="0"/>
            </a:endParaRPr>
          </a:p>
        </p:txBody>
      </p:sp>
      <p:sp>
        <p:nvSpPr>
          <p:cNvPr id="49" name="TextBox 48"/>
          <p:cNvSpPr txBox="1"/>
          <p:nvPr/>
        </p:nvSpPr>
        <p:spPr>
          <a:xfrm>
            <a:off x="5151437" y="7010400"/>
            <a:ext cx="2601938"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STEP 4</a:t>
            </a:r>
            <a:endParaRPr lang="id-ID" sz="3500" b="1" dirty="0">
              <a:solidFill>
                <a:schemeClr val="bg1"/>
              </a:solidFill>
              <a:latin typeface="Lato" pitchFamily="34" charset="0"/>
              <a:ea typeface="Lato" pitchFamily="34" charset="0"/>
              <a:cs typeface="Lato" pitchFamily="34" charset="0"/>
            </a:endParaRPr>
          </a:p>
        </p:txBody>
      </p:sp>
      <p:grpSp>
        <p:nvGrpSpPr>
          <p:cNvPr id="50" name="Group 49"/>
          <p:cNvGrpSpPr/>
          <p:nvPr/>
        </p:nvGrpSpPr>
        <p:grpSpPr>
          <a:xfrm>
            <a:off x="-67155" y="0"/>
            <a:ext cx="15438437" cy="1483379"/>
            <a:chOff x="-67155" y="0"/>
            <a:chExt cx="15438437" cy="1483379"/>
          </a:xfrm>
        </p:grpSpPr>
        <p:sp>
          <p:nvSpPr>
            <p:cNvPr id="51" name="Freeform 50"/>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2" name="Group 51"/>
            <p:cNvGrpSpPr/>
            <p:nvPr/>
          </p:nvGrpSpPr>
          <p:grpSpPr>
            <a:xfrm>
              <a:off x="590441" y="0"/>
              <a:ext cx="12477882" cy="1259765"/>
              <a:chOff x="15970295" y="4973456"/>
              <a:chExt cx="12477882" cy="1259765"/>
            </a:xfrm>
          </p:grpSpPr>
          <p:sp>
            <p:nvSpPr>
              <p:cNvPr id="5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57" name="TextBox 5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291188927"/>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6021" y="3886200"/>
            <a:ext cx="9515616" cy="8735162"/>
            <a:chOff x="1493837" y="2819400"/>
            <a:chExt cx="9515616" cy="7809001"/>
          </a:xfrm>
        </p:grpSpPr>
        <p:grpSp>
          <p:nvGrpSpPr>
            <p:cNvPr id="83" name="Group 82"/>
            <p:cNvGrpSpPr/>
            <p:nvPr/>
          </p:nvGrpSpPr>
          <p:grpSpPr>
            <a:xfrm>
              <a:off x="1493837" y="2819400"/>
              <a:ext cx="9515616" cy="7809001"/>
              <a:chOff x="2891409" y="3991273"/>
              <a:chExt cx="5574920" cy="4134171"/>
            </a:xfrm>
          </p:grpSpPr>
          <p:sp>
            <p:nvSpPr>
              <p:cNvPr id="84" name="Freeform 6"/>
              <p:cNvSpPr>
                <a:spLocks/>
              </p:cNvSpPr>
              <p:nvPr/>
            </p:nvSpPr>
            <p:spPr bwMode="auto">
              <a:xfrm>
                <a:off x="2891409" y="4126242"/>
                <a:ext cx="5556097" cy="843813"/>
              </a:xfrm>
              <a:custGeom>
                <a:avLst/>
                <a:gdLst>
                  <a:gd name="T0" fmla="*/ 92 w 935"/>
                  <a:gd name="T1" fmla="*/ 142 h 142"/>
                  <a:gd name="T2" fmla="*/ 843 w 935"/>
                  <a:gd name="T3" fmla="*/ 142 h 142"/>
                  <a:gd name="T4" fmla="*/ 935 w 935"/>
                  <a:gd name="T5" fmla="*/ 0 h 142"/>
                  <a:gd name="T6" fmla="*/ 0 w 935"/>
                  <a:gd name="T7" fmla="*/ 0 h 142"/>
                  <a:gd name="T8" fmla="*/ 92 w 935"/>
                  <a:gd name="T9" fmla="*/ 142 h 142"/>
                </a:gdLst>
                <a:ahLst/>
                <a:cxnLst>
                  <a:cxn ang="0">
                    <a:pos x="T0" y="T1"/>
                  </a:cxn>
                  <a:cxn ang="0">
                    <a:pos x="T2" y="T3"/>
                  </a:cxn>
                  <a:cxn ang="0">
                    <a:pos x="T4" y="T5"/>
                  </a:cxn>
                  <a:cxn ang="0">
                    <a:pos x="T6" y="T7"/>
                  </a:cxn>
                  <a:cxn ang="0">
                    <a:pos x="T8" y="T9"/>
                  </a:cxn>
                </a:cxnLst>
                <a:rect l="0" t="0" r="r" b="b"/>
                <a:pathLst>
                  <a:path w="935" h="142">
                    <a:moveTo>
                      <a:pt x="92" y="142"/>
                    </a:moveTo>
                    <a:lnTo>
                      <a:pt x="843" y="142"/>
                    </a:lnTo>
                    <a:lnTo>
                      <a:pt x="935" y="0"/>
                    </a:lnTo>
                    <a:lnTo>
                      <a:pt x="0" y="0"/>
                    </a:lnTo>
                    <a:lnTo>
                      <a:pt x="92" y="142"/>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7"/>
              <p:cNvSpPr>
                <a:spLocks/>
              </p:cNvSpPr>
              <p:nvPr/>
            </p:nvSpPr>
            <p:spPr bwMode="auto">
              <a:xfrm>
                <a:off x="3438105" y="4970055"/>
                <a:ext cx="4462705" cy="754676"/>
              </a:xfrm>
              <a:custGeom>
                <a:avLst/>
                <a:gdLst>
                  <a:gd name="T0" fmla="*/ 673 w 751"/>
                  <a:gd name="T1" fmla="*/ 127 h 127"/>
                  <a:gd name="T2" fmla="*/ 751 w 751"/>
                  <a:gd name="T3" fmla="*/ 0 h 127"/>
                  <a:gd name="T4" fmla="*/ 0 w 751"/>
                  <a:gd name="T5" fmla="*/ 0 h 127"/>
                  <a:gd name="T6" fmla="*/ 85 w 751"/>
                  <a:gd name="T7" fmla="*/ 127 h 127"/>
                  <a:gd name="T8" fmla="*/ 673 w 751"/>
                  <a:gd name="T9" fmla="*/ 127 h 127"/>
                </a:gdLst>
                <a:ahLst/>
                <a:cxnLst>
                  <a:cxn ang="0">
                    <a:pos x="T0" y="T1"/>
                  </a:cxn>
                  <a:cxn ang="0">
                    <a:pos x="T2" y="T3"/>
                  </a:cxn>
                  <a:cxn ang="0">
                    <a:pos x="T4" y="T5"/>
                  </a:cxn>
                  <a:cxn ang="0">
                    <a:pos x="T6" y="T7"/>
                  </a:cxn>
                  <a:cxn ang="0">
                    <a:pos x="T8" y="T9"/>
                  </a:cxn>
                </a:cxnLst>
                <a:rect l="0" t="0" r="r" b="b"/>
                <a:pathLst>
                  <a:path w="751" h="127">
                    <a:moveTo>
                      <a:pt x="673" y="127"/>
                    </a:moveTo>
                    <a:lnTo>
                      <a:pt x="751" y="0"/>
                    </a:lnTo>
                    <a:lnTo>
                      <a:pt x="0" y="0"/>
                    </a:lnTo>
                    <a:lnTo>
                      <a:pt x="85" y="127"/>
                    </a:lnTo>
                    <a:lnTo>
                      <a:pt x="673" y="127"/>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
              <p:cNvSpPr>
                <a:spLocks/>
              </p:cNvSpPr>
              <p:nvPr/>
            </p:nvSpPr>
            <p:spPr bwMode="auto">
              <a:xfrm>
                <a:off x="4489899" y="6568549"/>
                <a:ext cx="2400708" cy="1010199"/>
              </a:xfrm>
              <a:custGeom>
                <a:avLst/>
                <a:gdLst>
                  <a:gd name="T0" fmla="*/ 0 w 404"/>
                  <a:gd name="T1" fmla="*/ 0 h 170"/>
                  <a:gd name="T2" fmla="*/ 121 w 404"/>
                  <a:gd name="T3" fmla="*/ 170 h 170"/>
                  <a:gd name="T4" fmla="*/ 298 w 404"/>
                  <a:gd name="T5" fmla="*/ 170 h 170"/>
                  <a:gd name="T6" fmla="*/ 404 w 404"/>
                  <a:gd name="T7" fmla="*/ 0 h 170"/>
                  <a:gd name="T8" fmla="*/ 0 w 404"/>
                  <a:gd name="T9" fmla="*/ 0 h 170"/>
                </a:gdLst>
                <a:ahLst/>
                <a:cxnLst>
                  <a:cxn ang="0">
                    <a:pos x="T0" y="T1"/>
                  </a:cxn>
                  <a:cxn ang="0">
                    <a:pos x="T2" y="T3"/>
                  </a:cxn>
                  <a:cxn ang="0">
                    <a:pos x="T4" y="T5"/>
                  </a:cxn>
                  <a:cxn ang="0">
                    <a:pos x="T6" y="T7"/>
                  </a:cxn>
                  <a:cxn ang="0">
                    <a:pos x="T8" y="T9"/>
                  </a:cxn>
                </a:cxnLst>
                <a:rect l="0" t="0" r="r" b="b"/>
                <a:pathLst>
                  <a:path w="404" h="170">
                    <a:moveTo>
                      <a:pt x="0" y="0"/>
                    </a:moveTo>
                    <a:lnTo>
                      <a:pt x="121" y="170"/>
                    </a:lnTo>
                    <a:lnTo>
                      <a:pt x="298" y="170"/>
                    </a:lnTo>
                    <a:lnTo>
                      <a:pt x="404" y="0"/>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10"/>
              <p:cNvSpPr>
                <a:spLocks/>
              </p:cNvSpPr>
              <p:nvPr/>
            </p:nvSpPr>
            <p:spPr bwMode="auto">
              <a:xfrm>
                <a:off x="3943203" y="5724735"/>
                <a:ext cx="3494100" cy="843813"/>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Rectangle 11"/>
              <p:cNvSpPr>
                <a:spLocks noChangeArrowheads="1"/>
              </p:cNvSpPr>
              <p:nvPr/>
            </p:nvSpPr>
            <p:spPr bwMode="auto">
              <a:xfrm>
                <a:off x="5208925" y="7578748"/>
                <a:ext cx="1051797" cy="546696"/>
              </a:xfrm>
              <a:prstGeom prst="rect">
                <a:avLst/>
              </a:prstGeom>
              <a:solidFill>
                <a:schemeClr val="accent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Oval 12"/>
              <p:cNvSpPr>
                <a:spLocks noChangeArrowheads="1"/>
              </p:cNvSpPr>
              <p:nvPr/>
            </p:nvSpPr>
            <p:spPr bwMode="auto">
              <a:xfrm>
                <a:off x="2891409" y="3991273"/>
                <a:ext cx="5574920" cy="275928"/>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9" name="TextBox 98"/>
            <p:cNvSpPr txBox="1"/>
            <p:nvPr/>
          </p:nvSpPr>
          <p:spPr>
            <a:xfrm>
              <a:off x="3493771" y="3664049"/>
              <a:ext cx="5635146"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INNOVATION</a:t>
              </a:r>
              <a:endParaRPr lang="id-ID" sz="3600" b="1" dirty="0">
                <a:solidFill>
                  <a:schemeClr val="bg1"/>
                </a:solidFill>
                <a:latin typeface="Lato" pitchFamily="34" charset="0"/>
                <a:ea typeface="Lato" pitchFamily="34" charset="0"/>
                <a:cs typeface="Lato" pitchFamily="34" charset="0"/>
              </a:endParaRPr>
            </a:p>
          </p:txBody>
        </p:sp>
        <p:sp>
          <p:nvSpPr>
            <p:cNvPr id="100" name="TextBox 99"/>
            <p:cNvSpPr txBox="1"/>
            <p:nvPr/>
          </p:nvSpPr>
          <p:spPr>
            <a:xfrm>
              <a:off x="4695663" y="8206668"/>
              <a:ext cx="3290254"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GOAL</a:t>
              </a:r>
              <a:endParaRPr lang="id-ID" sz="3600" b="1" dirty="0">
                <a:solidFill>
                  <a:schemeClr val="bg1"/>
                </a:solidFill>
                <a:latin typeface="Lato" pitchFamily="34" charset="0"/>
                <a:ea typeface="Lato" pitchFamily="34" charset="0"/>
                <a:cs typeface="Lato" pitchFamily="34" charset="0"/>
              </a:endParaRPr>
            </a:p>
          </p:txBody>
        </p:sp>
        <p:sp>
          <p:nvSpPr>
            <p:cNvPr id="101" name="TextBox 100"/>
            <p:cNvSpPr txBox="1"/>
            <p:nvPr/>
          </p:nvSpPr>
          <p:spPr>
            <a:xfrm>
              <a:off x="3569971" y="5012276"/>
              <a:ext cx="5635146"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INVESTMENT</a:t>
              </a:r>
              <a:endParaRPr lang="id-ID" sz="3600" b="1" dirty="0">
                <a:solidFill>
                  <a:schemeClr val="bg1"/>
                </a:solidFill>
                <a:latin typeface="Lato" pitchFamily="34" charset="0"/>
                <a:ea typeface="Lato" pitchFamily="34" charset="0"/>
                <a:cs typeface="Lato" pitchFamily="34" charset="0"/>
              </a:endParaRPr>
            </a:p>
          </p:txBody>
        </p:sp>
        <p:sp>
          <p:nvSpPr>
            <p:cNvPr id="102" name="TextBox 101"/>
            <p:cNvSpPr txBox="1"/>
            <p:nvPr/>
          </p:nvSpPr>
          <p:spPr>
            <a:xfrm>
              <a:off x="3417571" y="6559649"/>
              <a:ext cx="5635146"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RESEARCH</a:t>
              </a:r>
              <a:endParaRPr lang="id-ID" sz="3600" b="1" dirty="0">
                <a:solidFill>
                  <a:schemeClr val="bg1"/>
                </a:solidFill>
                <a:latin typeface="Lato" pitchFamily="34" charset="0"/>
                <a:ea typeface="Lato" pitchFamily="34" charset="0"/>
                <a:cs typeface="Lato" pitchFamily="34" charset="0"/>
              </a:endParaRPr>
            </a:p>
          </p:txBody>
        </p:sp>
      </p:grpSp>
      <p:grpSp>
        <p:nvGrpSpPr>
          <p:cNvPr id="98" name="กลุ่ม 1"/>
          <p:cNvGrpSpPr/>
          <p:nvPr/>
        </p:nvGrpSpPr>
        <p:grpSpPr>
          <a:xfrm>
            <a:off x="12037906" y="3093827"/>
            <a:ext cx="11172931" cy="10317373"/>
            <a:chOff x="5380037" y="3200400"/>
            <a:chExt cx="9453562" cy="8729663"/>
          </a:xfrm>
        </p:grpSpPr>
        <p:grpSp>
          <p:nvGrpSpPr>
            <p:cNvPr id="103" name="กลุ่ม 17411"/>
            <p:cNvGrpSpPr/>
            <p:nvPr/>
          </p:nvGrpSpPr>
          <p:grpSpPr>
            <a:xfrm>
              <a:off x="9690099" y="3236913"/>
              <a:ext cx="3767138" cy="3459163"/>
              <a:chOff x="11957050" y="3236913"/>
              <a:chExt cx="3767138" cy="3459163"/>
            </a:xfrm>
          </p:grpSpPr>
          <p:sp>
            <p:nvSpPr>
              <p:cNvPr id="135" name="Freeform 9"/>
              <p:cNvSpPr>
                <a:spLocks/>
              </p:cNvSpPr>
              <p:nvPr/>
            </p:nvSpPr>
            <p:spPr bwMode="auto">
              <a:xfrm>
                <a:off x="13044488" y="5138738"/>
                <a:ext cx="2679700" cy="1557338"/>
              </a:xfrm>
              <a:custGeom>
                <a:avLst/>
                <a:gdLst>
                  <a:gd name="T0" fmla="*/ 0 w 1688"/>
                  <a:gd name="T1" fmla="*/ 194 h 981"/>
                  <a:gd name="T2" fmla="*/ 1334 w 1688"/>
                  <a:gd name="T3" fmla="*/ 981 h 981"/>
                  <a:gd name="T4" fmla="*/ 1654 w 1688"/>
                  <a:gd name="T5" fmla="*/ 958 h 981"/>
                  <a:gd name="T6" fmla="*/ 1688 w 1688"/>
                  <a:gd name="T7" fmla="*/ 775 h 981"/>
                  <a:gd name="T8" fmla="*/ 353 w 1688"/>
                  <a:gd name="T9" fmla="*/ 0 h 981"/>
                  <a:gd name="T10" fmla="*/ 0 w 1688"/>
                  <a:gd name="T11" fmla="*/ 194 h 981"/>
                </a:gdLst>
                <a:ahLst/>
                <a:cxnLst>
                  <a:cxn ang="0">
                    <a:pos x="T0" y="T1"/>
                  </a:cxn>
                  <a:cxn ang="0">
                    <a:pos x="T2" y="T3"/>
                  </a:cxn>
                  <a:cxn ang="0">
                    <a:pos x="T4" y="T5"/>
                  </a:cxn>
                  <a:cxn ang="0">
                    <a:pos x="T6" y="T7"/>
                  </a:cxn>
                  <a:cxn ang="0">
                    <a:pos x="T8" y="T9"/>
                  </a:cxn>
                  <a:cxn ang="0">
                    <a:pos x="T10" y="T11"/>
                  </a:cxn>
                </a:cxnLst>
                <a:rect l="0" t="0" r="r" b="b"/>
                <a:pathLst>
                  <a:path w="1688" h="981">
                    <a:moveTo>
                      <a:pt x="0" y="194"/>
                    </a:moveTo>
                    <a:lnTo>
                      <a:pt x="1334" y="981"/>
                    </a:lnTo>
                    <a:lnTo>
                      <a:pt x="1654" y="958"/>
                    </a:lnTo>
                    <a:lnTo>
                      <a:pt x="1688" y="775"/>
                    </a:lnTo>
                    <a:lnTo>
                      <a:pt x="353" y="0"/>
                    </a:lnTo>
                    <a:lnTo>
                      <a:pt x="0" y="19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10"/>
              <p:cNvSpPr>
                <a:spLocks/>
              </p:cNvSpPr>
              <p:nvPr/>
            </p:nvSpPr>
            <p:spPr bwMode="auto">
              <a:xfrm>
                <a:off x="11957050" y="3236913"/>
                <a:ext cx="1938337" cy="2354263"/>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0"/>
                      <a:pt x="61" y="0"/>
                      <a:pt x="64" y="2"/>
                    </a:cubicBezTo>
                    <a:cubicBezTo>
                      <a:pt x="107" y="27"/>
                      <a:pt x="107" y="27"/>
                      <a:pt x="107" y="27"/>
                    </a:cubicBezTo>
                    <a:cubicBezTo>
                      <a:pt x="104" y="25"/>
                      <a:pt x="101" y="26"/>
                      <a:pt x="96" y="28"/>
                    </a:cubicBezTo>
                    <a:cubicBezTo>
                      <a:pt x="59" y="50"/>
                      <a:pt x="59" y="50"/>
                      <a:pt x="59"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2" y="103"/>
                      <a:pt x="0" y="99"/>
                      <a:pt x="0" y="95"/>
                    </a:cubicBezTo>
                    <a:cubicBezTo>
                      <a:pt x="0" y="51"/>
                      <a:pt x="0" y="51"/>
                      <a:pt x="0" y="51"/>
                    </a:cubicBezTo>
                    <a:cubicBezTo>
                      <a:pt x="0" y="41"/>
                      <a:pt x="7" y="30"/>
                      <a:pt x="15" y="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137" name="Freeform 11"/>
              <p:cNvSpPr>
                <a:spLocks/>
              </p:cNvSpPr>
              <p:nvPr/>
            </p:nvSpPr>
            <p:spPr bwMode="auto">
              <a:xfrm>
                <a:off x="12736513" y="3652838"/>
                <a:ext cx="1249362" cy="2011363"/>
              </a:xfrm>
              <a:custGeom>
                <a:avLst/>
                <a:gdLst>
                  <a:gd name="T0" fmla="*/ 16 w 69"/>
                  <a:gd name="T1" fmla="*/ 27 h 111"/>
                  <a:gd name="T2" fmla="*/ 0 w 69"/>
                  <a:gd name="T3" fmla="*/ 53 h 111"/>
                  <a:gd name="T4" fmla="*/ 0 w 69"/>
                  <a:gd name="T5" fmla="*/ 97 h 111"/>
                  <a:gd name="T6" fmla="*/ 16 w 69"/>
                  <a:gd name="T7" fmla="*/ 106 h 111"/>
                  <a:gd name="T8" fmla="*/ 54 w 69"/>
                  <a:gd name="T9" fmla="*/ 84 h 111"/>
                  <a:gd name="T10" fmla="*/ 69 w 69"/>
                  <a:gd name="T11" fmla="*/ 57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3"/>
                    </a:cubicBezTo>
                    <a:cubicBezTo>
                      <a:pt x="0" y="97"/>
                      <a:pt x="0" y="97"/>
                      <a:pt x="0" y="97"/>
                    </a:cubicBezTo>
                    <a:cubicBezTo>
                      <a:pt x="0" y="107"/>
                      <a:pt x="7" y="111"/>
                      <a:pt x="16" y="106"/>
                    </a:cubicBezTo>
                    <a:cubicBezTo>
                      <a:pt x="54" y="84"/>
                      <a:pt x="54" y="84"/>
                      <a:pt x="54" y="84"/>
                    </a:cubicBezTo>
                    <a:cubicBezTo>
                      <a:pt x="62" y="79"/>
                      <a:pt x="69" y="67"/>
                      <a:pt x="69" y="57"/>
                    </a:cubicBezTo>
                    <a:cubicBezTo>
                      <a:pt x="69" y="14"/>
                      <a:pt x="69" y="14"/>
                      <a:pt x="69" y="14"/>
                    </a:cubicBezTo>
                    <a:cubicBezTo>
                      <a:pt x="69" y="4"/>
                      <a:pt x="62" y="0"/>
                      <a:pt x="53" y="5"/>
                    </a:cubicBezTo>
                    <a:lnTo>
                      <a:pt x="16" y="27"/>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04" name="กลุ่ม 17412"/>
            <p:cNvGrpSpPr/>
            <p:nvPr/>
          </p:nvGrpSpPr>
          <p:grpSpPr>
            <a:xfrm>
              <a:off x="8223249" y="4087813"/>
              <a:ext cx="3784600" cy="3441700"/>
              <a:chOff x="10490200" y="4087813"/>
              <a:chExt cx="3784600" cy="3441700"/>
            </a:xfrm>
          </p:grpSpPr>
          <p:sp>
            <p:nvSpPr>
              <p:cNvPr id="132" name="Freeform 8"/>
              <p:cNvSpPr>
                <a:spLocks/>
              </p:cNvSpPr>
              <p:nvPr/>
            </p:nvSpPr>
            <p:spPr bwMode="auto">
              <a:xfrm>
                <a:off x="11595100" y="5970588"/>
                <a:ext cx="2679700" cy="1558925"/>
              </a:xfrm>
              <a:custGeom>
                <a:avLst/>
                <a:gdLst>
                  <a:gd name="T0" fmla="*/ 0 w 1688"/>
                  <a:gd name="T1" fmla="*/ 206 h 982"/>
                  <a:gd name="T2" fmla="*/ 1335 w 1688"/>
                  <a:gd name="T3" fmla="*/ 982 h 982"/>
                  <a:gd name="T4" fmla="*/ 1654 w 1688"/>
                  <a:gd name="T5" fmla="*/ 959 h 982"/>
                  <a:gd name="T6" fmla="*/ 1688 w 1688"/>
                  <a:gd name="T7" fmla="*/ 776 h 982"/>
                  <a:gd name="T8" fmla="*/ 354 w 1688"/>
                  <a:gd name="T9" fmla="*/ 0 h 982"/>
                  <a:gd name="T10" fmla="*/ 0 w 1688"/>
                  <a:gd name="T11" fmla="*/ 206 h 982"/>
                </a:gdLst>
                <a:ahLst/>
                <a:cxnLst>
                  <a:cxn ang="0">
                    <a:pos x="T0" y="T1"/>
                  </a:cxn>
                  <a:cxn ang="0">
                    <a:pos x="T2" y="T3"/>
                  </a:cxn>
                  <a:cxn ang="0">
                    <a:pos x="T4" y="T5"/>
                  </a:cxn>
                  <a:cxn ang="0">
                    <a:pos x="T6" y="T7"/>
                  </a:cxn>
                  <a:cxn ang="0">
                    <a:pos x="T8" y="T9"/>
                  </a:cxn>
                  <a:cxn ang="0">
                    <a:pos x="T10" y="T11"/>
                  </a:cxn>
                </a:cxnLst>
                <a:rect l="0" t="0" r="r" b="b"/>
                <a:pathLst>
                  <a:path w="1688" h="982">
                    <a:moveTo>
                      <a:pt x="0" y="206"/>
                    </a:moveTo>
                    <a:lnTo>
                      <a:pt x="1335" y="982"/>
                    </a:lnTo>
                    <a:lnTo>
                      <a:pt x="1654" y="959"/>
                    </a:lnTo>
                    <a:lnTo>
                      <a:pt x="1688" y="776"/>
                    </a:lnTo>
                    <a:lnTo>
                      <a:pt x="354" y="0"/>
                    </a:lnTo>
                    <a:lnTo>
                      <a:pt x="0" y="20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Freeform 12"/>
              <p:cNvSpPr>
                <a:spLocks/>
              </p:cNvSpPr>
              <p:nvPr/>
            </p:nvSpPr>
            <p:spPr bwMode="auto">
              <a:xfrm>
                <a:off x="10490200" y="4087813"/>
                <a:ext cx="1955800" cy="2336800"/>
              </a:xfrm>
              <a:custGeom>
                <a:avLst/>
                <a:gdLst>
                  <a:gd name="T0" fmla="*/ 16 w 108"/>
                  <a:gd name="T1" fmla="*/ 24 h 129"/>
                  <a:gd name="T2" fmla="*/ 54 w 108"/>
                  <a:gd name="T3" fmla="*/ 2 h 129"/>
                  <a:gd name="T4" fmla="*/ 64 w 108"/>
                  <a:gd name="T5" fmla="*/ 1 h 129"/>
                  <a:gd name="T6" fmla="*/ 108 w 108"/>
                  <a:gd name="T7" fmla="*/ 26 h 129"/>
                  <a:gd name="T8" fmla="*/ 97 w 108"/>
                  <a:gd name="T9" fmla="*/ 28 h 129"/>
                  <a:gd name="T10" fmla="*/ 59 w 108"/>
                  <a:gd name="T11" fmla="*/ 49 h 129"/>
                  <a:gd name="T12" fmla="*/ 44 w 108"/>
                  <a:gd name="T13" fmla="*/ 76 h 129"/>
                  <a:gd name="T14" fmla="*/ 44 w 108"/>
                  <a:gd name="T15" fmla="*/ 119 h 129"/>
                  <a:gd name="T16" fmla="*/ 49 w 108"/>
                  <a:gd name="T17" fmla="*/ 129 h 129"/>
                  <a:gd name="T18" fmla="*/ 5 w 108"/>
                  <a:gd name="T19" fmla="*/ 104 h 129"/>
                  <a:gd name="T20" fmla="*/ 1 w 108"/>
                  <a:gd name="T21" fmla="*/ 94 h 129"/>
                  <a:gd name="T22" fmla="*/ 0 w 108"/>
                  <a:gd name="T23" fmla="*/ 51 h 129"/>
                  <a:gd name="T24" fmla="*/ 16 w 108"/>
                  <a:gd name="T25" fmla="*/ 2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29">
                    <a:moveTo>
                      <a:pt x="16" y="24"/>
                    </a:moveTo>
                    <a:cubicBezTo>
                      <a:pt x="54" y="2"/>
                      <a:pt x="54" y="2"/>
                      <a:pt x="54" y="2"/>
                    </a:cubicBezTo>
                    <a:cubicBezTo>
                      <a:pt x="58" y="0"/>
                      <a:pt x="62" y="0"/>
                      <a:pt x="64" y="1"/>
                    </a:cubicBezTo>
                    <a:cubicBezTo>
                      <a:pt x="108" y="26"/>
                      <a:pt x="108" y="26"/>
                      <a:pt x="108" y="26"/>
                    </a:cubicBezTo>
                    <a:cubicBezTo>
                      <a:pt x="105" y="25"/>
                      <a:pt x="101" y="25"/>
                      <a:pt x="97" y="28"/>
                    </a:cubicBezTo>
                    <a:cubicBezTo>
                      <a:pt x="59" y="49"/>
                      <a:pt x="59" y="49"/>
                      <a:pt x="59" y="49"/>
                    </a:cubicBezTo>
                    <a:cubicBezTo>
                      <a:pt x="51" y="54"/>
                      <a:pt x="44" y="66"/>
                      <a:pt x="44" y="76"/>
                    </a:cubicBezTo>
                    <a:cubicBezTo>
                      <a:pt x="44" y="119"/>
                      <a:pt x="44" y="119"/>
                      <a:pt x="44" y="119"/>
                    </a:cubicBezTo>
                    <a:cubicBezTo>
                      <a:pt x="44" y="124"/>
                      <a:pt x="46" y="128"/>
                      <a:pt x="49" y="129"/>
                    </a:cubicBezTo>
                    <a:cubicBezTo>
                      <a:pt x="5" y="104"/>
                      <a:pt x="5" y="104"/>
                      <a:pt x="5" y="104"/>
                    </a:cubicBezTo>
                    <a:cubicBezTo>
                      <a:pt x="2" y="102"/>
                      <a:pt x="1" y="99"/>
                      <a:pt x="1" y="94"/>
                    </a:cubicBezTo>
                    <a:cubicBezTo>
                      <a:pt x="0" y="51"/>
                      <a:pt x="0" y="51"/>
                      <a:pt x="0" y="51"/>
                    </a:cubicBezTo>
                    <a:cubicBezTo>
                      <a:pt x="0" y="41"/>
                      <a:pt x="7" y="29"/>
                      <a:pt x="16" y="2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34" name="Freeform 13"/>
              <p:cNvSpPr>
                <a:spLocks/>
              </p:cNvSpPr>
              <p:nvPr/>
            </p:nvSpPr>
            <p:spPr bwMode="auto">
              <a:xfrm>
                <a:off x="11287125" y="4503738"/>
                <a:ext cx="1249362" cy="1992313"/>
              </a:xfrm>
              <a:custGeom>
                <a:avLst/>
                <a:gdLst>
                  <a:gd name="T0" fmla="*/ 15 w 69"/>
                  <a:gd name="T1" fmla="*/ 26 h 110"/>
                  <a:gd name="T2" fmla="*/ 0 w 69"/>
                  <a:gd name="T3" fmla="*/ 53 h 110"/>
                  <a:gd name="T4" fmla="*/ 0 w 69"/>
                  <a:gd name="T5" fmla="*/ 96 h 110"/>
                  <a:gd name="T6" fmla="*/ 16 w 69"/>
                  <a:gd name="T7" fmla="*/ 105 h 110"/>
                  <a:gd name="T8" fmla="*/ 53 w 69"/>
                  <a:gd name="T9" fmla="*/ 83 h 110"/>
                  <a:gd name="T10" fmla="*/ 69 w 69"/>
                  <a:gd name="T11" fmla="*/ 57 h 110"/>
                  <a:gd name="T12" fmla="*/ 68 w 69"/>
                  <a:gd name="T13" fmla="*/ 13 h 110"/>
                  <a:gd name="T14" fmla="*/ 53 w 69"/>
                  <a:gd name="T15" fmla="*/ 5 h 110"/>
                  <a:gd name="T16" fmla="*/ 15 w 69"/>
                  <a:gd name="T17" fmla="*/ 2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6"/>
                    </a:moveTo>
                    <a:cubicBezTo>
                      <a:pt x="7" y="31"/>
                      <a:pt x="0" y="43"/>
                      <a:pt x="0" y="53"/>
                    </a:cubicBezTo>
                    <a:cubicBezTo>
                      <a:pt x="0" y="96"/>
                      <a:pt x="0" y="96"/>
                      <a:pt x="0" y="96"/>
                    </a:cubicBezTo>
                    <a:cubicBezTo>
                      <a:pt x="0" y="106"/>
                      <a:pt x="7" y="110"/>
                      <a:pt x="16" y="105"/>
                    </a:cubicBezTo>
                    <a:cubicBezTo>
                      <a:pt x="53" y="83"/>
                      <a:pt x="53" y="83"/>
                      <a:pt x="53" y="83"/>
                    </a:cubicBezTo>
                    <a:cubicBezTo>
                      <a:pt x="62" y="78"/>
                      <a:pt x="69" y="66"/>
                      <a:pt x="69" y="57"/>
                    </a:cubicBezTo>
                    <a:cubicBezTo>
                      <a:pt x="68" y="13"/>
                      <a:pt x="68" y="13"/>
                      <a:pt x="68" y="13"/>
                    </a:cubicBezTo>
                    <a:cubicBezTo>
                      <a:pt x="68" y="4"/>
                      <a:pt x="62" y="0"/>
                      <a:pt x="53" y="5"/>
                    </a:cubicBezTo>
                    <a:lnTo>
                      <a:pt x="15" y="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05" name="กลุ่ม 17413"/>
            <p:cNvGrpSpPr/>
            <p:nvPr/>
          </p:nvGrpSpPr>
          <p:grpSpPr>
            <a:xfrm>
              <a:off x="6810374" y="4902200"/>
              <a:ext cx="3767138" cy="3459163"/>
              <a:chOff x="9077325" y="4902200"/>
              <a:chExt cx="3767138" cy="3459163"/>
            </a:xfrm>
          </p:grpSpPr>
          <p:sp>
            <p:nvSpPr>
              <p:cNvPr id="129" name="Freeform 7"/>
              <p:cNvSpPr>
                <a:spLocks/>
              </p:cNvSpPr>
              <p:nvPr/>
            </p:nvSpPr>
            <p:spPr bwMode="auto">
              <a:xfrm>
                <a:off x="10145713" y="6804025"/>
                <a:ext cx="2698750" cy="1557338"/>
              </a:xfrm>
              <a:custGeom>
                <a:avLst/>
                <a:gdLst>
                  <a:gd name="T0" fmla="*/ 0 w 1700"/>
                  <a:gd name="T1" fmla="*/ 206 h 981"/>
                  <a:gd name="T2" fmla="*/ 1347 w 1700"/>
                  <a:gd name="T3" fmla="*/ 981 h 981"/>
                  <a:gd name="T4" fmla="*/ 1666 w 1700"/>
                  <a:gd name="T5" fmla="*/ 959 h 981"/>
                  <a:gd name="T6" fmla="*/ 1700 w 1700"/>
                  <a:gd name="T7" fmla="*/ 776 h 981"/>
                  <a:gd name="T8" fmla="*/ 354 w 1700"/>
                  <a:gd name="T9" fmla="*/ 0 h 981"/>
                  <a:gd name="T10" fmla="*/ 0 w 1700"/>
                  <a:gd name="T11" fmla="*/ 206 h 981"/>
                </a:gdLst>
                <a:ahLst/>
                <a:cxnLst>
                  <a:cxn ang="0">
                    <a:pos x="T0" y="T1"/>
                  </a:cxn>
                  <a:cxn ang="0">
                    <a:pos x="T2" y="T3"/>
                  </a:cxn>
                  <a:cxn ang="0">
                    <a:pos x="T4" y="T5"/>
                  </a:cxn>
                  <a:cxn ang="0">
                    <a:pos x="T6" y="T7"/>
                  </a:cxn>
                  <a:cxn ang="0">
                    <a:pos x="T8" y="T9"/>
                  </a:cxn>
                  <a:cxn ang="0">
                    <a:pos x="T10" y="T11"/>
                  </a:cxn>
                </a:cxnLst>
                <a:rect l="0" t="0" r="r" b="b"/>
                <a:pathLst>
                  <a:path w="1700" h="981">
                    <a:moveTo>
                      <a:pt x="0" y="206"/>
                    </a:moveTo>
                    <a:lnTo>
                      <a:pt x="1347" y="981"/>
                    </a:lnTo>
                    <a:lnTo>
                      <a:pt x="1666" y="959"/>
                    </a:lnTo>
                    <a:lnTo>
                      <a:pt x="1700" y="776"/>
                    </a:lnTo>
                    <a:lnTo>
                      <a:pt x="354" y="0"/>
                    </a:lnTo>
                    <a:lnTo>
                      <a:pt x="0" y="20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14"/>
              <p:cNvSpPr>
                <a:spLocks/>
              </p:cNvSpPr>
              <p:nvPr/>
            </p:nvSpPr>
            <p:spPr bwMode="auto">
              <a:xfrm>
                <a:off x="9077325" y="4902200"/>
                <a:ext cx="1938337" cy="2355850"/>
              </a:xfrm>
              <a:custGeom>
                <a:avLst/>
                <a:gdLst>
                  <a:gd name="T0" fmla="*/ 15 w 107"/>
                  <a:gd name="T1" fmla="*/ 24 h 130"/>
                  <a:gd name="T2" fmla="*/ 53 w 107"/>
                  <a:gd name="T3" fmla="*/ 3 h 130"/>
                  <a:gd name="T4" fmla="*/ 64 w 107"/>
                  <a:gd name="T5" fmla="*/ 2 h 130"/>
                  <a:gd name="T6" fmla="*/ 107 w 107"/>
                  <a:gd name="T7" fmla="*/ 27 h 130"/>
                  <a:gd name="T8" fmla="*/ 96 w 107"/>
                  <a:gd name="T9" fmla="*/ 28 h 130"/>
                  <a:gd name="T10" fmla="*/ 58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4 h 130"/>
                  <a:gd name="T22" fmla="*/ 0 w 107"/>
                  <a:gd name="T23" fmla="*/ 51 h 130"/>
                  <a:gd name="T24" fmla="*/ 15 w 107"/>
                  <a:gd name="T25" fmla="*/ 2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4"/>
                    </a:moveTo>
                    <a:cubicBezTo>
                      <a:pt x="53" y="3"/>
                      <a:pt x="53" y="3"/>
                      <a:pt x="53" y="3"/>
                    </a:cubicBezTo>
                    <a:cubicBezTo>
                      <a:pt x="57" y="0"/>
                      <a:pt x="61" y="0"/>
                      <a:pt x="64" y="2"/>
                    </a:cubicBezTo>
                    <a:cubicBezTo>
                      <a:pt x="107" y="27"/>
                      <a:pt x="107" y="27"/>
                      <a:pt x="107" y="27"/>
                    </a:cubicBezTo>
                    <a:cubicBezTo>
                      <a:pt x="104" y="25"/>
                      <a:pt x="100" y="26"/>
                      <a:pt x="96" y="28"/>
                    </a:cubicBezTo>
                    <a:cubicBezTo>
                      <a:pt x="58" y="50"/>
                      <a:pt x="58" y="50"/>
                      <a:pt x="58"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1" y="103"/>
                      <a:pt x="0" y="99"/>
                      <a:pt x="0" y="94"/>
                    </a:cubicBezTo>
                    <a:cubicBezTo>
                      <a:pt x="0" y="51"/>
                      <a:pt x="0" y="51"/>
                      <a:pt x="0" y="51"/>
                    </a:cubicBezTo>
                    <a:cubicBezTo>
                      <a:pt x="0" y="41"/>
                      <a:pt x="6" y="29"/>
                      <a:pt x="15" y="2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31" name="Freeform 15"/>
              <p:cNvSpPr>
                <a:spLocks/>
              </p:cNvSpPr>
              <p:nvPr/>
            </p:nvSpPr>
            <p:spPr bwMode="auto">
              <a:xfrm>
                <a:off x="9856788" y="5319713"/>
                <a:ext cx="1249362" cy="1992313"/>
              </a:xfrm>
              <a:custGeom>
                <a:avLst/>
                <a:gdLst>
                  <a:gd name="T0" fmla="*/ 15 w 69"/>
                  <a:gd name="T1" fmla="*/ 27 h 110"/>
                  <a:gd name="T2" fmla="*/ 0 w 69"/>
                  <a:gd name="T3" fmla="*/ 53 h 110"/>
                  <a:gd name="T4" fmla="*/ 0 w 69"/>
                  <a:gd name="T5" fmla="*/ 97 h 110"/>
                  <a:gd name="T6" fmla="*/ 16 w 69"/>
                  <a:gd name="T7" fmla="*/ 105 h 110"/>
                  <a:gd name="T8" fmla="*/ 53 w 69"/>
                  <a:gd name="T9" fmla="*/ 84 h 110"/>
                  <a:gd name="T10" fmla="*/ 69 w 69"/>
                  <a:gd name="T11" fmla="*/ 57 h 110"/>
                  <a:gd name="T12" fmla="*/ 69 w 69"/>
                  <a:gd name="T13" fmla="*/ 14 h 110"/>
                  <a:gd name="T14" fmla="*/ 53 w 69"/>
                  <a:gd name="T15" fmla="*/ 5 h 110"/>
                  <a:gd name="T16" fmla="*/ 15 w 69"/>
                  <a:gd name="T17" fmla="*/ 2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7"/>
                    </a:moveTo>
                    <a:cubicBezTo>
                      <a:pt x="7" y="32"/>
                      <a:pt x="0" y="44"/>
                      <a:pt x="0" y="53"/>
                    </a:cubicBezTo>
                    <a:cubicBezTo>
                      <a:pt x="0" y="97"/>
                      <a:pt x="0" y="97"/>
                      <a:pt x="0" y="97"/>
                    </a:cubicBezTo>
                    <a:cubicBezTo>
                      <a:pt x="0" y="106"/>
                      <a:pt x="7" y="110"/>
                      <a:pt x="16" y="105"/>
                    </a:cubicBezTo>
                    <a:cubicBezTo>
                      <a:pt x="53" y="84"/>
                      <a:pt x="53" y="84"/>
                      <a:pt x="53" y="84"/>
                    </a:cubicBezTo>
                    <a:cubicBezTo>
                      <a:pt x="62" y="79"/>
                      <a:pt x="69" y="67"/>
                      <a:pt x="69" y="57"/>
                    </a:cubicBezTo>
                    <a:cubicBezTo>
                      <a:pt x="69" y="14"/>
                      <a:pt x="69" y="14"/>
                      <a:pt x="69" y="14"/>
                    </a:cubicBezTo>
                    <a:cubicBezTo>
                      <a:pt x="69" y="4"/>
                      <a:pt x="62" y="0"/>
                      <a:pt x="53" y="5"/>
                    </a:cubicBezTo>
                    <a:lnTo>
                      <a:pt x="15" y="27"/>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06" name="กลุ่ม 17414"/>
            <p:cNvGrpSpPr/>
            <p:nvPr/>
          </p:nvGrpSpPr>
          <p:grpSpPr>
            <a:xfrm>
              <a:off x="5380037" y="5735638"/>
              <a:ext cx="3749675" cy="3459163"/>
              <a:chOff x="7646988" y="5735638"/>
              <a:chExt cx="3749675" cy="3459163"/>
            </a:xfrm>
          </p:grpSpPr>
          <p:sp>
            <p:nvSpPr>
              <p:cNvPr id="126" name="Freeform 6"/>
              <p:cNvSpPr>
                <a:spLocks/>
              </p:cNvSpPr>
              <p:nvPr/>
            </p:nvSpPr>
            <p:spPr bwMode="auto">
              <a:xfrm>
                <a:off x="8697913" y="7637463"/>
                <a:ext cx="2698750" cy="1557338"/>
              </a:xfrm>
              <a:custGeom>
                <a:avLst/>
                <a:gdLst>
                  <a:gd name="T0" fmla="*/ 0 w 1700"/>
                  <a:gd name="T1" fmla="*/ 205 h 981"/>
                  <a:gd name="T2" fmla="*/ 1346 w 1700"/>
                  <a:gd name="T3" fmla="*/ 981 h 981"/>
                  <a:gd name="T4" fmla="*/ 1665 w 1700"/>
                  <a:gd name="T5" fmla="*/ 958 h 981"/>
                  <a:gd name="T6" fmla="*/ 1700 w 1700"/>
                  <a:gd name="T7" fmla="*/ 776 h 981"/>
                  <a:gd name="T8" fmla="*/ 353 w 1700"/>
                  <a:gd name="T9" fmla="*/ 0 h 981"/>
                  <a:gd name="T10" fmla="*/ 0 w 1700"/>
                  <a:gd name="T11" fmla="*/ 205 h 981"/>
                </a:gdLst>
                <a:ahLst/>
                <a:cxnLst>
                  <a:cxn ang="0">
                    <a:pos x="T0" y="T1"/>
                  </a:cxn>
                  <a:cxn ang="0">
                    <a:pos x="T2" y="T3"/>
                  </a:cxn>
                  <a:cxn ang="0">
                    <a:pos x="T4" y="T5"/>
                  </a:cxn>
                  <a:cxn ang="0">
                    <a:pos x="T6" y="T7"/>
                  </a:cxn>
                  <a:cxn ang="0">
                    <a:pos x="T8" y="T9"/>
                  </a:cxn>
                  <a:cxn ang="0">
                    <a:pos x="T10" y="T11"/>
                  </a:cxn>
                </a:cxnLst>
                <a:rect l="0" t="0" r="r" b="b"/>
                <a:pathLst>
                  <a:path w="1700" h="981">
                    <a:moveTo>
                      <a:pt x="0" y="205"/>
                    </a:moveTo>
                    <a:lnTo>
                      <a:pt x="1346" y="981"/>
                    </a:lnTo>
                    <a:lnTo>
                      <a:pt x="1665" y="958"/>
                    </a:lnTo>
                    <a:lnTo>
                      <a:pt x="1700" y="776"/>
                    </a:lnTo>
                    <a:lnTo>
                      <a:pt x="353" y="0"/>
                    </a:lnTo>
                    <a:lnTo>
                      <a:pt x="0" y="20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Freeform 16"/>
              <p:cNvSpPr>
                <a:spLocks/>
              </p:cNvSpPr>
              <p:nvPr/>
            </p:nvSpPr>
            <p:spPr bwMode="auto">
              <a:xfrm>
                <a:off x="7646988" y="5735638"/>
                <a:ext cx="1938337" cy="2354263"/>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7 h 130"/>
                  <a:gd name="T14" fmla="*/ 43 w 107"/>
                  <a:gd name="T15" fmla="*/ 120 h 130"/>
                  <a:gd name="T16" fmla="*/ 48 w 107"/>
                  <a:gd name="T17" fmla="*/ 130 h 130"/>
                  <a:gd name="T18" fmla="*/ 4 w 107"/>
                  <a:gd name="T19" fmla="*/ 105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1"/>
                      <a:pt x="61" y="0"/>
                      <a:pt x="64" y="2"/>
                    </a:cubicBezTo>
                    <a:cubicBezTo>
                      <a:pt x="107" y="27"/>
                      <a:pt x="107" y="27"/>
                      <a:pt x="107" y="27"/>
                    </a:cubicBezTo>
                    <a:cubicBezTo>
                      <a:pt x="105" y="26"/>
                      <a:pt x="101" y="26"/>
                      <a:pt x="96" y="28"/>
                    </a:cubicBezTo>
                    <a:cubicBezTo>
                      <a:pt x="59" y="50"/>
                      <a:pt x="59" y="50"/>
                      <a:pt x="59" y="50"/>
                    </a:cubicBezTo>
                    <a:cubicBezTo>
                      <a:pt x="50" y="55"/>
                      <a:pt x="43" y="67"/>
                      <a:pt x="43" y="77"/>
                    </a:cubicBezTo>
                    <a:cubicBezTo>
                      <a:pt x="43" y="120"/>
                      <a:pt x="43" y="120"/>
                      <a:pt x="43" y="120"/>
                    </a:cubicBezTo>
                    <a:cubicBezTo>
                      <a:pt x="43" y="125"/>
                      <a:pt x="45" y="128"/>
                      <a:pt x="48" y="130"/>
                    </a:cubicBezTo>
                    <a:cubicBezTo>
                      <a:pt x="4" y="105"/>
                      <a:pt x="4" y="105"/>
                      <a:pt x="4" y="105"/>
                    </a:cubicBezTo>
                    <a:cubicBezTo>
                      <a:pt x="2" y="103"/>
                      <a:pt x="0" y="100"/>
                      <a:pt x="0" y="95"/>
                    </a:cubicBezTo>
                    <a:cubicBezTo>
                      <a:pt x="0" y="51"/>
                      <a:pt x="0" y="51"/>
                      <a:pt x="0" y="51"/>
                    </a:cubicBezTo>
                    <a:cubicBezTo>
                      <a:pt x="0" y="42"/>
                      <a:pt x="7" y="30"/>
                      <a:pt x="15" y="2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28" name="Freeform 17"/>
              <p:cNvSpPr>
                <a:spLocks/>
              </p:cNvSpPr>
              <p:nvPr/>
            </p:nvSpPr>
            <p:spPr bwMode="auto">
              <a:xfrm>
                <a:off x="8426450" y="6153150"/>
                <a:ext cx="1249362" cy="2009775"/>
              </a:xfrm>
              <a:custGeom>
                <a:avLst/>
                <a:gdLst>
                  <a:gd name="T0" fmla="*/ 16 w 69"/>
                  <a:gd name="T1" fmla="*/ 27 h 111"/>
                  <a:gd name="T2" fmla="*/ 0 w 69"/>
                  <a:gd name="T3" fmla="*/ 54 h 111"/>
                  <a:gd name="T4" fmla="*/ 0 w 69"/>
                  <a:gd name="T5" fmla="*/ 97 h 111"/>
                  <a:gd name="T6" fmla="*/ 16 w 69"/>
                  <a:gd name="T7" fmla="*/ 106 h 111"/>
                  <a:gd name="T8" fmla="*/ 54 w 69"/>
                  <a:gd name="T9" fmla="*/ 84 h 111"/>
                  <a:gd name="T10" fmla="*/ 69 w 69"/>
                  <a:gd name="T11" fmla="*/ 58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4"/>
                    </a:cubicBezTo>
                    <a:cubicBezTo>
                      <a:pt x="0" y="97"/>
                      <a:pt x="0" y="97"/>
                      <a:pt x="0" y="97"/>
                    </a:cubicBezTo>
                    <a:cubicBezTo>
                      <a:pt x="1" y="107"/>
                      <a:pt x="7" y="111"/>
                      <a:pt x="16" y="106"/>
                    </a:cubicBezTo>
                    <a:cubicBezTo>
                      <a:pt x="54" y="84"/>
                      <a:pt x="54" y="84"/>
                      <a:pt x="54" y="84"/>
                    </a:cubicBezTo>
                    <a:cubicBezTo>
                      <a:pt x="62" y="79"/>
                      <a:pt x="69" y="67"/>
                      <a:pt x="69" y="58"/>
                    </a:cubicBezTo>
                    <a:cubicBezTo>
                      <a:pt x="69" y="14"/>
                      <a:pt x="69" y="14"/>
                      <a:pt x="69" y="14"/>
                    </a:cubicBezTo>
                    <a:cubicBezTo>
                      <a:pt x="69" y="4"/>
                      <a:pt x="62" y="0"/>
                      <a:pt x="53" y="5"/>
                    </a:cubicBezTo>
                    <a:lnTo>
                      <a:pt x="16" y="27"/>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07" name="Freeform 18"/>
            <p:cNvSpPr>
              <a:spLocks/>
            </p:cNvSpPr>
            <p:nvPr/>
          </p:nvSpPr>
          <p:spPr bwMode="auto">
            <a:xfrm>
              <a:off x="10650537" y="8126413"/>
              <a:ext cx="1303337" cy="3803650"/>
            </a:xfrm>
            <a:custGeom>
              <a:avLst/>
              <a:gdLst>
                <a:gd name="T0" fmla="*/ 7 w 72"/>
                <a:gd name="T1" fmla="*/ 200 h 210"/>
                <a:gd name="T2" fmla="*/ 13 w 72"/>
                <a:gd name="T3" fmla="*/ 189 h 210"/>
                <a:gd name="T4" fmla="*/ 16 w 72"/>
                <a:gd name="T5" fmla="*/ 175 h 210"/>
                <a:gd name="T6" fmla="*/ 20 w 72"/>
                <a:gd name="T7" fmla="*/ 125 h 210"/>
                <a:gd name="T8" fmla="*/ 20 w 72"/>
                <a:gd name="T9" fmla="*/ 101 h 210"/>
                <a:gd name="T10" fmla="*/ 23 w 72"/>
                <a:gd name="T11" fmla="*/ 85 h 210"/>
                <a:gd name="T12" fmla="*/ 24 w 72"/>
                <a:gd name="T13" fmla="*/ 81 h 210"/>
                <a:gd name="T14" fmla="*/ 20 w 72"/>
                <a:gd name="T15" fmla="*/ 72 h 210"/>
                <a:gd name="T16" fmla="*/ 19 w 72"/>
                <a:gd name="T17" fmla="*/ 64 h 210"/>
                <a:gd name="T18" fmla="*/ 21 w 72"/>
                <a:gd name="T19" fmla="*/ 47 h 210"/>
                <a:gd name="T20" fmla="*/ 23 w 72"/>
                <a:gd name="T21" fmla="*/ 42 h 210"/>
                <a:gd name="T22" fmla="*/ 26 w 72"/>
                <a:gd name="T23" fmla="*/ 35 h 210"/>
                <a:gd name="T24" fmla="*/ 37 w 72"/>
                <a:gd name="T25" fmla="*/ 31 h 210"/>
                <a:gd name="T26" fmla="*/ 40 w 72"/>
                <a:gd name="T27" fmla="*/ 28 h 210"/>
                <a:gd name="T28" fmla="*/ 40 w 72"/>
                <a:gd name="T29" fmla="*/ 28 h 210"/>
                <a:gd name="T30" fmla="*/ 41 w 72"/>
                <a:gd name="T31" fmla="*/ 28 h 210"/>
                <a:gd name="T32" fmla="*/ 41 w 72"/>
                <a:gd name="T33" fmla="*/ 27 h 210"/>
                <a:gd name="T34" fmla="*/ 41 w 72"/>
                <a:gd name="T35" fmla="*/ 25 h 210"/>
                <a:gd name="T36" fmla="*/ 40 w 72"/>
                <a:gd name="T37" fmla="*/ 20 h 210"/>
                <a:gd name="T38" fmla="*/ 38 w 72"/>
                <a:gd name="T39" fmla="*/ 18 h 210"/>
                <a:gd name="T40" fmla="*/ 39 w 72"/>
                <a:gd name="T41" fmla="*/ 14 h 210"/>
                <a:gd name="T42" fmla="*/ 40 w 72"/>
                <a:gd name="T43" fmla="*/ 3 h 210"/>
                <a:gd name="T44" fmla="*/ 54 w 72"/>
                <a:gd name="T45" fmla="*/ 2 h 210"/>
                <a:gd name="T46" fmla="*/ 57 w 72"/>
                <a:gd name="T47" fmla="*/ 6 h 210"/>
                <a:gd name="T48" fmla="*/ 57 w 72"/>
                <a:gd name="T49" fmla="*/ 15 h 210"/>
                <a:gd name="T50" fmla="*/ 57 w 72"/>
                <a:gd name="T51" fmla="*/ 20 h 210"/>
                <a:gd name="T52" fmla="*/ 55 w 72"/>
                <a:gd name="T53" fmla="*/ 22 h 210"/>
                <a:gd name="T54" fmla="*/ 54 w 72"/>
                <a:gd name="T55" fmla="*/ 26 h 210"/>
                <a:gd name="T56" fmla="*/ 54 w 72"/>
                <a:gd name="T57" fmla="*/ 26 h 210"/>
                <a:gd name="T58" fmla="*/ 54 w 72"/>
                <a:gd name="T59" fmla="*/ 26 h 210"/>
                <a:gd name="T60" fmla="*/ 54 w 72"/>
                <a:gd name="T61" fmla="*/ 26 h 210"/>
                <a:gd name="T62" fmla="*/ 56 w 72"/>
                <a:gd name="T63" fmla="*/ 28 h 210"/>
                <a:gd name="T64" fmla="*/ 59 w 72"/>
                <a:gd name="T65" fmla="*/ 31 h 210"/>
                <a:gd name="T66" fmla="*/ 72 w 72"/>
                <a:gd name="T67" fmla="*/ 36 h 210"/>
                <a:gd name="T68" fmla="*/ 72 w 72"/>
                <a:gd name="T69" fmla="*/ 44 h 210"/>
                <a:gd name="T70" fmla="*/ 70 w 72"/>
                <a:gd name="T71" fmla="*/ 59 h 210"/>
                <a:gd name="T72" fmla="*/ 66 w 72"/>
                <a:gd name="T73" fmla="*/ 75 h 210"/>
                <a:gd name="T74" fmla="*/ 65 w 72"/>
                <a:gd name="T75" fmla="*/ 82 h 210"/>
                <a:gd name="T76" fmla="*/ 72 w 72"/>
                <a:gd name="T77" fmla="*/ 104 h 210"/>
                <a:gd name="T78" fmla="*/ 67 w 72"/>
                <a:gd name="T79" fmla="*/ 105 h 210"/>
                <a:gd name="T80" fmla="*/ 67 w 72"/>
                <a:gd name="T81" fmla="*/ 126 h 210"/>
                <a:gd name="T82" fmla="*/ 65 w 72"/>
                <a:gd name="T83" fmla="*/ 151 h 210"/>
                <a:gd name="T84" fmla="*/ 65 w 72"/>
                <a:gd name="T85" fmla="*/ 160 h 210"/>
                <a:gd name="T86" fmla="*/ 64 w 72"/>
                <a:gd name="T87" fmla="*/ 181 h 210"/>
                <a:gd name="T88" fmla="*/ 61 w 72"/>
                <a:gd name="T89" fmla="*/ 199 h 210"/>
                <a:gd name="T90" fmla="*/ 61 w 72"/>
                <a:gd name="T91" fmla="*/ 207 h 210"/>
                <a:gd name="T92" fmla="*/ 54 w 72"/>
                <a:gd name="T93" fmla="*/ 210 h 210"/>
                <a:gd name="T94" fmla="*/ 49 w 72"/>
                <a:gd name="T95" fmla="*/ 207 h 210"/>
                <a:gd name="T96" fmla="*/ 50 w 72"/>
                <a:gd name="T97" fmla="*/ 202 h 210"/>
                <a:gd name="T98" fmla="*/ 49 w 72"/>
                <a:gd name="T99" fmla="*/ 194 h 210"/>
                <a:gd name="T100" fmla="*/ 49 w 72"/>
                <a:gd name="T101" fmla="*/ 184 h 210"/>
                <a:gd name="T102" fmla="*/ 52 w 72"/>
                <a:gd name="T103" fmla="*/ 162 h 210"/>
                <a:gd name="T104" fmla="*/ 51 w 72"/>
                <a:gd name="T105" fmla="*/ 147 h 210"/>
                <a:gd name="T106" fmla="*/ 43 w 72"/>
                <a:gd name="T107" fmla="*/ 123 h 210"/>
                <a:gd name="T108" fmla="*/ 36 w 72"/>
                <a:gd name="T109" fmla="*/ 149 h 210"/>
                <a:gd name="T110" fmla="*/ 32 w 72"/>
                <a:gd name="T111" fmla="*/ 163 h 210"/>
                <a:gd name="T112" fmla="*/ 30 w 72"/>
                <a:gd name="T113" fmla="*/ 182 h 210"/>
                <a:gd name="T114" fmla="*/ 30 w 72"/>
                <a:gd name="T115" fmla="*/ 193 h 210"/>
                <a:gd name="T116" fmla="*/ 29 w 72"/>
                <a:gd name="T117" fmla="*/ 199 h 210"/>
                <a:gd name="T118" fmla="*/ 28 w 72"/>
                <a:gd name="T119" fmla="*/ 202 h 210"/>
                <a:gd name="T120" fmla="*/ 20 w 72"/>
                <a:gd name="T121" fmla="*/ 202 h 210"/>
                <a:gd name="T122" fmla="*/ 3 w 72"/>
                <a:gd name="T123" fmla="*/ 205 h 210"/>
                <a:gd name="T124" fmla="*/ 1 w 72"/>
                <a:gd name="T125" fmla="*/ 20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210">
                  <a:moveTo>
                    <a:pt x="1" y="201"/>
                  </a:moveTo>
                  <a:cubicBezTo>
                    <a:pt x="1" y="201"/>
                    <a:pt x="5" y="200"/>
                    <a:pt x="7" y="200"/>
                  </a:cubicBezTo>
                  <a:cubicBezTo>
                    <a:pt x="9" y="199"/>
                    <a:pt x="14" y="193"/>
                    <a:pt x="14" y="193"/>
                  </a:cubicBezTo>
                  <a:cubicBezTo>
                    <a:pt x="14" y="193"/>
                    <a:pt x="14" y="190"/>
                    <a:pt x="13" y="189"/>
                  </a:cubicBezTo>
                  <a:cubicBezTo>
                    <a:pt x="13" y="188"/>
                    <a:pt x="14" y="186"/>
                    <a:pt x="15" y="183"/>
                  </a:cubicBezTo>
                  <a:cubicBezTo>
                    <a:pt x="15" y="180"/>
                    <a:pt x="16" y="179"/>
                    <a:pt x="16" y="175"/>
                  </a:cubicBezTo>
                  <a:cubicBezTo>
                    <a:pt x="15" y="170"/>
                    <a:pt x="17" y="148"/>
                    <a:pt x="17" y="148"/>
                  </a:cubicBezTo>
                  <a:cubicBezTo>
                    <a:pt x="17" y="147"/>
                    <a:pt x="20" y="127"/>
                    <a:pt x="20" y="125"/>
                  </a:cubicBezTo>
                  <a:cubicBezTo>
                    <a:pt x="21" y="124"/>
                    <a:pt x="26" y="104"/>
                    <a:pt x="26" y="104"/>
                  </a:cubicBezTo>
                  <a:cubicBezTo>
                    <a:pt x="26" y="104"/>
                    <a:pt x="21" y="101"/>
                    <a:pt x="20" y="101"/>
                  </a:cubicBezTo>
                  <a:cubicBezTo>
                    <a:pt x="20" y="100"/>
                    <a:pt x="21" y="99"/>
                    <a:pt x="22" y="96"/>
                  </a:cubicBezTo>
                  <a:cubicBezTo>
                    <a:pt x="23" y="92"/>
                    <a:pt x="23" y="85"/>
                    <a:pt x="23" y="85"/>
                  </a:cubicBezTo>
                  <a:cubicBezTo>
                    <a:pt x="23" y="85"/>
                    <a:pt x="23" y="85"/>
                    <a:pt x="23" y="84"/>
                  </a:cubicBezTo>
                  <a:cubicBezTo>
                    <a:pt x="23" y="84"/>
                    <a:pt x="24" y="83"/>
                    <a:pt x="24" y="81"/>
                  </a:cubicBezTo>
                  <a:cubicBezTo>
                    <a:pt x="24" y="80"/>
                    <a:pt x="26" y="74"/>
                    <a:pt x="26" y="74"/>
                  </a:cubicBezTo>
                  <a:cubicBezTo>
                    <a:pt x="26" y="74"/>
                    <a:pt x="22" y="73"/>
                    <a:pt x="20" y="72"/>
                  </a:cubicBezTo>
                  <a:cubicBezTo>
                    <a:pt x="19" y="71"/>
                    <a:pt x="19" y="69"/>
                    <a:pt x="19" y="69"/>
                  </a:cubicBezTo>
                  <a:cubicBezTo>
                    <a:pt x="19" y="68"/>
                    <a:pt x="18" y="66"/>
                    <a:pt x="19" y="64"/>
                  </a:cubicBezTo>
                  <a:cubicBezTo>
                    <a:pt x="19" y="63"/>
                    <a:pt x="21" y="51"/>
                    <a:pt x="21" y="50"/>
                  </a:cubicBezTo>
                  <a:cubicBezTo>
                    <a:pt x="21" y="48"/>
                    <a:pt x="21" y="48"/>
                    <a:pt x="21" y="47"/>
                  </a:cubicBezTo>
                  <a:cubicBezTo>
                    <a:pt x="22" y="46"/>
                    <a:pt x="22" y="46"/>
                    <a:pt x="22" y="45"/>
                  </a:cubicBezTo>
                  <a:cubicBezTo>
                    <a:pt x="23" y="44"/>
                    <a:pt x="23" y="44"/>
                    <a:pt x="23" y="42"/>
                  </a:cubicBezTo>
                  <a:cubicBezTo>
                    <a:pt x="23" y="41"/>
                    <a:pt x="24" y="36"/>
                    <a:pt x="24" y="36"/>
                  </a:cubicBezTo>
                  <a:cubicBezTo>
                    <a:pt x="24" y="36"/>
                    <a:pt x="24" y="36"/>
                    <a:pt x="26" y="35"/>
                  </a:cubicBezTo>
                  <a:cubicBezTo>
                    <a:pt x="28" y="35"/>
                    <a:pt x="36" y="32"/>
                    <a:pt x="36" y="32"/>
                  </a:cubicBezTo>
                  <a:cubicBezTo>
                    <a:pt x="36" y="32"/>
                    <a:pt x="37" y="32"/>
                    <a:pt x="37" y="31"/>
                  </a:cubicBezTo>
                  <a:cubicBezTo>
                    <a:pt x="37" y="31"/>
                    <a:pt x="38" y="30"/>
                    <a:pt x="39" y="30"/>
                  </a:cubicBezTo>
                  <a:cubicBezTo>
                    <a:pt x="39" y="30"/>
                    <a:pt x="40" y="29"/>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1" y="25"/>
                    <a:pt x="41" y="25"/>
                    <a:pt x="41" y="25"/>
                  </a:cubicBezTo>
                  <a:cubicBezTo>
                    <a:pt x="41" y="25"/>
                    <a:pt x="41" y="25"/>
                    <a:pt x="41" y="24"/>
                  </a:cubicBezTo>
                  <a:cubicBezTo>
                    <a:pt x="40" y="23"/>
                    <a:pt x="40" y="20"/>
                    <a:pt x="40" y="20"/>
                  </a:cubicBezTo>
                  <a:cubicBezTo>
                    <a:pt x="40" y="20"/>
                    <a:pt x="39" y="20"/>
                    <a:pt x="39" y="20"/>
                  </a:cubicBezTo>
                  <a:cubicBezTo>
                    <a:pt x="39" y="19"/>
                    <a:pt x="38" y="18"/>
                    <a:pt x="38" y="18"/>
                  </a:cubicBezTo>
                  <a:cubicBezTo>
                    <a:pt x="38" y="17"/>
                    <a:pt x="38" y="15"/>
                    <a:pt x="38" y="14"/>
                  </a:cubicBezTo>
                  <a:cubicBezTo>
                    <a:pt x="39" y="13"/>
                    <a:pt x="39" y="14"/>
                    <a:pt x="39" y="14"/>
                  </a:cubicBezTo>
                  <a:cubicBezTo>
                    <a:pt x="39" y="14"/>
                    <a:pt x="38" y="10"/>
                    <a:pt x="38" y="9"/>
                  </a:cubicBezTo>
                  <a:cubicBezTo>
                    <a:pt x="38" y="8"/>
                    <a:pt x="39" y="4"/>
                    <a:pt x="40" y="3"/>
                  </a:cubicBezTo>
                  <a:cubicBezTo>
                    <a:pt x="40" y="2"/>
                    <a:pt x="44" y="0"/>
                    <a:pt x="47" y="0"/>
                  </a:cubicBezTo>
                  <a:cubicBezTo>
                    <a:pt x="50" y="0"/>
                    <a:pt x="53" y="2"/>
                    <a:pt x="54" y="2"/>
                  </a:cubicBezTo>
                  <a:cubicBezTo>
                    <a:pt x="54" y="3"/>
                    <a:pt x="55" y="4"/>
                    <a:pt x="55" y="4"/>
                  </a:cubicBezTo>
                  <a:cubicBezTo>
                    <a:pt x="55" y="4"/>
                    <a:pt x="56" y="5"/>
                    <a:pt x="57" y="6"/>
                  </a:cubicBezTo>
                  <a:cubicBezTo>
                    <a:pt x="57" y="8"/>
                    <a:pt x="57" y="14"/>
                    <a:pt x="57" y="15"/>
                  </a:cubicBezTo>
                  <a:cubicBezTo>
                    <a:pt x="57" y="15"/>
                    <a:pt x="57" y="14"/>
                    <a:pt x="57" y="15"/>
                  </a:cubicBezTo>
                  <a:cubicBezTo>
                    <a:pt x="58" y="15"/>
                    <a:pt x="58" y="15"/>
                    <a:pt x="58" y="16"/>
                  </a:cubicBezTo>
                  <a:cubicBezTo>
                    <a:pt x="58" y="18"/>
                    <a:pt x="57" y="20"/>
                    <a:pt x="57" y="20"/>
                  </a:cubicBezTo>
                  <a:cubicBezTo>
                    <a:pt x="56" y="21"/>
                    <a:pt x="55" y="21"/>
                    <a:pt x="55" y="21"/>
                  </a:cubicBezTo>
                  <a:cubicBezTo>
                    <a:pt x="55" y="21"/>
                    <a:pt x="55" y="21"/>
                    <a:pt x="55" y="22"/>
                  </a:cubicBezTo>
                  <a:cubicBezTo>
                    <a:pt x="55" y="24"/>
                    <a:pt x="54" y="25"/>
                    <a:pt x="54" y="25"/>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7"/>
                  </a:cubicBezTo>
                  <a:cubicBezTo>
                    <a:pt x="55" y="27"/>
                    <a:pt x="56" y="28"/>
                    <a:pt x="56" y="28"/>
                  </a:cubicBezTo>
                  <a:cubicBezTo>
                    <a:pt x="57" y="28"/>
                    <a:pt x="57" y="29"/>
                    <a:pt x="57" y="30"/>
                  </a:cubicBezTo>
                  <a:cubicBezTo>
                    <a:pt x="57" y="31"/>
                    <a:pt x="58" y="30"/>
                    <a:pt x="59" y="31"/>
                  </a:cubicBezTo>
                  <a:cubicBezTo>
                    <a:pt x="59" y="31"/>
                    <a:pt x="64" y="32"/>
                    <a:pt x="65" y="33"/>
                  </a:cubicBezTo>
                  <a:cubicBezTo>
                    <a:pt x="66" y="33"/>
                    <a:pt x="71" y="35"/>
                    <a:pt x="72" y="36"/>
                  </a:cubicBezTo>
                  <a:cubicBezTo>
                    <a:pt x="72" y="37"/>
                    <a:pt x="71" y="39"/>
                    <a:pt x="71" y="41"/>
                  </a:cubicBezTo>
                  <a:cubicBezTo>
                    <a:pt x="71" y="42"/>
                    <a:pt x="71" y="43"/>
                    <a:pt x="72" y="44"/>
                  </a:cubicBezTo>
                  <a:cubicBezTo>
                    <a:pt x="72" y="46"/>
                    <a:pt x="72" y="50"/>
                    <a:pt x="71" y="52"/>
                  </a:cubicBezTo>
                  <a:cubicBezTo>
                    <a:pt x="71" y="54"/>
                    <a:pt x="70" y="55"/>
                    <a:pt x="70" y="59"/>
                  </a:cubicBezTo>
                  <a:cubicBezTo>
                    <a:pt x="70" y="62"/>
                    <a:pt x="68" y="72"/>
                    <a:pt x="68" y="72"/>
                  </a:cubicBezTo>
                  <a:cubicBezTo>
                    <a:pt x="66" y="75"/>
                    <a:pt x="66" y="75"/>
                    <a:pt x="66" y="75"/>
                  </a:cubicBezTo>
                  <a:cubicBezTo>
                    <a:pt x="66" y="75"/>
                    <a:pt x="66" y="81"/>
                    <a:pt x="66" y="81"/>
                  </a:cubicBezTo>
                  <a:cubicBezTo>
                    <a:pt x="66" y="82"/>
                    <a:pt x="65" y="82"/>
                    <a:pt x="65" y="82"/>
                  </a:cubicBezTo>
                  <a:cubicBezTo>
                    <a:pt x="65" y="82"/>
                    <a:pt x="67" y="87"/>
                    <a:pt x="67" y="88"/>
                  </a:cubicBezTo>
                  <a:cubicBezTo>
                    <a:pt x="67" y="89"/>
                    <a:pt x="72" y="104"/>
                    <a:pt x="72" y="104"/>
                  </a:cubicBezTo>
                  <a:cubicBezTo>
                    <a:pt x="72" y="104"/>
                    <a:pt x="72" y="104"/>
                    <a:pt x="70" y="105"/>
                  </a:cubicBezTo>
                  <a:cubicBezTo>
                    <a:pt x="68" y="106"/>
                    <a:pt x="67" y="105"/>
                    <a:pt x="67" y="105"/>
                  </a:cubicBezTo>
                  <a:cubicBezTo>
                    <a:pt x="67" y="105"/>
                    <a:pt x="67" y="110"/>
                    <a:pt x="67" y="112"/>
                  </a:cubicBezTo>
                  <a:cubicBezTo>
                    <a:pt x="67" y="115"/>
                    <a:pt x="67" y="122"/>
                    <a:pt x="67" y="126"/>
                  </a:cubicBezTo>
                  <a:cubicBezTo>
                    <a:pt x="68" y="130"/>
                    <a:pt x="67" y="130"/>
                    <a:pt x="67" y="133"/>
                  </a:cubicBezTo>
                  <a:cubicBezTo>
                    <a:pt x="67" y="135"/>
                    <a:pt x="65" y="151"/>
                    <a:pt x="65" y="151"/>
                  </a:cubicBezTo>
                  <a:cubicBezTo>
                    <a:pt x="65" y="157"/>
                    <a:pt x="65" y="157"/>
                    <a:pt x="65" y="157"/>
                  </a:cubicBezTo>
                  <a:cubicBezTo>
                    <a:pt x="65" y="157"/>
                    <a:pt x="65" y="158"/>
                    <a:pt x="65" y="160"/>
                  </a:cubicBezTo>
                  <a:cubicBezTo>
                    <a:pt x="65" y="161"/>
                    <a:pt x="65" y="162"/>
                    <a:pt x="65" y="166"/>
                  </a:cubicBezTo>
                  <a:cubicBezTo>
                    <a:pt x="65" y="171"/>
                    <a:pt x="63" y="180"/>
                    <a:pt x="64" y="181"/>
                  </a:cubicBezTo>
                  <a:cubicBezTo>
                    <a:pt x="64" y="183"/>
                    <a:pt x="64" y="187"/>
                    <a:pt x="64" y="190"/>
                  </a:cubicBezTo>
                  <a:cubicBezTo>
                    <a:pt x="63" y="193"/>
                    <a:pt x="61" y="199"/>
                    <a:pt x="61" y="199"/>
                  </a:cubicBezTo>
                  <a:cubicBezTo>
                    <a:pt x="61" y="199"/>
                    <a:pt x="61" y="204"/>
                    <a:pt x="61" y="205"/>
                  </a:cubicBezTo>
                  <a:cubicBezTo>
                    <a:pt x="61" y="206"/>
                    <a:pt x="61" y="207"/>
                    <a:pt x="61" y="207"/>
                  </a:cubicBezTo>
                  <a:cubicBezTo>
                    <a:pt x="61" y="208"/>
                    <a:pt x="61" y="208"/>
                    <a:pt x="60" y="208"/>
                  </a:cubicBezTo>
                  <a:cubicBezTo>
                    <a:pt x="59" y="209"/>
                    <a:pt x="56" y="210"/>
                    <a:pt x="54" y="210"/>
                  </a:cubicBezTo>
                  <a:cubicBezTo>
                    <a:pt x="52" y="210"/>
                    <a:pt x="50" y="209"/>
                    <a:pt x="49" y="208"/>
                  </a:cubicBezTo>
                  <a:cubicBezTo>
                    <a:pt x="49" y="208"/>
                    <a:pt x="49" y="207"/>
                    <a:pt x="49" y="207"/>
                  </a:cubicBezTo>
                  <a:cubicBezTo>
                    <a:pt x="49" y="207"/>
                    <a:pt x="49" y="207"/>
                    <a:pt x="49" y="206"/>
                  </a:cubicBezTo>
                  <a:cubicBezTo>
                    <a:pt x="49" y="205"/>
                    <a:pt x="50" y="203"/>
                    <a:pt x="50" y="202"/>
                  </a:cubicBezTo>
                  <a:cubicBezTo>
                    <a:pt x="50" y="201"/>
                    <a:pt x="51" y="198"/>
                    <a:pt x="51" y="198"/>
                  </a:cubicBezTo>
                  <a:cubicBezTo>
                    <a:pt x="51" y="198"/>
                    <a:pt x="49" y="196"/>
                    <a:pt x="49" y="194"/>
                  </a:cubicBezTo>
                  <a:cubicBezTo>
                    <a:pt x="50" y="192"/>
                    <a:pt x="50" y="190"/>
                    <a:pt x="51" y="189"/>
                  </a:cubicBezTo>
                  <a:cubicBezTo>
                    <a:pt x="51" y="188"/>
                    <a:pt x="50" y="186"/>
                    <a:pt x="49" y="184"/>
                  </a:cubicBezTo>
                  <a:cubicBezTo>
                    <a:pt x="48" y="181"/>
                    <a:pt x="49" y="180"/>
                    <a:pt x="49" y="178"/>
                  </a:cubicBezTo>
                  <a:cubicBezTo>
                    <a:pt x="50" y="176"/>
                    <a:pt x="52" y="162"/>
                    <a:pt x="52" y="162"/>
                  </a:cubicBezTo>
                  <a:cubicBezTo>
                    <a:pt x="52" y="162"/>
                    <a:pt x="51" y="157"/>
                    <a:pt x="51" y="154"/>
                  </a:cubicBezTo>
                  <a:cubicBezTo>
                    <a:pt x="50" y="152"/>
                    <a:pt x="51" y="149"/>
                    <a:pt x="51" y="147"/>
                  </a:cubicBezTo>
                  <a:cubicBezTo>
                    <a:pt x="50" y="146"/>
                    <a:pt x="48" y="144"/>
                    <a:pt x="48" y="140"/>
                  </a:cubicBezTo>
                  <a:cubicBezTo>
                    <a:pt x="48" y="137"/>
                    <a:pt x="43" y="123"/>
                    <a:pt x="43" y="123"/>
                  </a:cubicBezTo>
                  <a:cubicBezTo>
                    <a:pt x="43" y="123"/>
                    <a:pt x="43" y="124"/>
                    <a:pt x="41" y="129"/>
                  </a:cubicBezTo>
                  <a:cubicBezTo>
                    <a:pt x="40" y="134"/>
                    <a:pt x="37" y="146"/>
                    <a:pt x="36" y="149"/>
                  </a:cubicBezTo>
                  <a:cubicBezTo>
                    <a:pt x="36" y="152"/>
                    <a:pt x="35" y="154"/>
                    <a:pt x="34" y="156"/>
                  </a:cubicBezTo>
                  <a:cubicBezTo>
                    <a:pt x="32" y="157"/>
                    <a:pt x="32" y="160"/>
                    <a:pt x="32" y="163"/>
                  </a:cubicBezTo>
                  <a:cubicBezTo>
                    <a:pt x="31" y="166"/>
                    <a:pt x="31" y="176"/>
                    <a:pt x="31" y="176"/>
                  </a:cubicBezTo>
                  <a:cubicBezTo>
                    <a:pt x="30" y="182"/>
                    <a:pt x="30" y="182"/>
                    <a:pt x="30" y="182"/>
                  </a:cubicBezTo>
                  <a:cubicBezTo>
                    <a:pt x="30" y="182"/>
                    <a:pt x="31" y="185"/>
                    <a:pt x="31" y="186"/>
                  </a:cubicBezTo>
                  <a:cubicBezTo>
                    <a:pt x="32" y="187"/>
                    <a:pt x="30" y="193"/>
                    <a:pt x="30" y="193"/>
                  </a:cubicBezTo>
                  <a:cubicBezTo>
                    <a:pt x="30" y="193"/>
                    <a:pt x="30" y="195"/>
                    <a:pt x="30" y="196"/>
                  </a:cubicBezTo>
                  <a:cubicBezTo>
                    <a:pt x="30" y="197"/>
                    <a:pt x="29" y="199"/>
                    <a:pt x="29" y="199"/>
                  </a:cubicBezTo>
                  <a:cubicBezTo>
                    <a:pt x="29" y="199"/>
                    <a:pt x="29" y="201"/>
                    <a:pt x="29" y="202"/>
                  </a:cubicBezTo>
                  <a:cubicBezTo>
                    <a:pt x="29" y="202"/>
                    <a:pt x="29" y="202"/>
                    <a:pt x="28" y="202"/>
                  </a:cubicBezTo>
                  <a:cubicBezTo>
                    <a:pt x="27" y="203"/>
                    <a:pt x="22" y="203"/>
                    <a:pt x="22" y="203"/>
                  </a:cubicBezTo>
                  <a:cubicBezTo>
                    <a:pt x="22" y="203"/>
                    <a:pt x="20" y="202"/>
                    <a:pt x="20" y="202"/>
                  </a:cubicBezTo>
                  <a:cubicBezTo>
                    <a:pt x="20" y="202"/>
                    <a:pt x="18" y="203"/>
                    <a:pt x="13" y="205"/>
                  </a:cubicBezTo>
                  <a:cubicBezTo>
                    <a:pt x="8" y="206"/>
                    <a:pt x="4" y="205"/>
                    <a:pt x="3" y="205"/>
                  </a:cubicBezTo>
                  <a:cubicBezTo>
                    <a:pt x="2" y="204"/>
                    <a:pt x="1" y="204"/>
                    <a:pt x="0" y="203"/>
                  </a:cubicBezTo>
                  <a:cubicBezTo>
                    <a:pt x="0" y="203"/>
                    <a:pt x="1" y="202"/>
                    <a:pt x="1" y="202"/>
                  </a:cubicBezTo>
                  <a:cubicBezTo>
                    <a:pt x="1" y="202"/>
                    <a:pt x="1" y="202"/>
                    <a:pt x="1" y="20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08" name="Freeform 19"/>
            <p:cNvSpPr>
              <a:spLocks noEditPoints="1"/>
            </p:cNvSpPr>
            <p:nvPr/>
          </p:nvSpPr>
          <p:spPr bwMode="auto">
            <a:xfrm>
              <a:off x="13928724" y="6188075"/>
              <a:ext cx="904875" cy="3713163"/>
            </a:xfrm>
            <a:custGeom>
              <a:avLst/>
              <a:gdLst>
                <a:gd name="T0" fmla="*/ 41 w 50"/>
                <a:gd name="T1" fmla="*/ 34 h 205"/>
                <a:gd name="T2" fmla="*/ 39 w 50"/>
                <a:gd name="T3" fmla="*/ 29 h 205"/>
                <a:gd name="T4" fmla="*/ 39 w 50"/>
                <a:gd name="T5" fmla="*/ 29 h 205"/>
                <a:gd name="T6" fmla="*/ 38 w 50"/>
                <a:gd name="T7" fmla="*/ 27 h 205"/>
                <a:gd name="T8" fmla="*/ 37 w 50"/>
                <a:gd name="T9" fmla="*/ 26 h 205"/>
                <a:gd name="T10" fmla="*/ 41 w 50"/>
                <a:gd name="T11" fmla="*/ 23 h 205"/>
                <a:gd name="T12" fmla="*/ 41 w 50"/>
                <a:gd name="T13" fmla="*/ 18 h 205"/>
                <a:gd name="T14" fmla="*/ 40 w 50"/>
                <a:gd name="T15" fmla="*/ 15 h 205"/>
                <a:gd name="T16" fmla="*/ 27 w 50"/>
                <a:gd name="T17" fmla="*/ 2 h 205"/>
                <a:gd name="T18" fmla="*/ 20 w 50"/>
                <a:gd name="T19" fmla="*/ 10 h 205"/>
                <a:gd name="T20" fmla="*/ 20 w 50"/>
                <a:gd name="T21" fmla="*/ 15 h 205"/>
                <a:gd name="T22" fmla="*/ 20 w 50"/>
                <a:gd name="T23" fmla="*/ 21 h 205"/>
                <a:gd name="T24" fmla="*/ 25 w 50"/>
                <a:gd name="T25" fmla="*/ 30 h 205"/>
                <a:gd name="T26" fmla="*/ 20 w 50"/>
                <a:gd name="T27" fmla="*/ 33 h 205"/>
                <a:gd name="T28" fmla="*/ 15 w 50"/>
                <a:gd name="T29" fmla="*/ 37 h 205"/>
                <a:gd name="T30" fmla="*/ 14 w 50"/>
                <a:gd name="T31" fmla="*/ 38 h 205"/>
                <a:gd name="T32" fmla="*/ 8 w 50"/>
                <a:gd name="T33" fmla="*/ 49 h 205"/>
                <a:gd name="T34" fmla="*/ 2 w 50"/>
                <a:gd name="T35" fmla="*/ 59 h 205"/>
                <a:gd name="T36" fmla="*/ 3 w 50"/>
                <a:gd name="T37" fmla="*/ 71 h 205"/>
                <a:gd name="T38" fmla="*/ 11 w 50"/>
                <a:gd name="T39" fmla="*/ 74 h 205"/>
                <a:gd name="T40" fmla="*/ 3 w 50"/>
                <a:gd name="T41" fmla="*/ 93 h 205"/>
                <a:gd name="T42" fmla="*/ 5 w 50"/>
                <a:gd name="T43" fmla="*/ 101 h 205"/>
                <a:gd name="T44" fmla="*/ 1 w 50"/>
                <a:gd name="T45" fmla="*/ 132 h 205"/>
                <a:gd name="T46" fmla="*/ 3 w 50"/>
                <a:gd name="T47" fmla="*/ 139 h 205"/>
                <a:gd name="T48" fmla="*/ 13 w 50"/>
                <a:gd name="T49" fmla="*/ 168 h 205"/>
                <a:gd name="T50" fmla="*/ 20 w 50"/>
                <a:gd name="T51" fmla="*/ 187 h 205"/>
                <a:gd name="T52" fmla="*/ 16 w 50"/>
                <a:gd name="T53" fmla="*/ 195 h 205"/>
                <a:gd name="T54" fmla="*/ 11 w 50"/>
                <a:gd name="T55" fmla="*/ 201 h 205"/>
                <a:gd name="T56" fmla="*/ 17 w 50"/>
                <a:gd name="T57" fmla="*/ 202 h 205"/>
                <a:gd name="T58" fmla="*/ 29 w 50"/>
                <a:gd name="T59" fmla="*/ 203 h 205"/>
                <a:gd name="T60" fmla="*/ 31 w 50"/>
                <a:gd name="T61" fmla="*/ 202 h 205"/>
                <a:gd name="T62" fmla="*/ 34 w 50"/>
                <a:gd name="T63" fmla="*/ 195 h 205"/>
                <a:gd name="T64" fmla="*/ 36 w 50"/>
                <a:gd name="T65" fmla="*/ 185 h 205"/>
                <a:gd name="T66" fmla="*/ 37 w 50"/>
                <a:gd name="T67" fmla="*/ 174 h 205"/>
                <a:gd name="T68" fmla="*/ 39 w 50"/>
                <a:gd name="T69" fmla="*/ 142 h 205"/>
                <a:gd name="T70" fmla="*/ 41 w 50"/>
                <a:gd name="T71" fmla="*/ 134 h 205"/>
                <a:gd name="T72" fmla="*/ 42 w 50"/>
                <a:gd name="T73" fmla="*/ 100 h 205"/>
                <a:gd name="T74" fmla="*/ 40 w 50"/>
                <a:gd name="T75" fmla="*/ 85 h 205"/>
                <a:gd name="T76" fmla="*/ 39 w 50"/>
                <a:gd name="T77" fmla="*/ 72 h 205"/>
                <a:gd name="T78" fmla="*/ 46 w 50"/>
                <a:gd name="T79" fmla="*/ 56 h 205"/>
                <a:gd name="T80" fmla="*/ 49 w 50"/>
                <a:gd name="T81" fmla="*/ 43 h 205"/>
                <a:gd name="T82" fmla="*/ 43 w 50"/>
                <a:gd name="T83" fmla="*/ 36 h 205"/>
                <a:gd name="T84" fmla="*/ 28 w 50"/>
                <a:gd name="T85" fmla="*/ 181 h 205"/>
                <a:gd name="T86" fmla="*/ 22 w 50"/>
                <a:gd name="T87" fmla="*/ 160 h 205"/>
                <a:gd name="T88" fmla="*/ 16 w 50"/>
                <a:gd name="T89" fmla="*/ 143 h 205"/>
                <a:gd name="T90" fmla="*/ 17 w 50"/>
                <a:gd name="T91" fmla="*/ 134 h 205"/>
                <a:gd name="T92" fmla="*/ 27 w 50"/>
                <a:gd name="T93" fmla="*/ 139 h 205"/>
                <a:gd name="T94" fmla="*/ 30 w 50"/>
                <a:gd name="T95"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205">
                  <a:moveTo>
                    <a:pt x="43" y="36"/>
                  </a:moveTo>
                  <a:cubicBezTo>
                    <a:pt x="43" y="35"/>
                    <a:pt x="41" y="34"/>
                    <a:pt x="41" y="34"/>
                  </a:cubicBezTo>
                  <a:cubicBezTo>
                    <a:pt x="41" y="34"/>
                    <a:pt x="40" y="32"/>
                    <a:pt x="40" y="31"/>
                  </a:cubicBezTo>
                  <a:cubicBezTo>
                    <a:pt x="39" y="30"/>
                    <a:pt x="40" y="29"/>
                    <a:pt x="39" y="29"/>
                  </a:cubicBezTo>
                  <a:cubicBezTo>
                    <a:pt x="39" y="29"/>
                    <a:pt x="39" y="29"/>
                    <a:pt x="39" y="29"/>
                  </a:cubicBezTo>
                  <a:cubicBezTo>
                    <a:pt x="39" y="29"/>
                    <a:pt x="39" y="29"/>
                    <a:pt x="39" y="29"/>
                  </a:cubicBezTo>
                  <a:cubicBezTo>
                    <a:pt x="38" y="28"/>
                    <a:pt x="39" y="29"/>
                    <a:pt x="39" y="29"/>
                  </a:cubicBezTo>
                  <a:cubicBezTo>
                    <a:pt x="38" y="28"/>
                    <a:pt x="38" y="27"/>
                    <a:pt x="38" y="27"/>
                  </a:cubicBezTo>
                  <a:cubicBezTo>
                    <a:pt x="38" y="27"/>
                    <a:pt x="37" y="27"/>
                    <a:pt x="37" y="27"/>
                  </a:cubicBezTo>
                  <a:cubicBezTo>
                    <a:pt x="37" y="27"/>
                    <a:pt x="37" y="26"/>
                    <a:pt x="37" y="26"/>
                  </a:cubicBezTo>
                  <a:cubicBezTo>
                    <a:pt x="38" y="27"/>
                    <a:pt x="40" y="27"/>
                    <a:pt x="41" y="25"/>
                  </a:cubicBezTo>
                  <a:cubicBezTo>
                    <a:pt x="42" y="24"/>
                    <a:pt x="41" y="23"/>
                    <a:pt x="41" y="23"/>
                  </a:cubicBezTo>
                  <a:cubicBezTo>
                    <a:pt x="41" y="23"/>
                    <a:pt x="42" y="23"/>
                    <a:pt x="42" y="22"/>
                  </a:cubicBezTo>
                  <a:cubicBezTo>
                    <a:pt x="42" y="20"/>
                    <a:pt x="42" y="19"/>
                    <a:pt x="41" y="18"/>
                  </a:cubicBezTo>
                  <a:cubicBezTo>
                    <a:pt x="41" y="18"/>
                    <a:pt x="41" y="17"/>
                    <a:pt x="40" y="17"/>
                  </a:cubicBezTo>
                  <a:cubicBezTo>
                    <a:pt x="41" y="16"/>
                    <a:pt x="41" y="15"/>
                    <a:pt x="40" y="15"/>
                  </a:cubicBezTo>
                  <a:cubicBezTo>
                    <a:pt x="40" y="15"/>
                    <a:pt x="40" y="15"/>
                    <a:pt x="40" y="15"/>
                  </a:cubicBezTo>
                  <a:cubicBezTo>
                    <a:pt x="42" y="7"/>
                    <a:pt x="34" y="0"/>
                    <a:pt x="27" y="2"/>
                  </a:cubicBezTo>
                  <a:cubicBezTo>
                    <a:pt x="21" y="3"/>
                    <a:pt x="21" y="7"/>
                    <a:pt x="21" y="7"/>
                  </a:cubicBezTo>
                  <a:cubicBezTo>
                    <a:pt x="21" y="7"/>
                    <a:pt x="20" y="8"/>
                    <a:pt x="20" y="10"/>
                  </a:cubicBezTo>
                  <a:cubicBezTo>
                    <a:pt x="20" y="11"/>
                    <a:pt x="20" y="13"/>
                    <a:pt x="20" y="13"/>
                  </a:cubicBezTo>
                  <a:cubicBezTo>
                    <a:pt x="20" y="13"/>
                    <a:pt x="20" y="14"/>
                    <a:pt x="20" y="15"/>
                  </a:cubicBezTo>
                  <a:cubicBezTo>
                    <a:pt x="20" y="16"/>
                    <a:pt x="20" y="17"/>
                    <a:pt x="20" y="17"/>
                  </a:cubicBezTo>
                  <a:cubicBezTo>
                    <a:pt x="20" y="18"/>
                    <a:pt x="20" y="19"/>
                    <a:pt x="20" y="21"/>
                  </a:cubicBezTo>
                  <a:cubicBezTo>
                    <a:pt x="21" y="23"/>
                    <a:pt x="22" y="27"/>
                    <a:pt x="23" y="28"/>
                  </a:cubicBezTo>
                  <a:cubicBezTo>
                    <a:pt x="24" y="30"/>
                    <a:pt x="25" y="30"/>
                    <a:pt x="25" y="30"/>
                  </a:cubicBezTo>
                  <a:cubicBezTo>
                    <a:pt x="25" y="30"/>
                    <a:pt x="25" y="31"/>
                    <a:pt x="25" y="31"/>
                  </a:cubicBezTo>
                  <a:cubicBezTo>
                    <a:pt x="24" y="31"/>
                    <a:pt x="21" y="32"/>
                    <a:pt x="20" y="33"/>
                  </a:cubicBezTo>
                  <a:cubicBezTo>
                    <a:pt x="19" y="34"/>
                    <a:pt x="18" y="35"/>
                    <a:pt x="17" y="35"/>
                  </a:cubicBezTo>
                  <a:cubicBezTo>
                    <a:pt x="17" y="36"/>
                    <a:pt x="16" y="36"/>
                    <a:pt x="15" y="37"/>
                  </a:cubicBezTo>
                  <a:cubicBezTo>
                    <a:pt x="16" y="37"/>
                    <a:pt x="16" y="37"/>
                    <a:pt x="16" y="37"/>
                  </a:cubicBezTo>
                  <a:cubicBezTo>
                    <a:pt x="15" y="38"/>
                    <a:pt x="14" y="38"/>
                    <a:pt x="14" y="38"/>
                  </a:cubicBezTo>
                  <a:cubicBezTo>
                    <a:pt x="14" y="38"/>
                    <a:pt x="11" y="43"/>
                    <a:pt x="10" y="45"/>
                  </a:cubicBezTo>
                  <a:cubicBezTo>
                    <a:pt x="9" y="47"/>
                    <a:pt x="9" y="47"/>
                    <a:pt x="8" y="49"/>
                  </a:cubicBezTo>
                  <a:cubicBezTo>
                    <a:pt x="7" y="51"/>
                    <a:pt x="8" y="50"/>
                    <a:pt x="6" y="53"/>
                  </a:cubicBezTo>
                  <a:cubicBezTo>
                    <a:pt x="5" y="55"/>
                    <a:pt x="4" y="56"/>
                    <a:pt x="2" y="59"/>
                  </a:cubicBezTo>
                  <a:cubicBezTo>
                    <a:pt x="1" y="62"/>
                    <a:pt x="0" y="62"/>
                    <a:pt x="0" y="65"/>
                  </a:cubicBezTo>
                  <a:cubicBezTo>
                    <a:pt x="0" y="68"/>
                    <a:pt x="1" y="70"/>
                    <a:pt x="3" y="71"/>
                  </a:cubicBezTo>
                  <a:cubicBezTo>
                    <a:pt x="5" y="73"/>
                    <a:pt x="6" y="72"/>
                    <a:pt x="8" y="73"/>
                  </a:cubicBezTo>
                  <a:cubicBezTo>
                    <a:pt x="10" y="73"/>
                    <a:pt x="11" y="74"/>
                    <a:pt x="11" y="74"/>
                  </a:cubicBezTo>
                  <a:cubicBezTo>
                    <a:pt x="11" y="74"/>
                    <a:pt x="6" y="82"/>
                    <a:pt x="6" y="86"/>
                  </a:cubicBezTo>
                  <a:cubicBezTo>
                    <a:pt x="5" y="89"/>
                    <a:pt x="5" y="91"/>
                    <a:pt x="3" y="93"/>
                  </a:cubicBezTo>
                  <a:cubicBezTo>
                    <a:pt x="2" y="96"/>
                    <a:pt x="1" y="98"/>
                    <a:pt x="2" y="98"/>
                  </a:cubicBezTo>
                  <a:cubicBezTo>
                    <a:pt x="3" y="99"/>
                    <a:pt x="5" y="101"/>
                    <a:pt x="5" y="101"/>
                  </a:cubicBezTo>
                  <a:cubicBezTo>
                    <a:pt x="5" y="101"/>
                    <a:pt x="3" y="113"/>
                    <a:pt x="2" y="120"/>
                  </a:cubicBezTo>
                  <a:cubicBezTo>
                    <a:pt x="2" y="126"/>
                    <a:pt x="1" y="132"/>
                    <a:pt x="1" y="132"/>
                  </a:cubicBezTo>
                  <a:cubicBezTo>
                    <a:pt x="3" y="133"/>
                    <a:pt x="3" y="133"/>
                    <a:pt x="3" y="133"/>
                  </a:cubicBezTo>
                  <a:cubicBezTo>
                    <a:pt x="3" y="133"/>
                    <a:pt x="3" y="138"/>
                    <a:pt x="3" y="139"/>
                  </a:cubicBezTo>
                  <a:cubicBezTo>
                    <a:pt x="3" y="141"/>
                    <a:pt x="3" y="142"/>
                    <a:pt x="3" y="143"/>
                  </a:cubicBezTo>
                  <a:cubicBezTo>
                    <a:pt x="4" y="145"/>
                    <a:pt x="10" y="162"/>
                    <a:pt x="13" y="168"/>
                  </a:cubicBezTo>
                  <a:cubicBezTo>
                    <a:pt x="16" y="173"/>
                    <a:pt x="18" y="178"/>
                    <a:pt x="19" y="182"/>
                  </a:cubicBezTo>
                  <a:cubicBezTo>
                    <a:pt x="20" y="185"/>
                    <a:pt x="20" y="187"/>
                    <a:pt x="20" y="187"/>
                  </a:cubicBezTo>
                  <a:cubicBezTo>
                    <a:pt x="20" y="187"/>
                    <a:pt x="19" y="188"/>
                    <a:pt x="18" y="190"/>
                  </a:cubicBezTo>
                  <a:cubicBezTo>
                    <a:pt x="17" y="192"/>
                    <a:pt x="18" y="193"/>
                    <a:pt x="16" y="195"/>
                  </a:cubicBezTo>
                  <a:cubicBezTo>
                    <a:pt x="14" y="197"/>
                    <a:pt x="12" y="198"/>
                    <a:pt x="11" y="199"/>
                  </a:cubicBezTo>
                  <a:cubicBezTo>
                    <a:pt x="10" y="199"/>
                    <a:pt x="11" y="201"/>
                    <a:pt x="11" y="201"/>
                  </a:cubicBezTo>
                  <a:cubicBezTo>
                    <a:pt x="11" y="201"/>
                    <a:pt x="10" y="201"/>
                    <a:pt x="11" y="202"/>
                  </a:cubicBezTo>
                  <a:cubicBezTo>
                    <a:pt x="11" y="202"/>
                    <a:pt x="17" y="202"/>
                    <a:pt x="17" y="202"/>
                  </a:cubicBezTo>
                  <a:cubicBezTo>
                    <a:pt x="17" y="202"/>
                    <a:pt x="18" y="203"/>
                    <a:pt x="18" y="204"/>
                  </a:cubicBezTo>
                  <a:cubicBezTo>
                    <a:pt x="19" y="205"/>
                    <a:pt x="28" y="204"/>
                    <a:pt x="29" y="203"/>
                  </a:cubicBezTo>
                  <a:cubicBezTo>
                    <a:pt x="31" y="203"/>
                    <a:pt x="31" y="200"/>
                    <a:pt x="31" y="200"/>
                  </a:cubicBezTo>
                  <a:cubicBezTo>
                    <a:pt x="31" y="200"/>
                    <a:pt x="31" y="202"/>
                    <a:pt x="31" y="202"/>
                  </a:cubicBezTo>
                  <a:cubicBezTo>
                    <a:pt x="32" y="202"/>
                    <a:pt x="33" y="202"/>
                    <a:pt x="33" y="202"/>
                  </a:cubicBezTo>
                  <a:cubicBezTo>
                    <a:pt x="33" y="202"/>
                    <a:pt x="34" y="196"/>
                    <a:pt x="34" y="195"/>
                  </a:cubicBezTo>
                  <a:cubicBezTo>
                    <a:pt x="34" y="194"/>
                    <a:pt x="36" y="193"/>
                    <a:pt x="37" y="191"/>
                  </a:cubicBezTo>
                  <a:cubicBezTo>
                    <a:pt x="37" y="189"/>
                    <a:pt x="37" y="186"/>
                    <a:pt x="36" y="185"/>
                  </a:cubicBezTo>
                  <a:cubicBezTo>
                    <a:pt x="35" y="183"/>
                    <a:pt x="35" y="183"/>
                    <a:pt x="35" y="183"/>
                  </a:cubicBezTo>
                  <a:cubicBezTo>
                    <a:pt x="35" y="183"/>
                    <a:pt x="34" y="183"/>
                    <a:pt x="37" y="174"/>
                  </a:cubicBezTo>
                  <a:cubicBezTo>
                    <a:pt x="39" y="165"/>
                    <a:pt x="42" y="159"/>
                    <a:pt x="41" y="152"/>
                  </a:cubicBezTo>
                  <a:cubicBezTo>
                    <a:pt x="40" y="145"/>
                    <a:pt x="39" y="143"/>
                    <a:pt x="39" y="142"/>
                  </a:cubicBezTo>
                  <a:cubicBezTo>
                    <a:pt x="39" y="141"/>
                    <a:pt x="39" y="134"/>
                    <a:pt x="39" y="134"/>
                  </a:cubicBezTo>
                  <a:cubicBezTo>
                    <a:pt x="39" y="134"/>
                    <a:pt x="41" y="135"/>
                    <a:pt x="41" y="134"/>
                  </a:cubicBezTo>
                  <a:cubicBezTo>
                    <a:pt x="41" y="133"/>
                    <a:pt x="43" y="115"/>
                    <a:pt x="43" y="109"/>
                  </a:cubicBezTo>
                  <a:cubicBezTo>
                    <a:pt x="43" y="103"/>
                    <a:pt x="42" y="100"/>
                    <a:pt x="42" y="100"/>
                  </a:cubicBezTo>
                  <a:cubicBezTo>
                    <a:pt x="44" y="99"/>
                    <a:pt x="44" y="99"/>
                    <a:pt x="44" y="99"/>
                  </a:cubicBezTo>
                  <a:cubicBezTo>
                    <a:pt x="44" y="99"/>
                    <a:pt x="41" y="87"/>
                    <a:pt x="40" y="85"/>
                  </a:cubicBezTo>
                  <a:cubicBezTo>
                    <a:pt x="39" y="82"/>
                    <a:pt x="40" y="81"/>
                    <a:pt x="39" y="79"/>
                  </a:cubicBezTo>
                  <a:cubicBezTo>
                    <a:pt x="39" y="76"/>
                    <a:pt x="38" y="73"/>
                    <a:pt x="39" y="72"/>
                  </a:cubicBezTo>
                  <a:cubicBezTo>
                    <a:pt x="39" y="71"/>
                    <a:pt x="42" y="64"/>
                    <a:pt x="44" y="61"/>
                  </a:cubicBezTo>
                  <a:cubicBezTo>
                    <a:pt x="45" y="59"/>
                    <a:pt x="46" y="57"/>
                    <a:pt x="46" y="56"/>
                  </a:cubicBezTo>
                  <a:cubicBezTo>
                    <a:pt x="46" y="55"/>
                    <a:pt x="47" y="54"/>
                    <a:pt x="47" y="54"/>
                  </a:cubicBezTo>
                  <a:cubicBezTo>
                    <a:pt x="47" y="54"/>
                    <a:pt x="49" y="46"/>
                    <a:pt x="49" y="43"/>
                  </a:cubicBezTo>
                  <a:cubicBezTo>
                    <a:pt x="50" y="40"/>
                    <a:pt x="50" y="39"/>
                    <a:pt x="49" y="39"/>
                  </a:cubicBezTo>
                  <a:cubicBezTo>
                    <a:pt x="49" y="38"/>
                    <a:pt x="44" y="37"/>
                    <a:pt x="43" y="36"/>
                  </a:cubicBezTo>
                  <a:close/>
                  <a:moveTo>
                    <a:pt x="30" y="173"/>
                  </a:moveTo>
                  <a:cubicBezTo>
                    <a:pt x="29" y="178"/>
                    <a:pt x="28" y="181"/>
                    <a:pt x="28" y="181"/>
                  </a:cubicBezTo>
                  <a:cubicBezTo>
                    <a:pt x="28" y="181"/>
                    <a:pt x="27" y="178"/>
                    <a:pt x="25" y="173"/>
                  </a:cubicBezTo>
                  <a:cubicBezTo>
                    <a:pt x="24" y="168"/>
                    <a:pt x="22" y="163"/>
                    <a:pt x="22" y="160"/>
                  </a:cubicBezTo>
                  <a:cubicBezTo>
                    <a:pt x="22" y="156"/>
                    <a:pt x="20" y="149"/>
                    <a:pt x="18" y="147"/>
                  </a:cubicBezTo>
                  <a:cubicBezTo>
                    <a:pt x="16" y="144"/>
                    <a:pt x="16" y="144"/>
                    <a:pt x="16" y="143"/>
                  </a:cubicBezTo>
                  <a:cubicBezTo>
                    <a:pt x="16" y="143"/>
                    <a:pt x="16" y="139"/>
                    <a:pt x="16" y="137"/>
                  </a:cubicBezTo>
                  <a:cubicBezTo>
                    <a:pt x="16" y="136"/>
                    <a:pt x="17" y="134"/>
                    <a:pt x="17" y="134"/>
                  </a:cubicBezTo>
                  <a:cubicBezTo>
                    <a:pt x="19" y="135"/>
                    <a:pt x="23" y="135"/>
                    <a:pt x="26" y="135"/>
                  </a:cubicBezTo>
                  <a:cubicBezTo>
                    <a:pt x="26" y="135"/>
                    <a:pt x="26" y="136"/>
                    <a:pt x="27" y="139"/>
                  </a:cubicBezTo>
                  <a:cubicBezTo>
                    <a:pt x="27" y="142"/>
                    <a:pt x="29" y="145"/>
                    <a:pt x="29" y="145"/>
                  </a:cubicBezTo>
                  <a:cubicBezTo>
                    <a:pt x="29" y="145"/>
                    <a:pt x="30" y="168"/>
                    <a:pt x="30" y="17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09" name="Freeform 20"/>
            <p:cNvSpPr>
              <a:spLocks noEditPoints="1"/>
            </p:cNvSpPr>
            <p:nvPr/>
          </p:nvSpPr>
          <p:spPr bwMode="auto">
            <a:xfrm>
              <a:off x="13149262" y="3200400"/>
              <a:ext cx="1395412" cy="3875088"/>
            </a:xfrm>
            <a:custGeom>
              <a:avLst/>
              <a:gdLst>
                <a:gd name="T0" fmla="*/ 55 w 77"/>
                <a:gd name="T1" fmla="*/ 103 h 214"/>
                <a:gd name="T2" fmla="*/ 59 w 77"/>
                <a:gd name="T3" fmla="*/ 80 h 214"/>
                <a:gd name="T4" fmla="*/ 63 w 77"/>
                <a:gd name="T5" fmla="*/ 61 h 214"/>
                <a:gd name="T6" fmla="*/ 76 w 77"/>
                <a:gd name="T7" fmla="*/ 55 h 214"/>
                <a:gd name="T8" fmla="*/ 59 w 77"/>
                <a:gd name="T9" fmla="*/ 35 h 214"/>
                <a:gd name="T10" fmla="*/ 57 w 77"/>
                <a:gd name="T11" fmla="*/ 33 h 214"/>
                <a:gd name="T12" fmla="*/ 55 w 77"/>
                <a:gd name="T13" fmla="*/ 23 h 214"/>
                <a:gd name="T14" fmla="*/ 51 w 77"/>
                <a:gd name="T15" fmla="*/ 19 h 214"/>
                <a:gd name="T16" fmla="*/ 47 w 77"/>
                <a:gd name="T17" fmla="*/ 18 h 214"/>
                <a:gd name="T18" fmla="*/ 47 w 77"/>
                <a:gd name="T19" fmla="*/ 18 h 214"/>
                <a:gd name="T20" fmla="*/ 48 w 77"/>
                <a:gd name="T21" fmla="*/ 11 h 214"/>
                <a:gd name="T22" fmla="*/ 45 w 77"/>
                <a:gd name="T23" fmla="*/ 2 h 214"/>
                <a:gd name="T24" fmla="*/ 30 w 77"/>
                <a:gd name="T25" fmla="*/ 2 h 214"/>
                <a:gd name="T26" fmla="*/ 27 w 77"/>
                <a:gd name="T27" fmla="*/ 11 h 214"/>
                <a:gd name="T28" fmla="*/ 29 w 77"/>
                <a:gd name="T29" fmla="*/ 19 h 214"/>
                <a:gd name="T30" fmla="*/ 28 w 77"/>
                <a:gd name="T31" fmla="*/ 27 h 214"/>
                <a:gd name="T32" fmla="*/ 26 w 77"/>
                <a:gd name="T33" fmla="*/ 29 h 214"/>
                <a:gd name="T34" fmla="*/ 8 w 77"/>
                <a:gd name="T35" fmla="*/ 40 h 214"/>
                <a:gd name="T36" fmla="*/ 2 w 77"/>
                <a:gd name="T37" fmla="*/ 83 h 214"/>
                <a:gd name="T38" fmla="*/ 2 w 77"/>
                <a:gd name="T39" fmla="*/ 112 h 214"/>
                <a:gd name="T40" fmla="*/ 6 w 77"/>
                <a:gd name="T41" fmla="*/ 115 h 214"/>
                <a:gd name="T42" fmla="*/ 1 w 77"/>
                <a:gd name="T43" fmla="*/ 138 h 214"/>
                <a:gd name="T44" fmla="*/ 5 w 77"/>
                <a:gd name="T45" fmla="*/ 154 h 214"/>
                <a:gd name="T46" fmla="*/ 11 w 77"/>
                <a:gd name="T47" fmla="*/ 124 h 214"/>
                <a:gd name="T48" fmla="*/ 9 w 77"/>
                <a:gd name="T49" fmla="*/ 116 h 214"/>
                <a:gd name="T50" fmla="*/ 12 w 77"/>
                <a:gd name="T51" fmla="*/ 113 h 214"/>
                <a:gd name="T52" fmla="*/ 16 w 77"/>
                <a:gd name="T53" fmla="*/ 110 h 214"/>
                <a:gd name="T54" fmla="*/ 26 w 77"/>
                <a:gd name="T55" fmla="*/ 157 h 214"/>
                <a:gd name="T56" fmla="*/ 31 w 77"/>
                <a:gd name="T57" fmla="*/ 186 h 214"/>
                <a:gd name="T58" fmla="*/ 28 w 77"/>
                <a:gd name="T59" fmla="*/ 204 h 214"/>
                <a:gd name="T60" fmla="*/ 33 w 77"/>
                <a:gd name="T61" fmla="*/ 206 h 214"/>
                <a:gd name="T62" fmla="*/ 33 w 77"/>
                <a:gd name="T63" fmla="*/ 213 h 214"/>
                <a:gd name="T64" fmla="*/ 42 w 77"/>
                <a:gd name="T65" fmla="*/ 211 h 214"/>
                <a:gd name="T66" fmla="*/ 45 w 77"/>
                <a:gd name="T67" fmla="*/ 200 h 214"/>
                <a:gd name="T68" fmla="*/ 50 w 77"/>
                <a:gd name="T69" fmla="*/ 160 h 214"/>
                <a:gd name="T70" fmla="*/ 15 w 77"/>
                <a:gd name="T71" fmla="*/ 77 h 214"/>
                <a:gd name="T72" fmla="*/ 12 w 77"/>
                <a:gd name="T73" fmla="*/ 95 h 214"/>
                <a:gd name="T74" fmla="*/ 15 w 77"/>
                <a:gd name="T75" fmla="*/ 64 h 214"/>
                <a:gd name="T76" fmla="*/ 15 w 77"/>
                <a:gd name="T77" fmla="*/ 77 h 214"/>
                <a:gd name="T78" fmla="*/ 42 w 77"/>
                <a:gd name="T79" fmla="*/ 29 h 214"/>
                <a:gd name="T80" fmla="*/ 42 w 77"/>
                <a:gd name="T81" fmla="*/ 29 h 214"/>
                <a:gd name="T82" fmla="*/ 45 w 77"/>
                <a:gd name="T83" fmla="*/ 27 h 214"/>
                <a:gd name="T84" fmla="*/ 50 w 77"/>
                <a:gd name="T85" fmla="*/ 27 h 214"/>
                <a:gd name="T86" fmla="*/ 48 w 77"/>
                <a:gd name="T87" fmla="*/ 24 h 214"/>
                <a:gd name="T88" fmla="*/ 50 w 77"/>
                <a:gd name="T89" fmla="*/ 20 h 214"/>
                <a:gd name="T90" fmla="*/ 49 w 77"/>
                <a:gd name="T91" fmla="*/ 20 h 214"/>
                <a:gd name="T92" fmla="*/ 50 w 77"/>
                <a:gd name="T93" fmla="*/ 22 h 214"/>
                <a:gd name="T94" fmla="*/ 52 w 77"/>
                <a:gd name="T95" fmla="*/ 2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214">
                  <a:moveTo>
                    <a:pt x="51" y="135"/>
                  </a:moveTo>
                  <a:cubicBezTo>
                    <a:pt x="51" y="132"/>
                    <a:pt x="53" y="127"/>
                    <a:pt x="54" y="123"/>
                  </a:cubicBezTo>
                  <a:cubicBezTo>
                    <a:pt x="55" y="118"/>
                    <a:pt x="55" y="103"/>
                    <a:pt x="55" y="103"/>
                  </a:cubicBezTo>
                  <a:cubicBezTo>
                    <a:pt x="55" y="103"/>
                    <a:pt x="59" y="108"/>
                    <a:pt x="60" y="107"/>
                  </a:cubicBezTo>
                  <a:cubicBezTo>
                    <a:pt x="62" y="106"/>
                    <a:pt x="65" y="103"/>
                    <a:pt x="65" y="102"/>
                  </a:cubicBezTo>
                  <a:cubicBezTo>
                    <a:pt x="66" y="101"/>
                    <a:pt x="60" y="81"/>
                    <a:pt x="59" y="80"/>
                  </a:cubicBezTo>
                  <a:cubicBezTo>
                    <a:pt x="59" y="79"/>
                    <a:pt x="59" y="77"/>
                    <a:pt x="58" y="74"/>
                  </a:cubicBezTo>
                  <a:cubicBezTo>
                    <a:pt x="58" y="71"/>
                    <a:pt x="58" y="58"/>
                    <a:pt x="58" y="58"/>
                  </a:cubicBezTo>
                  <a:cubicBezTo>
                    <a:pt x="58" y="58"/>
                    <a:pt x="61" y="60"/>
                    <a:pt x="63" y="61"/>
                  </a:cubicBezTo>
                  <a:cubicBezTo>
                    <a:pt x="65" y="62"/>
                    <a:pt x="67" y="63"/>
                    <a:pt x="68" y="64"/>
                  </a:cubicBezTo>
                  <a:cubicBezTo>
                    <a:pt x="70" y="64"/>
                    <a:pt x="75" y="63"/>
                    <a:pt x="76" y="63"/>
                  </a:cubicBezTo>
                  <a:cubicBezTo>
                    <a:pt x="76" y="62"/>
                    <a:pt x="77" y="58"/>
                    <a:pt x="76" y="55"/>
                  </a:cubicBezTo>
                  <a:cubicBezTo>
                    <a:pt x="74" y="51"/>
                    <a:pt x="74" y="52"/>
                    <a:pt x="72" y="50"/>
                  </a:cubicBezTo>
                  <a:cubicBezTo>
                    <a:pt x="69" y="47"/>
                    <a:pt x="60" y="35"/>
                    <a:pt x="59" y="35"/>
                  </a:cubicBezTo>
                  <a:cubicBezTo>
                    <a:pt x="59" y="34"/>
                    <a:pt x="59" y="35"/>
                    <a:pt x="59" y="35"/>
                  </a:cubicBezTo>
                  <a:cubicBezTo>
                    <a:pt x="59" y="35"/>
                    <a:pt x="58" y="34"/>
                    <a:pt x="58" y="34"/>
                  </a:cubicBezTo>
                  <a:cubicBezTo>
                    <a:pt x="58" y="34"/>
                    <a:pt x="57" y="34"/>
                    <a:pt x="57" y="34"/>
                  </a:cubicBezTo>
                  <a:cubicBezTo>
                    <a:pt x="57" y="34"/>
                    <a:pt x="57" y="34"/>
                    <a:pt x="57" y="33"/>
                  </a:cubicBezTo>
                  <a:cubicBezTo>
                    <a:pt x="56" y="32"/>
                    <a:pt x="56" y="32"/>
                    <a:pt x="55" y="30"/>
                  </a:cubicBezTo>
                  <a:cubicBezTo>
                    <a:pt x="55" y="28"/>
                    <a:pt x="56" y="26"/>
                    <a:pt x="55" y="25"/>
                  </a:cubicBezTo>
                  <a:cubicBezTo>
                    <a:pt x="55" y="24"/>
                    <a:pt x="55" y="24"/>
                    <a:pt x="55" y="23"/>
                  </a:cubicBezTo>
                  <a:cubicBezTo>
                    <a:pt x="55" y="23"/>
                    <a:pt x="54" y="21"/>
                    <a:pt x="54" y="21"/>
                  </a:cubicBezTo>
                  <a:cubicBezTo>
                    <a:pt x="53" y="20"/>
                    <a:pt x="53" y="20"/>
                    <a:pt x="53" y="19"/>
                  </a:cubicBezTo>
                  <a:cubicBezTo>
                    <a:pt x="52" y="19"/>
                    <a:pt x="52" y="19"/>
                    <a:pt x="51" y="19"/>
                  </a:cubicBezTo>
                  <a:cubicBezTo>
                    <a:pt x="51" y="19"/>
                    <a:pt x="50" y="18"/>
                    <a:pt x="50" y="18"/>
                  </a:cubicBezTo>
                  <a:cubicBezTo>
                    <a:pt x="50" y="18"/>
                    <a:pt x="48" y="17"/>
                    <a:pt x="48" y="17"/>
                  </a:cubicBezTo>
                  <a:cubicBezTo>
                    <a:pt x="48" y="17"/>
                    <a:pt x="47" y="17"/>
                    <a:pt x="47" y="18"/>
                  </a:cubicBezTo>
                  <a:cubicBezTo>
                    <a:pt x="48" y="18"/>
                    <a:pt x="49" y="19"/>
                    <a:pt x="49" y="19"/>
                  </a:cubicBezTo>
                  <a:cubicBezTo>
                    <a:pt x="48" y="19"/>
                    <a:pt x="48" y="19"/>
                    <a:pt x="48" y="19"/>
                  </a:cubicBezTo>
                  <a:cubicBezTo>
                    <a:pt x="47" y="18"/>
                    <a:pt x="47" y="18"/>
                    <a:pt x="47" y="18"/>
                  </a:cubicBezTo>
                  <a:cubicBezTo>
                    <a:pt x="47" y="18"/>
                    <a:pt x="47" y="16"/>
                    <a:pt x="47" y="16"/>
                  </a:cubicBezTo>
                  <a:cubicBezTo>
                    <a:pt x="46" y="15"/>
                    <a:pt x="47" y="14"/>
                    <a:pt x="47" y="13"/>
                  </a:cubicBezTo>
                  <a:cubicBezTo>
                    <a:pt x="47" y="13"/>
                    <a:pt x="48" y="12"/>
                    <a:pt x="48" y="11"/>
                  </a:cubicBezTo>
                  <a:cubicBezTo>
                    <a:pt x="48" y="9"/>
                    <a:pt x="47" y="6"/>
                    <a:pt x="47" y="6"/>
                  </a:cubicBezTo>
                  <a:cubicBezTo>
                    <a:pt x="47" y="6"/>
                    <a:pt x="47" y="5"/>
                    <a:pt x="47" y="4"/>
                  </a:cubicBezTo>
                  <a:cubicBezTo>
                    <a:pt x="47" y="3"/>
                    <a:pt x="47" y="2"/>
                    <a:pt x="45" y="2"/>
                  </a:cubicBezTo>
                  <a:cubicBezTo>
                    <a:pt x="43" y="1"/>
                    <a:pt x="37" y="0"/>
                    <a:pt x="35" y="0"/>
                  </a:cubicBezTo>
                  <a:cubicBezTo>
                    <a:pt x="34" y="0"/>
                    <a:pt x="33" y="1"/>
                    <a:pt x="32" y="1"/>
                  </a:cubicBezTo>
                  <a:cubicBezTo>
                    <a:pt x="32" y="0"/>
                    <a:pt x="30" y="2"/>
                    <a:pt x="30" y="2"/>
                  </a:cubicBezTo>
                  <a:cubicBezTo>
                    <a:pt x="30" y="3"/>
                    <a:pt x="29" y="4"/>
                    <a:pt x="28" y="6"/>
                  </a:cubicBezTo>
                  <a:cubicBezTo>
                    <a:pt x="27" y="8"/>
                    <a:pt x="28" y="10"/>
                    <a:pt x="28" y="10"/>
                  </a:cubicBezTo>
                  <a:cubicBezTo>
                    <a:pt x="28" y="10"/>
                    <a:pt x="27" y="10"/>
                    <a:pt x="27" y="11"/>
                  </a:cubicBezTo>
                  <a:cubicBezTo>
                    <a:pt x="26" y="12"/>
                    <a:pt x="27" y="13"/>
                    <a:pt x="27" y="13"/>
                  </a:cubicBezTo>
                  <a:cubicBezTo>
                    <a:pt x="27" y="14"/>
                    <a:pt x="26" y="16"/>
                    <a:pt x="27" y="17"/>
                  </a:cubicBezTo>
                  <a:cubicBezTo>
                    <a:pt x="28" y="18"/>
                    <a:pt x="29" y="19"/>
                    <a:pt x="29" y="19"/>
                  </a:cubicBezTo>
                  <a:cubicBezTo>
                    <a:pt x="29" y="19"/>
                    <a:pt x="29" y="21"/>
                    <a:pt x="29" y="23"/>
                  </a:cubicBezTo>
                  <a:cubicBezTo>
                    <a:pt x="29" y="26"/>
                    <a:pt x="29" y="27"/>
                    <a:pt x="28" y="27"/>
                  </a:cubicBezTo>
                  <a:cubicBezTo>
                    <a:pt x="28" y="27"/>
                    <a:pt x="28" y="27"/>
                    <a:pt x="28" y="27"/>
                  </a:cubicBezTo>
                  <a:cubicBezTo>
                    <a:pt x="28" y="27"/>
                    <a:pt x="28" y="27"/>
                    <a:pt x="27" y="27"/>
                  </a:cubicBezTo>
                  <a:cubicBezTo>
                    <a:pt x="27" y="27"/>
                    <a:pt x="27" y="28"/>
                    <a:pt x="27" y="28"/>
                  </a:cubicBezTo>
                  <a:cubicBezTo>
                    <a:pt x="27" y="28"/>
                    <a:pt x="26" y="29"/>
                    <a:pt x="26" y="29"/>
                  </a:cubicBezTo>
                  <a:cubicBezTo>
                    <a:pt x="26" y="30"/>
                    <a:pt x="24" y="31"/>
                    <a:pt x="23" y="31"/>
                  </a:cubicBezTo>
                  <a:cubicBezTo>
                    <a:pt x="22" y="31"/>
                    <a:pt x="9" y="34"/>
                    <a:pt x="9" y="34"/>
                  </a:cubicBezTo>
                  <a:cubicBezTo>
                    <a:pt x="8" y="35"/>
                    <a:pt x="8" y="36"/>
                    <a:pt x="8" y="40"/>
                  </a:cubicBezTo>
                  <a:cubicBezTo>
                    <a:pt x="8" y="44"/>
                    <a:pt x="3" y="62"/>
                    <a:pt x="3" y="64"/>
                  </a:cubicBezTo>
                  <a:cubicBezTo>
                    <a:pt x="2" y="65"/>
                    <a:pt x="2" y="73"/>
                    <a:pt x="2" y="75"/>
                  </a:cubicBezTo>
                  <a:cubicBezTo>
                    <a:pt x="2" y="77"/>
                    <a:pt x="2" y="80"/>
                    <a:pt x="2" y="83"/>
                  </a:cubicBezTo>
                  <a:cubicBezTo>
                    <a:pt x="1" y="87"/>
                    <a:pt x="2" y="102"/>
                    <a:pt x="2" y="103"/>
                  </a:cubicBezTo>
                  <a:cubicBezTo>
                    <a:pt x="2" y="105"/>
                    <a:pt x="3" y="106"/>
                    <a:pt x="3" y="106"/>
                  </a:cubicBezTo>
                  <a:cubicBezTo>
                    <a:pt x="3" y="106"/>
                    <a:pt x="2" y="112"/>
                    <a:pt x="2" y="112"/>
                  </a:cubicBezTo>
                  <a:cubicBezTo>
                    <a:pt x="2" y="112"/>
                    <a:pt x="2" y="113"/>
                    <a:pt x="2" y="114"/>
                  </a:cubicBezTo>
                  <a:cubicBezTo>
                    <a:pt x="3" y="115"/>
                    <a:pt x="4" y="114"/>
                    <a:pt x="5" y="115"/>
                  </a:cubicBezTo>
                  <a:cubicBezTo>
                    <a:pt x="5" y="115"/>
                    <a:pt x="6" y="115"/>
                    <a:pt x="6" y="115"/>
                  </a:cubicBezTo>
                  <a:cubicBezTo>
                    <a:pt x="6" y="116"/>
                    <a:pt x="6" y="116"/>
                    <a:pt x="6" y="117"/>
                  </a:cubicBezTo>
                  <a:cubicBezTo>
                    <a:pt x="5" y="117"/>
                    <a:pt x="3" y="117"/>
                    <a:pt x="3" y="118"/>
                  </a:cubicBezTo>
                  <a:cubicBezTo>
                    <a:pt x="2" y="118"/>
                    <a:pt x="0" y="137"/>
                    <a:pt x="1" y="138"/>
                  </a:cubicBezTo>
                  <a:cubicBezTo>
                    <a:pt x="1" y="138"/>
                    <a:pt x="1" y="138"/>
                    <a:pt x="1" y="138"/>
                  </a:cubicBezTo>
                  <a:cubicBezTo>
                    <a:pt x="1" y="146"/>
                    <a:pt x="0" y="154"/>
                    <a:pt x="0" y="154"/>
                  </a:cubicBezTo>
                  <a:cubicBezTo>
                    <a:pt x="0" y="154"/>
                    <a:pt x="3" y="153"/>
                    <a:pt x="5" y="154"/>
                  </a:cubicBezTo>
                  <a:cubicBezTo>
                    <a:pt x="6" y="154"/>
                    <a:pt x="7" y="154"/>
                    <a:pt x="8" y="154"/>
                  </a:cubicBezTo>
                  <a:cubicBezTo>
                    <a:pt x="9" y="154"/>
                    <a:pt x="11" y="154"/>
                    <a:pt x="12" y="154"/>
                  </a:cubicBezTo>
                  <a:cubicBezTo>
                    <a:pt x="12" y="155"/>
                    <a:pt x="11" y="124"/>
                    <a:pt x="11" y="124"/>
                  </a:cubicBezTo>
                  <a:cubicBezTo>
                    <a:pt x="10" y="118"/>
                    <a:pt x="10" y="118"/>
                    <a:pt x="10" y="118"/>
                  </a:cubicBezTo>
                  <a:cubicBezTo>
                    <a:pt x="10" y="118"/>
                    <a:pt x="10" y="118"/>
                    <a:pt x="9" y="118"/>
                  </a:cubicBezTo>
                  <a:cubicBezTo>
                    <a:pt x="9" y="117"/>
                    <a:pt x="9" y="116"/>
                    <a:pt x="9" y="116"/>
                  </a:cubicBezTo>
                  <a:cubicBezTo>
                    <a:pt x="10" y="116"/>
                    <a:pt x="10" y="115"/>
                    <a:pt x="10" y="115"/>
                  </a:cubicBezTo>
                  <a:cubicBezTo>
                    <a:pt x="10" y="115"/>
                    <a:pt x="11" y="114"/>
                    <a:pt x="11" y="114"/>
                  </a:cubicBezTo>
                  <a:cubicBezTo>
                    <a:pt x="11" y="114"/>
                    <a:pt x="12" y="113"/>
                    <a:pt x="12" y="113"/>
                  </a:cubicBezTo>
                  <a:cubicBezTo>
                    <a:pt x="12" y="112"/>
                    <a:pt x="12" y="112"/>
                    <a:pt x="12" y="111"/>
                  </a:cubicBezTo>
                  <a:cubicBezTo>
                    <a:pt x="12" y="110"/>
                    <a:pt x="12" y="108"/>
                    <a:pt x="12" y="108"/>
                  </a:cubicBezTo>
                  <a:cubicBezTo>
                    <a:pt x="16" y="110"/>
                    <a:pt x="16" y="110"/>
                    <a:pt x="16" y="110"/>
                  </a:cubicBezTo>
                  <a:cubicBezTo>
                    <a:pt x="16" y="110"/>
                    <a:pt x="16" y="112"/>
                    <a:pt x="17" y="116"/>
                  </a:cubicBezTo>
                  <a:cubicBezTo>
                    <a:pt x="17" y="120"/>
                    <a:pt x="21" y="135"/>
                    <a:pt x="23" y="138"/>
                  </a:cubicBezTo>
                  <a:cubicBezTo>
                    <a:pt x="24" y="142"/>
                    <a:pt x="25" y="155"/>
                    <a:pt x="26" y="157"/>
                  </a:cubicBezTo>
                  <a:cubicBezTo>
                    <a:pt x="26" y="159"/>
                    <a:pt x="26" y="162"/>
                    <a:pt x="26" y="166"/>
                  </a:cubicBezTo>
                  <a:cubicBezTo>
                    <a:pt x="26" y="170"/>
                    <a:pt x="27" y="173"/>
                    <a:pt x="27" y="176"/>
                  </a:cubicBezTo>
                  <a:cubicBezTo>
                    <a:pt x="28" y="179"/>
                    <a:pt x="30" y="182"/>
                    <a:pt x="31" y="186"/>
                  </a:cubicBezTo>
                  <a:cubicBezTo>
                    <a:pt x="31" y="191"/>
                    <a:pt x="33" y="198"/>
                    <a:pt x="33" y="198"/>
                  </a:cubicBezTo>
                  <a:cubicBezTo>
                    <a:pt x="33" y="198"/>
                    <a:pt x="32" y="200"/>
                    <a:pt x="31" y="201"/>
                  </a:cubicBezTo>
                  <a:cubicBezTo>
                    <a:pt x="30" y="202"/>
                    <a:pt x="28" y="204"/>
                    <a:pt x="28" y="204"/>
                  </a:cubicBezTo>
                  <a:cubicBezTo>
                    <a:pt x="28" y="205"/>
                    <a:pt x="28" y="206"/>
                    <a:pt x="28" y="206"/>
                  </a:cubicBezTo>
                  <a:cubicBezTo>
                    <a:pt x="29" y="207"/>
                    <a:pt x="29" y="207"/>
                    <a:pt x="31" y="207"/>
                  </a:cubicBezTo>
                  <a:cubicBezTo>
                    <a:pt x="32" y="207"/>
                    <a:pt x="33" y="206"/>
                    <a:pt x="33" y="206"/>
                  </a:cubicBezTo>
                  <a:cubicBezTo>
                    <a:pt x="33" y="206"/>
                    <a:pt x="32" y="208"/>
                    <a:pt x="33" y="209"/>
                  </a:cubicBezTo>
                  <a:cubicBezTo>
                    <a:pt x="33" y="210"/>
                    <a:pt x="33" y="210"/>
                    <a:pt x="33" y="210"/>
                  </a:cubicBezTo>
                  <a:cubicBezTo>
                    <a:pt x="33" y="210"/>
                    <a:pt x="33" y="212"/>
                    <a:pt x="33" y="213"/>
                  </a:cubicBezTo>
                  <a:cubicBezTo>
                    <a:pt x="34" y="213"/>
                    <a:pt x="40" y="214"/>
                    <a:pt x="40" y="214"/>
                  </a:cubicBezTo>
                  <a:cubicBezTo>
                    <a:pt x="42" y="212"/>
                    <a:pt x="42" y="212"/>
                    <a:pt x="42" y="212"/>
                  </a:cubicBezTo>
                  <a:cubicBezTo>
                    <a:pt x="42" y="212"/>
                    <a:pt x="42" y="211"/>
                    <a:pt x="42" y="211"/>
                  </a:cubicBezTo>
                  <a:cubicBezTo>
                    <a:pt x="42" y="210"/>
                    <a:pt x="46" y="210"/>
                    <a:pt x="46" y="208"/>
                  </a:cubicBezTo>
                  <a:cubicBezTo>
                    <a:pt x="46" y="207"/>
                    <a:pt x="45" y="204"/>
                    <a:pt x="45" y="203"/>
                  </a:cubicBezTo>
                  <a:cubicBezTo>
                    <a:pt x="45" y="202"/>
                    <a:pt x="45" y="200"/>
                    <a:pt x="45" y="200"/>
                  </a:cubicBezTo>
                  <a:cubicBezTo>
                    <a:pt x="45" y="200"/>
                    <a:pt x="44" y="198"/>
                    <a:pt x="45" y="195"/>
                  </a:cubicBezTo>
                  <a:cubicBezTo>
                    <a:pt x="46" y="193"/>
                    <a:pt x="47" y="192"/>
                    <a:pt x="47" y="188"/>
                  </a:cubicBezTo>
                  <a:cubicBezTo>
                    <a:pt x="47" y="184"/>
                    <a:pt x="50" y="163"/>
                    <a:pt x="50" y="160"/>
                  </a:cubicBezTo>
                  <a:cubicBezTo>
                    <a:pt x="50" y="157"/>
                    <a:pt x="50" y="144"/>
                    <a:pt x="50" y="142"/>
                  </a:cubicBezTo>
                  <a:cubicBezTo>
                    <a:pt x="50" y="141"/>
                    <a:pt x="51" y="138"/>
                    <a:pt x="51" y="135"/>
                  </a:cubicBezTo>
                  <a:close/>
                  <a:moveTo>
                    <a:pt x="15" y="77"/>
                  </a:moveTo>
                  <a:cubicBezTo>
                    <a:pt x="14" y="78"/>
                    <a:pt x="14" y="80"/>
                    <a:pt x="14" y="83"/>
                  </a:cubicBezTo>
                  <a:cubicBezTo>
                    <a:pt x="14" y="85"/>
                    <a:pt x="13" y="86"/>
                    <a:pt x="13" y="89"/>
                  </a:cubicBezTo>
                  <a:cubicBezTo>
                    <a:pt x="13" y="91"/>
                    <a:pt x="12" y="96"/>
                    <a:pt x="12" y="95"/>
                  </a:cubicBezTo>
                  <a:cubicBezTo>
                    <a:pt x="11" y="94"/>
                    <a:pt x="12" y="87"/>
                    <a:pt x="12" y="85"/>
                  </a:cubicBezTo>
                  <a:cubicBezTo>
                    <a:pt x="12" y="82"/>
                    <a:pt x="14" y="76"/>
                    <a:pt x="14" y="75"/>
                  </a:cubicBezTo>
                  <a:cubicBezTo>
                    <a:pt x="14" y="75"/>
                    <a:pt x="14" y="65"/>
                    <a:pt x="15" y="64"/>
                  </a:cubicBezTo>
                  <a:cubicBezTo>
                    <a:pt x="15" y="63"/>
                    <a:pt x="15" y="61"/>
                    <a:pt x="15" y="61"/>
                  </a:cubicBezTo>
                  <a:cubicBezTo>
                    <a:pt x="16" y="64"/>
                    <a:pt x="16" y="64"/>
                    <a:pt x="16" y="64"/>
                  </a:cubicBezTo>
                  <a:cubicBezTo>
                    <a:pt x="16" y="66"/>
                    <a:pt x="15" y="75"/>
                    <a:pt x="15" y="77"/>
                  </a:cubicBezTo>
                  <a:close/>
                  <a:moveTo>
                    <a:pt x="47" y="32"/>
                  </a:moveTo>
                  <a:cubicBezTo>
                    <a:pt x="47" y="32"/>
                    <a:pt x="46" y="31"/>
                    <a:pt x="45" y="31"/>
                  </a:cubicBezTo>
                  <a:cubicBezTo>
                    <a:pt x="43" y="31"/>
                    <a:pt x="42" y="29"/>
                    <a:pt x="42" y="29"/>
                  </a:cubicBezTo>
                  <a:cubicBezTo>
                    <a:pt x="42" y="29"/>
                    <a:pt x="42" y="29"/>
                    <a:pt x="42" y="29"/>
                  </a:cubicBezTo>
                  <a:cubicBezTo>
                    <a:pt x="42" y="29"/>
                    <a:pt x="42" y="29"/>
                    <a:pt x="42" y="29"/>
                  </a:cubicBezTo>
                  <a:cubicBezTo>
                    <a:pt x="42" y="29"/>
                    <a:pt x="42" y="29"/>
                    <a:pt x="42" y="29"/>
                  </a:cubicBezTo>
                  <a:cubicBezTo>
                    <a:pt x="42" y="28"/>
                    <a:pt x="43" y="26"/>
                    <a:pt x="44" y="26"/>
                  </a:cubicBezTo>
                  <a:cubicBezTo>
                    <a:pt x="44" y="25"/>
                    <a:pt x="45" y="25"/>
                    <a:pt x="45" y="25"/>
                  </a:cubicBezTo>
                  <a:cubicBezTo>
                    <a:pt x="45" y="25"/>
                    <a:pt x="45" y="26"/>
                    <a:pt x="45" y="27"/>
                  </a:cubicBezTo>
                  <a:cubicBezTo>
                    <a:pt x="46" y="28"/>
                    <a:pt x="46" y="28"/>
                    <a:pt x="47" y="29"/>
                  </a:cubicBezTo>
                  <a:cubicBezTo>
                    <a:pt x="47" y="30"/>
                    <a:pt x="48" y="32"/>
                    <a:pt x="47" y="32"/>
                  </a:cubicBezTo>
                  <a:close/>
                  <a:moveTo>
                    <a:pt x="50" y="27"/>
                  </a:moveTo>
                  <a:cubicBezTo>
                    <a:pt x="50" y="27"/>
                    <a:pt x="49" y="28"/>
                    <a:pt x="48" y="27"/>
                  </a:cubicBezTo>
                  <a:cubicBezTo>
                    <a:pt x="48" y="27"/>
                    <a:pt x="47" y="26"/>
                    <a:pt x="47" y="25"/>
                  </a:cubicBezTo>
                  <a:cubicBezTo>
                    <a:pt x="48" y="24"/>
                    <a:pt x="48" y="24"/>
                    <a:pt x="48" y="24"/>
                  </a:cubicBezTo>
                  <a:cubicBezTo>
                    <a:pt x="48" y="24"/>
                    <a:pt x="48" y="24"/>
                    <a:pt x="48" y="25"/>
                  </a:cubicBezTo>
                  <a:cubicBezTo>
                    <a:pt x="49" y="25"/>
                    <a:pt x="50" y="27"/>
                    <a:pt x="50" y="27"/>
                  </a:cubicBezTo>
                  <a:close/>
                  <a:moveTo>
                    <a:pt x="50" y="20"/>
                  </a:moveTo>
                  <a:cubicBezTo>
                    <a:pt x="49" y="20"/>
                    <a:pt x="49" y="21"/>
                    <a:pt x="49" y="21"/>
                  </a:cubicBezTo>
                  <a:cubicBezTo>
                    <a:pt x="49" y="21"/>
                    <a:pt x="49" y="20"/>
                    <a:pt x="49" y="20"/>
                  </a:cubicBezTo>
                  <a:cubicBezTo>
                    <a:pt x="49" y="20"/>
                    <a:pt x="49" y="20"/>
                    <a:pt x="49" y="20"/>
                  </a:cubicBezTo>
                  <a:cubicBezTo>
                    <a:pt x="50" y="20"/>
                    <a:pt x="50" y="20"/>
                    <a:pt x="50" y="20"/>
                  </a:cubicBezTo>
                  <a:close/>
                  <a:moveTo>
                    <a:pt x="49" y="22"/>
                  </a:moveTo>
                  <a:cubicBezTo>
                    <a:pt x="50" y="22"/>
                    <a:pt x="50" y="22"/>
                    <a:pt x="50" y="22"/>
                  </a:cubicBezTo>
                  <a:cubicBezTo>
                    <a:pt x="51" y="22"/>
                    <a:pt x="51" y="22"/>
                    <a:pt x="51" y="22"/>
                  </a:cubicBezTo>
                  <a:cubicBezTo>
                    <a:pt x="51" y="22"/>
                    <a:pt x="52" y="23"/>
                    <a:pt x="52" y="23"/>
                  </a:cubicBezTo>
                  <a:cubicBezTo>
                    <a:pt x="52" y="23"/>
                    <a:pt x="52" y="24"/>
                    <a:pt x="52" y="24"/>
                  </a:cubicBezTo>
                  <a:cubicBezTo>
                    <a:pt x="52" y="25"/>
                    <a:pt x="52" y="25"/>
                    <a:pt x="51" y="25"/>
                  </a:cubicBezTo>
                  <a:cubicBezTo>
                    <a:pt x="51" y="25"/>
                    <a:pt x="50" y="23"/>
                    <a:pt x="49" y="2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110" name="Freeform 21"/>
            <p:cNvSpPr>
              <a:spLocks noEditPoints="1"/>
            </p:cNvSpPr>
            <p:nvPr/>
          </p:nvSpPr>
          <p:spPr bwMode="auto">
            <a:xfrm>
              <a:off x="12479337" y="7148513"/>
              <a:ext cx="977900" cy="3749675"/>
            </a:xfrm>
            <a:custGeom>
              <a:avLst/>
              <a:gdLst>
                <a:gd name="T0" fmla="*/ 2 w 54"/>
                <a:gd name="T1" fmla="*/ 75 h 207"/>
                <a:gd name="T2" fmla="*/ 10 w 54"/>
                <a:gd name="T3" fmla="*/ 75 h 207"/>
                <a:gd name="T4" fmla="*/ 18 w 54"/>
                <a:gd name="T5" fmla="*/ 80 h 207"/>
                <a:gd name="T6" fmla="*/ 17 w 54"/>
                <a:gd name="T7" fmla="*/ 90 h 207"/>
                <a:gd name="T8" fmla="*/ 16 w 54"/>
                <a:gd name="T9" fmla="*/ 111 h 207"/>
                <a:gd name="T10" fmla="*/ 22 w 54"/>
                <a:gd name="T11" fmla="*/ 146 h 207"/>
                <a:gd name="T12" fmla="*/ 21 w 54"/>
                <a:gd name="T13" fmla="*/ 153 h 207"/>
                <a:gd name="T14" fmla="*/ 21 w 54"/>
                <a:gd name="T15" fmla="*/ 180 h 207"/>
                <a:gd name="T16" fmla="*/ 18 w 54"/>
                <a:gd name="T17" fmla="*/ 184 h 207"/>
                <a:gd name="T18" fmla="*/ 14 w 54"/>
                <a:gd name="T19" fmla="*/ 192 h 207"/>
                <a:gd name="T20" fmla="*/ 17 w 54"/>
                <a:gd name="T21" fmla="*/ 204 h 207"/>
                <a:gd name="T22" fmla="*/ 18 w 54"/>
                <a:gd name="T23" fmla="*/ 196 h 207"/>
                <a:gd name="T24" fmla="*/ 20 w 54"/>
                <a:gd name="T25" fmla="*/ 206 h 207"/>
                <a:gd name="T26" fmla="*/ 21 w 54"/>
                <a:gd name="T27" fmla="*/ 196 h 207"/>
                <a:gd name="T28" fmla="*/ 27 w 54"/>
                <a:gd name="T29" fmla="*/ 203 h 207"/>
                <a:gd name="T30" fmla="*/ 31 w 54"/>
                <a:gd name="T31" fmla="*/ 206 h 207"/>
                <a:gd name="T32" fmla="*/ 41 w 54"/>
                <a:gd name="T33" fmla="*/ 202 h 207"/>
                <a:gd name="T34" fmla="*/ 35 w 54"/>
                <a:gd name="T35" fmla="*/ 198 h 207"/>
                <a:gd name="T36" fmla="*/ 32 w 54"/>
                <a:gd name="T37" fmla="*/ 189 h 207"/>
                <a:gd name="T38" fmla="*/ 35 w 54"/>
                <a:gd name="T39" fmla="*/ 172 h 207"/>
                <a:gd name="T40" fmla="*/ 50 w 54"/>
                <a:gd name="T41" fmla="*/ 151 h 207"/>
                <a:gd name="T42" fmla="*/ 54 w 54"/>
                <a:gd name="T43" fmla="*/ 144 h 207"/>
                <a:gd name="T44" fmla="*/ 48 w 54"/>
                <a:gd name="T45" fmla="*/ 98 h 207"/>
                <a:gd name="T46" fmla="*/ 52 w 54"/>
                <a:gd name="T47" fmla="*/ 89 h 207"/>
                <a:gd name="T48" fmla="*/ 46 w 54"/>
                <a:gd name="T49" fmla="*/ 74 h 207"/>
                <a:gd name="T50" fmla="*/ 53 w 54"/>
                <a:gd name="T51" fmla="*/ 69 h 207"/>
                <a:gd name="T52" fmla="*/ 52 w 54"/>
                <a:gd name="T53" fmla="*/ 63 h 207"/>
                <a:gd name="T54" fmla="*/ 49 w 54"/>
                <a:gd name="T55" fmla="*/ 56 h 207"/>
                <a:gd name="T56" fmla="*/ 46 w 54"/>
                <a:gd name="T57" fmla="*/ 50 h 207"/>
                <a:gd name="T58" fmla="*/ 41 w 54"/>
                <a:gd name="T59" fmla="*/ 35 h 207"/>
                <a:gd name="T60" fmla="*/ 34 w 54"/>
                <a:gd name="T61" fmla="*/ 31 h 207"/>
                <a:gd name="T62" fmla="*/ 34 w 54"/>
                <a:gd name="T63" fmla="*/ 28 h 207"/>
                <a:gd name="T64" fmla="*/ 28 w 54"/>
                <a:gd name="T65" fmla="*/ 26 h 207"/>
                <a:gd name="T66" fmla="*/ 30 w 54"/>
                <a:gd name="T67" fmla="*/ 23 h 207"/>
                <a:gd name="T68" fmla="*/ 32 w 54"/>
                <a:gd name="T69" fmla="*/ 18 h 207"/>
                <a:gd name="T70" fmla="*/ 31 w 54"/>
                <a:gd name="T71" fmla="*/ 14 h 207"/>
                <a:gd name="T72" fmla="*/ 31 w 54"/>
                <a:gd name="T73" fmla="*/ 8 h 207"/>
                <a:gd name="T74" fmla="*/ 18 w 54"/>
                <a:gd name="T75" fmla="*/ 1 h 207"/>
                <a:gd name="T76" fmla="*/ 14 w 54"/>
                <a:gd name="T77" fmla="*/ 14 h 207"/>
                <a:gd name="T78" fmla="*/ 13 w 54"/>
                <a:gd name="T79" fmla="*/ 16 h 207"/>
                <a:gd name="T80" fmla="*/ 12 w 54"/>
                <a:gd name="T81" fmla="*/ 19 h 207"/>
                <a:gd name="T82" fmla="*/ 14 w 54"/>
                <a:gd name="T83" fmla="*/ 25 h 207"/>
                <a:gd name="T84" fmla="*/ 16 w 54"/>
                <a:gd name="T85" fmla="*/ 24 h 207"/>
                <a:gd name="T86" fmla="*/ 16 w 54"/>
                <a:gd name="T87" fmla="*/ 25 h 207"/>
                <a:gd name="T88" fmla="*/ 16 w 54"/>
                <a:gd name="T89" fmla="*/ 27 h 207"/>
                <a:gd name="T90" fmla="*/ 16 w 54"/>
                <a:gd name="T91" fmla="*/ 27 h 207"/>
                <a:gd name="T92" fmla="*/ 14 w 54"/>
                <a:gd name="T93" fmla="*/ 30 h 207"/>
                <a:gd name="T94" fmla="*/ 5 w 54"/>
                <a:gd name="T95" fmla="*/ 34 h 207"/>
                <a:gd name="T96" fmla="*/ 2 w 54"/>
                <a:gd name="T97" fmla="*/ 45 h 207"/>
                <a:gd name="T98" fmla="*/ 2 w 54"/>
                <a:gd name="T99" fmla="*/ 52 h 207"/>
                <a:gd name="T100" fmla="*/ 0 w 54"/>
                <a:gd name="T101" fmla="*/ 72 h 207"/>
                <a:gd name="T102" fmla="*/ 36 w 54"/>
                <a:gd name="T103" fmla="*/ 145 h 207"/>
                <a:gd name="T104" fmla="*/ 36 w 54"/>
                <a:gd name="T105" fmla="*/ 147 h 207"/>
                <a:gd name="T106" fmla="*/ 11 w 54"/>
                <a:gd name="T107" fmla="*/ 62 h 207"/>
                <a:gd name="T108" fmla="*/ 16 w 54"/>
                <a:gd name="T109" fmla="*/ 62 h 207"/>
                <a:gd name="T110" fmla="*/ 18 w 54"/>
                <a:gd name="T111" fmla="*/ 66 h 207"/>
                <a:gd name="T112" fmla="*/ 11 w 54"/>
                <a:gd name="T113" fmla="*/ 66 h 207"/>
                <a:gd name="T114" fmla="*/ 11 w 54"/>
                <a:gd name="T115" fmla="*/ 6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07">
                  <a:moveTo>
                    <a:pt x="0" y="72"/>
                  </a:moveTo>
                  <a:cubicBezTo>
                    <a:pt x="0" y="72"/>
                    <a:pt x="1" y="74"/>
                    <a:pt x="2" y="75"/>
                  </a:cubicBezTo>
                  <a:cubicBezTo>
                    <a:pt x="3" y="76"/>
                    <a:pt x="4" y="75"/>
                    <a:pt x="6" y="75"/>
                  </a:cubicBezTo>
                  <a:cubicBezTo>
                    <a:pt x="8" y="75"/>
                    <a:pt x="8" y="76"/>
                    <a:pt x="10" y="75"/>
                  </a:cubicBezTo>
                  <a:cubicBezTo>
                    <a:pt x="12" y="75"/>
                    <a:pt x="19" y="75"/>
                    <a:pt x="19" y="75"/>
                  </a:cubicBezTo>
                  <a:cubicBezTo>
                    <a:pt x="19" y="75"/>
                    <a:pt x="19" y="78"/>
                    <a:pt x="18" y="80"/>
                  </a:cubicBezTo>
                  <a:cubicBezTo>
                    <a:pt x="18" y="82"/>
                    <a:pt x="15" y="90"/>
                    <a:pt x="15" y="90"/>
                  </a:cubicBezTo>
                  <a:cubicBezTo>
                    <a:pt x="17" y="90"/>
                    <a:pt x="17" y="90"/>
                    <a:pt x="17" y="90"/>
                  </a:cubicBezTo>
                  <a:cubicBezTo>
                    <a:pt x="17" y="90"/>
                    <a:pt x="17" y="91"/>
                    <a:pt x="16" y="92"/>
                  </a:cubicBezTo>
                  <a:cubicBezTo>
                    <a:pt x="16" y="94"/>
                    <a:pt x="15" y="104"/>
                    <a:pt x="16" y="111"/>
                  </a:cubicBezTo>
                  <a:cubicBezTo>
                    <a:pt x="16" y="119"/>
                    <a:pt x="17" y="146"/>
                    <a:pt x="17" y="146"/>
                  </a:cubicBezTo>
                  <a:cubicBezTo>
                    <a:pt x="22" y="146"/>
                    <a:pt x="22" y="146"/>
                    <a:pt x="22" y="146"/>
                  </a:cubicBezTo>
                  <a:cubicBezTo>
                    <a:pt x="22" y="146"/>
                    <a:pt x="22" y="146"/>
                    <a:pt x="22" y="146"/>
                  </a:cubicBezTo>
                  <a:cubicBezTo>
                    <a:pt x="22" y="147"/>
                    <a:pt x="22" y="150"/>
                    <a:pt x="21" y="153"/>
                  </a:cubicBezTo>
                  <a:cubicBezTo>
                    <a:pt x="20" y="157"/>
                    <a:pt x="22" y="177"/>
                    <a:pt x="22" y="177"/>
                  </a:cubicBezTo>
                  <a:cubicBezTo>
                    <a:pt x="22" y="177"/>
                    <a:pt x="22" y="179"/>
                    <a:pt x="21" y="180"/>
                  </a:cubicBezTo>
                  <a:cubicBezTo>
                    <a:pt x="20" y="181"/>
                    <a:pt x="18" y="184"/>
                    <a:pt x="18" y="184"/>
                  </a:cubicBezTo>
                  <a:cubicBezTo>
                    <a:pt x="18" y="184"/>
                    <a:pt x="18" y="184"/>
                    <a:pt x="18" y="184"/>
                  </a:cubicBezTo>
                  <a:cubicBezTo>
                    <a:pt x="17" y="184"/>
                    <a:pt x="15" y="186"/>
                    <a:pt x="14" y="188"/>
                  </a:cubicBezTo>
                  <a:cubicBezTo>
                    <a:pt x="13" y="190"/>
                    <a:pt x="14" y="190"/>
                    <a:pt x="14" y="192"/>
                  </a:cubicBezTo>
                  <a:cubicBezTo>
                    <a:pt x="15" y="193"/>
                    <a:pt x="16" y="204"/>
                    <a:pt x="16" y="204"/>
                  </a:cubicBezTo>
                  <a:cubicBezTo>
                    <a:pt x="16" y="204"/>
                    <a:pt x="17" y="204"/>
                    <a:pt x="17" y="204"/>
                  </a:cubicBezTo>
                  <a:cubicBezTo>
                    <a:pt x="17" y="204"/>
                    <a:pt x="17" y="194"/>
                    <a:pt x="17" y="194"/>
                  </a:cubicBezTo>
                  <a:cubicBezTo>
                    <a:pt x="17" y="194"/>
                    <a:pt x="18" y="195"/>
                    <a:pt x="18" y="196"/>
                  </a:cubicBezTo>
                  <a:cubicBezTo>
                    <a:pt x="19" y="198"/>
                    <a:pt x="19" y="206"/>
                    <a:pt x="19" y="206"/>
                  </a:cubicBezTo>
                  <a:cubicBezTo>
                    <a:pt x="19" y="206"/>
                    <a:pt x="20" y="206"/>
                    <a:pt x="20" y="206"/>
                  </a:cubicBezTo>
                  <a:cubicBezTo>
                    <a:pt x="21" y="206"/>
                    <a:pt x="20" y="197"/>
                    <a:pt x="20" y="197"/>
                  </a:cubicBezTo>
                  <a:cubicBezTo>
                    <a:pt x="20" y="196"/>
                    <a:pt x="21" y="196"/>
                    <a:pt x="21" y="196"/>
                  </a:cubicBezTo>
                  <a:cubicBezTo>
                    <a:pt x="22" y="195"/>
                    <a:pt x="22" y="196"/>
                    <a:pt x="23" y="197"/>
                  </a:cubicBezTo>
                  <a:cubicBezTo>
                    <a:pt x="24" y="199"/>
                    <a:pt x="26" y="203"/>
                    <a:pt x="27" y="203"/>
                  </a:cubicBezTo>
                  <a:cubicBezTo>
                    <a:pt x="27" y="204"/>
                    <a:pt x="28" y="204"/>
                    <a:pt x="28" y="204"/>
                  </a:cubicBezTo>
                  <a:cubicBezTo>
                    <a:pt x="28" y="204"/>
                    <a:pt x="29" y="206"/>
                    <a:pt x="31" y="206"/>
                  </a:cubicBezTo>
                  <a:cubicBezTo>
                    <a:pt x="33" y="207"/>
                    <a:pt x="40" y="205"/>
                    <a:pt x="41" y="204"/>
                  </a:cubicBezTo>
                  <a:cubicBezTo>
                    <a:pt x="41" y="204"/>
                    <a:pt x="41" y="203"/>
                    <a:pt x="41" y="202"/>
                  </a:cubicBezTo>
                  <a:cubicBezTo>
                    <a:pt x="41" y="201"/>
                    <a:pt x="39" y="201"/>
                    <a:pt x="37" y="200"/>
                  </a:cubicBezTo>
                  <a:cubicBezTo>
                    <a:pt x="36" y="199"/>
                    <a:pt x="35" y="198"/>
                    <a:pt x="35" y="198"/>
                  </a:cubicBezTo>
                  <a:cubicBezTo>
                    <a:pt x="35" y="198"/>
                    <a:pt x="35" y="197"/>
                    <a:pt x="34" y="195"/>
                  </a:cubicBezTo>
                  <a:cubicBezTo>
                    <a:pt x="34" y="192"/>
                    <a:pt x="33" y="192"/>
                    <a:pt x="32" y="189"/>
                  </a:cubicBezTo>
                  <a:cubicBezTo>
                    <a:pt x="31" y="186"/>
                    <a:pt x="31" y="177"/>
                    <a:pt x="31" y="177"/>
                  </a:cubicBezTo>
                  <a:cubicBezTo>
                    <a:pt x="31" y="177"/>
                    <a:pt x="32" y="175"/>
                    <a:pt x="35" y="172"/>
                  </a:cubicBezTo>
                  <a:cubicBezTo>
                    <a:pt x="37" y="168"/>
                    <a:pt x="44" y="157"/>
                    <a:pt x="46" y="155"/>
                  </a:cubicBezTo>
                  <a:cubicBezTo>
                    <a:pt x="48" y="152"/>
                    <a:pt x="48" y="153"/>
                    <a:pt x="50" y="151"/>
                  </a:cubicBezTo>
                  <a:cubicBezTo>
                    <a:pt x="52" y="149"/>
                    <a:pt x="53" y="144"/>
                    <a:pt x="53" y="144"/>
                  </a:cubicBezTo>
                  <a:cubicBezTo>
                    <a:pt x="53" y="144"/>
                    <a:pt x="54" y="144"/>
                    <a:pt x="54" y="144"/>
                  </a:cubicBezTo>
                  <a:cubicBezTo>
                    <a:pt x="54" y="144"/>
                    <a:pt x="52" y="122"/>
                    <a:pt x="51" y="115"/>
                  </a:cubicBezTo>
                  <a:cubicBezTo>
                    <a:pt x="50" y="107"/>
                    <a:pt x="48" y="99"/>
                    <a:pt x="48" y="98"/>
                  </a:cubicBezTo>
                  <a:cubicBezTo>
                    <a:pt x="48" y="96"/>
                    <a:pt x="48" y="90"/>
                    <a:pt x="48" y="90"/>
                  </a:cubicBezTo>
                  <a:cubicBezTo>
                    <a:pt x="48" y="90"/>
                    <a:pt x="51" y="89"/>
                    <a:pt x="52" y="89"/>
                  </a:cubicBezTo>
                  <a:cubicBezTo>
                    <a:pt x="52" y="89"/>
                    <a:pt x="51" y="87"/>
                    <a:pt x="50" y="86"/>
                  </a:cubicBezTo>
                  <a:cubicBezTo>
                    <a:pt x="50" y="84"/>
                    <a:pt x="46" y="74"/>
                    <a:pt x="46" y="74"/>
                  </a:cubicBezTo>
                  <a:cubicBezTo>
                    <a:pt x="46" y="74"/>
                    <a:pt x="47" y="74"/>
                    <a:pt x="48" y="74"/>
                  </a:cubicBezTo>
                  <a:cubicBezTo>
                    <a:pt x="48" y="74"/>
                    <a:pt x="52" y="71"/>
                    <a:pt x="53" y="69"/>
                  </a:cubicBezTo>
                  <a:cubicBezTo>
                    <a:pt x="54" y="67"/>
                    <a:pt x="53" y="67"/>
                    <a:pt x="53" y="65"/>
                  </a:cubicBezTo>
                  <a:cubicBezTo>
                    <a:pt x="53" y="63"/>
                    <a:pt x="52" y="64"/>
                    <a:pt x="52" y="63"/>
                  </a:cubicBezTo>
                  <a:cubicBezTo>
                    <a:pt x="51" y="62"/>
                    <a:pt x="51" y="61"/>
                    <a:pt x="50" y="59"/>
                  </a:cubicBezTo>
                  <a:cubicBezTo>
                    <a:pt x="49" y="57"/>
                    <a:pt x="50" y="58"/>
                    <a:pt x="49" y="56"/>
                  </a:cubicBezTo>
                  <a:cubicBezTo>
                    <a:pt x="49" y="53"/>
                    <a:pt x="49" y="54"/>
                    <a:pt x="48" y="53"/>
                  </a:cubicBezTo>
                  <a:cubicBezTo>
                    <a:pt x="47" y="51"/>
                    <a:pt x="47" y="51"/>
                    <a:pt x="46" y="50"/>
                  </a:cubicBezTo>
                  <a:cubicBezTo>
                    <a:pt x="46" y="48"/>
                    <a:pt x="42" y="36"/>
                    <a:pt x="42" y="36"/>
                  </a:cubicBezTo>
                  <a:cubicBezTo>
                    <a:pt x="42" y="35"/>
                    <a:pt x="42" y="35"/>
                    <a:pt x="41" y="35"/>
                  </a:cubicBezTo>
                  <a:cubicBezTo>
                    <a:pt x="41" y="34"/>
                    <a:pt x="40" y="34"/>
                    <a:pt x="40" y="34"/>
                  </a:cubicBezTo>
                  <a:cubicBezTo>
                    <a:pt x="39" y="33"/>
                    <a:pt x="35" y="32"/>
                    <a:pt x="34" y="31"/>
                  </a:cubicBezTo>
                  <a:cubicBezTo>
                    <a:pt x="34" y="31"/>
                    <a:pt x="34" y="31"/>
                    <a:pt x="34" y="31"/>
                  </a:cubicBezTo>
                  <a:cubicBezTo>
                    <a:pt x="34" y="31"/>
                    <a:pt x="34" y="29"/>
                    <a:pt x="34" y="28"/>
                  </a:cubicBezTo>
                  <a:cubicBezTo>
                    <a:pt x="34" y="28"/>
                    <a:pt x="33" y="28"/>
                    <a:pt x="32" y="27"/>
                  </a:cubicBezTo>
                  <a:cubicBezTo>
                    <a:pt x="31" y="27"/>
                    <a:pt x="28" y="26"/>
                    <a:pt x="28" y="26"/>
                  </a:cubicBezTo>
                  <a:cubicBezTo>
                    <a:pt x="28" y="26"/>
                    <a:pt x="28" y="26"/>
                    <a:pt x="28" y="25"/>
                  </a:cubicBezTo>
                  <a:cubicBezTo>
                    <a:pt x="28" y="25"/>
                    <a:pt x="29" y="24"/>
                    <a:pt x="30" y="23"/>
                  </a:cubicBezTo>
                  <a:cubicBezTo>
                    <a:pt x="30" y="21"/>
                    <a:pt x="31" y="19"/>
                    <a:pt x="31" y="19"/>
                  </a:cubicBezTo>
                  <a:cubicBezTo>
                    <a:pt x="31" y="19"/>
                    <a:pt x="31" y="19"/>
                    <a:pt x="32" y="18"/>
                  </a:cubicBezTo>
                  <a:cubicBezTo>
                    <a:pt x="32" y="17"/>
                    <a:pt x="32" y="15"/>
                    <a:pt x="32" y="14"/>
                  </a:cubicBezTo>
                  <a:cubicBezTo>
                    <a:pt x="32" y="14"/>
                    <a:pt x="31" y="14"/>
                    <a:pt x="31" y="14"/>
                  </a:cubicBezTo>
                  <a:cubicBezTo>
                    <a:pt x="31" y="12"/>
                    <a:pt x="31" y="12"/>
                    <a:pt x="31" y="12"/>
                  </a:cubicBezTo>
                  <a:cubicBezTo>
                    <a:pt x="31" y="12"/>
                    <a:pt x="32" y="10"/>
                    <a:pt x="31" y="8"/>
                  </a:cubicBezTo>
                  <a:cubicBezTo>
                    <a:pt x="30" y="3"/>
                    <a:pt x="30" y="2"/>
                    <a:pt x="25" y="1"/>
                  </a:cubicBezTo>
                  <a:cubicBezTo>
                    <a:pt x="25" y="1"/>
                    <a:pt x="20" y="0"/>
                    <a:pt x="18" y="1"/>
                  </a:cubicBezTo>
                  <a:cubicBezTo>
                    <a:pt x="16" y="3"/>
                    <a:pt x="14" y="5"/>
                    <a:pt x="14" y="8"/>
                  </a:cubicBezTo>
                  <a:cubicBezTo>
                    <a:pt x="13" y="10"/>
                    <a:pt x="14" y="14"/>
                    <a:pt x="14" y="14"/>
                  </a:cubicBezTo>
                  <a:cubicBezTo>
                    <a:pt x="13" y="15"/>
                    <a:pt x="13" y="15"/>
                    <a:pt x="13" y="15"/>
                  </a:cubicBezTo>
                  <a:cubicBezTo>
                    <a:pt x="13" y="15"/>
                    <a:pt x="12" y="16"/>
                    <a:pt x="13" y="16"/>
                  </a:cubicBezTo>
                  <a:cubicBezTo>
                    <a:pt x="13" y="17"/>
                    <a:pt x="13" y="17"/>
                    <a:pt x="13" y="18"/>
                  </a:cubicBezTo>
                  <a:cubicBezTo>
                    <a:pt x="12" y="18"/>
                    <a:pt x="12" y="19"/>
                    <a:pt x="12" y="19"/>
                  </a:cubicBezTo>
                  <a:cubicBezTo>
                    <a:pt x="11" y="19"/>
                    <a:pt x="10" y="20"/>
                    <a:pt x="11" y="22"/>
                  </a:cubicBezTo>
                  <a:cubicBezTo>
                    <a:pt x="12" y="24"/>
                    <a:pt x="13" y="25"/>
                    <a:pt x="14" y="25"/>
                  </a:cubicBezTo>
                  <a:cubicBezTo>
                    <a:pt x="16" y="25"/>
                    <a:pt x="16" y="24"/>
                    <a:pt x="16" y="24"/>
                  </a:cubicBezTo>
                  <a:cubicBezTo>
                    <a:pt x="16" y="24"/>
                    <a:pt x="16" y="24"/>
                    <a:pt x="16" y="24"/>
                  </a:cubicBezTo>
                  <a:cubicBezTo>
                    <a:pt x="16" y="25"/>
                    <a:pt x="16" y="25"/>
                    <a:pt x="16" y="25"/>
                  </a:cubicBezTo>
                  <a:cubicBezTo>
                    <a:pt x="16" y="25"/>
                    <a:pt x="16" y="25"/>
                    <a:pt x="16" y="25"/>
                  </a:cubicBezTo>
                  <a:cubicBezTo>
                    <a:pt x="16" y="25"/>
                    <a:pt x="16" y="26"/>
                    <a:pt x="16" y="26"/>
                  </a:cubicBezTo>
                  <a:cubicBezTo>
                    <a:pt x="16" y="27"/>
                    <a:pt x="16" y="27"/>
                    <a:pt x="16" y="27"/>
                  </a:cubicBezTo>
                  <a:cubicBezTo>
                    <a:pt x="16" y="27"/>
                    <a:pt x="16" y="27"/>
                    <a:pt x="16" y="27"/>
                  </a:cubicBezTo>
                  <a:cubicBezTo>
                    <a:pt x="16" y="27"/>
                    <a:pt x="16" y="27"/>
                    <a:pt x="16" y="27"/>
                  </a:cubicBezTo>
                  <a:cubicBezTo>
                    <a:pt x="16" y="27"/>
                    <a:pt x="14" y="28"/>
                    <a:pt x="14" y="28"/>
                  </a:cubicBezTo>
                  <a:cubicBezTo>
                    <a:pt x="14" y="29"/>
                    <a:pt x="14" y="30"/>
                    <a:pt x="14" y="30"/>
                  </a:cubicBezTo>
                  <a:cubicBezTo>
                    <a:pt x="14" y="30"/>
                    <a:pt x="10" y="31"/>
                    <a:pt x="8" y="32"/>
                  </a:cubicBezTo>
                  <a:cubicBezTo>
                    <a:pt x="8" y="32"/>
                    <a:pt x="6" y="33"/>
                    <a:pt x="5" y="34"/>
                  </a:cubicBezTo>
                  <a:cubicBezTo>
                    <a:pt x="4" y="35"/>
                    <a:pt x="4" y="37"/>
                    <a:pt x="3" y="39"/>
                  </a:cubicBezTo>
                  <a:cubicBezTo>
                    <a:pt x="3" y="41"/>
                    <a:pt x="2" y="44"/>
                    <a:pt x="2" y="45"/>
                  </a:cubicBezTo>
                  <a:cubicBezTo>
                    <a:pt x="2" y="46"/>
                    <a:pt x="2" y="47"/>
                    <a:pt x="2" y="49"/>
                  </a:cubicBezTo>
                  <a:cubicBezTo>
                    <a:pt x="2" y="50"/>
                    <a:pt x="2" y="50"/>
                    <a:pt x="2" y="52"/>
                  </a:cubicBezTo>
                  <a:cubicBezTo>
                    <a:pt x="2" y="53"/>
                    <a:pt x="2" y="53"/>
                    <a:pt x="1" y="55"/>
                  </a:cubicBezTo>
                  <a:cubicBezTo>
                    <a:pt x="1" y="57"/>
                    <a:pt x="0" y="71"/>
                    <a:pt x="0" y="72"/>
                  </a:cubicBezTo>
                  <a:close/>
                  <a:moveTo>
                    <a:pt x="35" y="148"/>
                  </a:moveTo>
                  <a:cubicBezTo>
                    <a:pt x="35" y="148"/>
                    <a:pt x="36" y="145"/>
                    <a:pt x="36" y="145"/>
                  </a:cubicBezTo>
                  <a:cubicBezTo>
                    <a:pt x="37" y="145"/>
                    <a:pt x="38" y="145"/>
                    <a:pt x="38" y="145"/>
                  </a:cubicBezTo>
                  <a:cubicBezTo>
                    <a:pt x="38" y="145"/>
                    <a:pt x="37" y="146"/>
                    <a:pt x="36" y="147"/>
                  </a:cubicBezTo>
                  <a:cubicBezTo>
                    <a:pt x="36" y="148"/>
                    <a:pt x="35" y="148"/>
                    <a:pt x="35" y="148"/>
                  </a:cubicBezTo>
                  <a:close/>
                  <a:moveTo>
                    <a:pt x="11" y="62"/>
                  </a:moveTo>
                  <a:cubicBezTo>
                    <a:pt x="11" y="60"/>
                    <a:pt x="14" y="57"/>
                    <a:pt x="14" y="57"/>
                  </a:cubicBezTo>
                  <a:cubicBezTo>
                    <a:pt x="14" y="58"/>
                    <a:pt x="15" y="60"/>
                    <a:pt x="16" y="62"/>
                  </a:cubicBezTo>
                  <a:cubicBezTo>
                    <a:pt x="17" y="63"/>
                    <a:pt x="18" y="63"/>
                    <a:pt x="18" y="65"/>
                  </a:cubicBezTo>
                  <a:cubicBezTo>
                    <a:pt x="18" y="66"/>
                    <a:pt x="18" y="66"/>
                    <a:pt x="18" y="66"/>
                  </a:cubicBezTo>
                  <a:cubicBezTo>
                    <a:pt x="18" y="66"/>
                    <a:pt x="17" y="66"/>
                    <a:pt x="15" y="67"/>
                  </a:cubicBezTo>
                  <a:cubicBezTo>
                    <a:pt x="13" y="67"/>
                    <a:pt x="12" y="67"/>
                    <a:pt x="11" y="66"/>
                  </a:cubicBezTo>
                  <a:cubicBezTo>
                    <a:pt x="11" y="66"/>
                    <a:pt x="11" y="67"/>
                    <a:pt x="11" y="66"/>
                  </a:cubicBezTo>
                  <a:cubicBezTo>
                    <a:pt x="10" y="66"/>
                    <a:pt x="11" y="63"/>
                    <a:pt x="11" y="6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11" name="TextBox 110"/>
            <p:cNvSpPr txBox="1"/>
            <p:nvPr/>
          </p:nvSpPr>
          <p:spPr>
            <a:xfrm>
              <a:off x="6142037" y="6884313"/>
              <a:ext cx="1283406" cy="430887"/>
            </a:xfrm>
            <a:prstGeom prst="rect">
              <a:avLst/>
            </a:prstGeom>
            <a:noFill/>
          </p:spPr>
          <p:txBody>
            <a:bodyPr wrap="square" lIns="0" tIns="0" rIns="0" bIns="0" rtlCol="0">
              <a:spAutoFit/>
            </a:bodyPr>
            <a:lstStyle/>
            <a:p>
              <a:pPr algn="ctr"/>
              <a:r>
                <a:rPr lang="en-US" sz="2800" b="1" dirty="0" smtClean="0">
                  <a:solidFill>
                    <a:schemeClr val="bg1"/>
                  </a:solidFill>
                  <a:latin typeface="Lato Regular"/>
                  <a:cs typeface="Lato Regular"/>
                </a:rPr>
                <a:t>43%</a:t>
              </a:r>
              <a:endParaRPr lang="en-US" sz="2800" b="1" dirty="0">
                <a:solidFill>
                  <a:schemeClr val="bg1"/>
                </a:solidFill>
                <a:latin typeface="Lato Regular"/>
                <a:cs typeface="Lato Regular"/>
              </a:endParaRPr>
            </a:p>
          </p:txBody>
        </p:sp>
        <p:sp>
          <p:nvSpPr>
            <p:cNvPr id="123" name="TextBox 122"/>
            <p:cNvSpPr txBox="1"/>
            <p:nvPr/>
          </p:nvSpPr>
          <p:spPr>
            <a:xfrm>
              <a:off x="7588905" y="6100425"/>
              <a:ext cx="1283406" cy="430887"/>
            </a:xfrm>
            <a:prstGeom prst="rect">
              <a:avLst/>
            </a:prstGeom>
            <a:noFill/>
          </p:spPr>
          <p:txBody>
            <a:bodyPr wrap="square" lIns="0" tIns="0" rIns="0" bIns="0" rtlCol="0">
              <a:spAutoFit/>
            </a:bodyPr>
            <a:lstStyle/>
            <a:p>
              <a:pPr algn="ctr"/>
              <a:r>
                <a:rPr lang="en-US" sz="2800" b="1" dirty="0" smtClean="0">
                  <a:solidFill>
                    <a:schemeClr val="bg1"/>
                  </a:solidFill>
                  <a:latin typeface="Lato Regular"/>
                  <a:cs typeface="Lato Regular"/>
                </a:rPr>
                <a:t>67%</a:t>
              </a:r>
              <a:endParaRPr lang="en-US" sz="2800" b="1" dirty="0">
                <a:solidFill>
                  <a:schemeClr val="bg1"/>
                </a:solidFill>
                <a:latin typeface="Lato Regular"/>
                <a:cs typeface="Lato Regular"/>
              </a:endParaRPr>
            </a:p>
          </p:txBody>
        </p:sp>
        <p:sp>
          <p:nvSpPr>
            <p:cNvPr id="124" name="TextBox 123"/>
            <p:cNvSpPr txBox="1"/>
            <p:nvPr/>
          </p:nvSpPr>
          <p:spPr>
            <a:xfrm>
              <a:off x="9050563" y="5284113"/>
              <a:ext cx="1283406" cy="430887"/>
            </a:xfrm>
            <a:prstGeom prst="rect">
              <a:avLst/>
            </a:prstGeom>
            <a:noFill/>
          </p:spPr>
          <p:txBody>
            <a:bodyPr wrap="square" lIns="0" tIns="0" rIns="0" bIns="0" rtlCol="0">
              <a:spAutoFit/>
            </a:bodyPr>
            <a:lstStyle/>
            <a:p>
              <a:pPr algn="ctr"/>
              <a:r>
                <a:rPr lang="en-US" sz="2800" b="1" dirty="0" smtClean="0">
                  <a:solidFill>
                    <a:schemeClr val="bg1"/>
                  </a:solidFill>
                  <a:latin typeface="Lato Regular"/>
                  <a:cs typeface="Lato Regular"/>
                </a:rPr>
                <a:t>82%</a:t>
              </a:r>
              <a:endParaRPr lang="en-US" sz="2800" b="1" dirty="0">
                <a:solidFill>
                  <a:schemeClr val="bg1"/>
                </a:solidFill>
                <a:latin typeface="Lato Regular"/>
                <a:cs typeface="Lato Regular"/>
              </a:endParaRPr>
            </a:p>
          </p:txBody>
        </p:sp>
        <p:sp>
          <p:nvSpPr>
            <p:cNvPr id="125" name="TextBox 124"/>
            <p:cNvSpPr txBox="1"/>
            <p:nvPr/>
          </p:nvSpPr>
          <p:spPr>
            <a:xfrm>
              <a:off x="10497431" y="4500225"/>
              <a:ext cx="1283406" cy="430887"/>
            </a:xfrm>
            <a:prstGeom prst="rect">
              <a:avLst/>
            </a:prstGeom>
            <a:noFill/>
          </p:spPr>
          <p:txBody>
            <a:bodyPr wrap="square" lIns="0" tIns="0" rIns="0" bIns="0" rtlCol="0">
              <a:spAutoFit/>
            </a:bodyPr>
            <a:lstStyle/>
            <a:p>
              <a:pPr algn="ctr"/>
              <a:r>
                <a:rPr lang="en-US" sz="2800" b="1" dirty="0" smtClean="0">
                  <a:solidFill>
                    <a:schemeClr val="bg1"/>
                  </a:solidFill>
                  <a:latin typeface="Lato Regular"/>
                  <a:cs typeface="Lato Regular"/>
                </a:rPr>
                <a:t>89%</a:t>
              </a:r>
              <a:endParaRPr lang="en-US" sz="2800" b="1" dirty="0">
                <a:solidFill>
                  <a:schemeClr val="bg1"/>
                </a:solidFill>
                <a:latin typeface="Lato Regular"/>
                <a:cs typeface="Lato Regular"/>
              </a:endParaRPr>
            </a:p>
          </p:txBody>
        </p:sp>
      </p:grpSp>
      <p:grpSp>
        <p:nvGrpSpPr>
          <p:cNvPr id="42" name="Group 41"/>
          <p:cNvGrpSpPr/>
          <p:nvPr/>
        </p:nvGrpSpPr>
        <p:grpSpPr>
          <a:xfrm>
            <a:off x="1588031" y="1706773"/>
            <a:ext cx="21699006" cy="1569827"/>
            <a:chOff x="17167947" y="1544895"/>
            <a:chExt cx="9061387" cy="3050365"/>
          </a:xfrm>
        </p:grpSpPr>
        <p:sp>
          <p:nvSpPr>
            <p:cNvPr id="43" name="TextBox 42"/>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44" name="TextBox 43"/>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45" name="กลุ่ม 122"/>
          <p:cNvGrpSpPr/>
          <p:nvPr/>
        </p:nvGrpSpPr>
        <p:grpSpPr>
          <a:xfrm>
            <a:off x="7616680" y="10291906"/>
            <a:ext cx="4493359" cy="961479"/>
            <a:chOff x="1084743" y="222069"/>
            <a:chExt cx="4493359" cy="961479"/>
          </a:xfrm>
        </p:grpSpPr>
        <p:sp>
          <p:nvSpPr>
            <p:cNvPr id="46" name="TextBox 4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47" name="กลุ่ม 124"/>
            <p:cNvGrpSpPr/>
            <p:nvPr/>
          </p:nvGrpSpPr>
          <p:grpSpPr>
            <a:xfrm>
              <a:off x="1084743" y="222069"/>
              <a:ext cx="927304" cy="927304"/>
              <a:chOff x="1095022" y="-1242008"/>
              <a:chExt cx="1371600" cy="1371600"/>
            </a:xfrm>
          </p:grpSpPr>
          <p:sp>
            <p:nvSpPr>
              <p:cNvPr id="48"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0" name="กลุ่ม 122"/>
          <p:cNvGrpSpPr/>
          <p:nvPr/>
        </p:nvGrpSpPr>
        <p:grpSpPr>
          <a:xfrm>
            <a:off x="7616680" y="11535321"/>
            <a:ext cx="4493359" cy="961479"/>
            <a:chOff x="1084743" y="222069"/>
            <a:chExt cx="4493359" cy="961479"/>
          </a:xfrm>
        </p:grpSpPr>
        <p:sp>
          <p:nvSpPr>
            <p:cNvPr id="51" name="TextBox 5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52" name="กลุ่ม 124"/>
            <p:cNvGrpSpPr/>
            <p:nvPr/>
          </p:nvGrpSpPr>
          <p:grpSpPr>
            <a:xfrm>
              <a:off x="1084743" y="222069"/>
              <a:ext cx="927304" cy="927304"/>
              <a:chOff x="1095022" y="-1242008"/>
              <a:chExt cx="1371600" cy="1371600"/>
            </a:xfrm>
          </p:grpSpPr>
          <p:sp>
            <p:nvSpPr>
              <p:cNvPr id="53"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5" name="กลุ่ม 122"/>
          <p:cNvGrpSpPr/>
          <p:nvPr/>
        </p:nvGrpSpPr>
        <p:grpSpPr>
          <a:xfrm>
            <a:off x="12564495" y="10291906"/>
            <a:ext cx="4493359" cy="961479"/>
            <a:chOff x="1084743" y="222069"/>
            <a:chExt cx="4493359" cy="961479"/>
          </a:xfrm>
        </p:grpSpPr>
        <p:sp>
          <p:nvSpPr>
            <p:cNvPr id="56" name="TextBox 5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57" name="กลุ่ม 124"/>
            <p:cNvGrpSpPr/>
            <p:nvPr/>
          </p:nvGrpSpPr>
          <p:grpSpPr>
            <a:xfrm>
              <a:off x="1084743" y="222069"/>
              <a:ext cx="927304" cy="927304"/>
              <a:chOff x="1095022" y="-1242008"/>
              <a:chExt cx="1371600" cy="1371600"/>
            </a:xfrm>
          </p:grpSpPr>
          <p:sp>
            <p:nvSpPr>
              <p:cNvPr id="58"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0" name="กลุ่ม 122"/>
          <p:cNvGrpSpPr/>
          <p:nvPr/>
        </p:nvGrpSpPr>
        <p:grpSpPr>
          <a:xfrm>
            <a:off x="12564495" y="11535321"/>
            <a:ext cx="4493359" cy="961479"/>
            <a:chOff x="1084743" y="222069"/>
            <a:chExt cx="4493359" cy="961479"/>
          </a:xfrm>
        </p:grpSpPr>
        <p:sp>
          <p:nvSpPr>
            <p:cNvPr id="61" name="TextBox 6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62" name="กลุ่ม 124"/>
            <p:cNvGrpSpPr/>
            <p:nvPr/>
          </p:nvGrpSpPr>
          <p:grpSpPr>
            <a:xfrm>
              <a:off x="1084743" y="222069"/>
              <a:ext cx="927304" cy="927304"/>
              <a:chOff x="1095022" y="-1242008"/>
              <a:chExt cx="1371600" cy="1371600"/>
            </a:xfrm>
          </p:grpSpPr>
          <p:sp>
            <p:nvSpPr>
              <p:cNvPr id="63"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5" name="Group 64"/>
          <p:cNvGrpSpPr/>
          <p:nvPr/>
        </p:nvGrpSpPr>
        <p:grpSpPr>
          <a:xfrm>
            <a:off x="-67155" y="0"/>
            <a:ext cx="15438437" cy="1483379"/>
            <a:chOff x="-67155" y="0"/>
            <a:chExt cx="15438437" cy="1483379"/>
          </a:xfrm>
        </p:grpSpPr>
        <p:sp>
          <p:nvSpPr>
            <p:cNvPr id="66" name="Freeform 65"/>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67" name="Group 66"/>
            <p:cNvGrpSpPr/>
            <p:nvPr/>
          </p:nvGrpSpPr>
          <p:grpSpPr>
            <a:xfrm>
              <a:off x="590441" y="0"/>
              <a:ext cx="12477882" cy="1259765"/>
              <a:chOff x="15970295" y="4973456"/>
              <a:chExt cx="12477882" cy="1259765"/>
            </a:xfrm>
          </p:grpSpPr>
          <p:sp>
            <p:nvSpPr>
              <p:cNvPr id="68"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69" name="TextBox 68"/>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8834544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p:cTn id="7" dur="500" fill="hold"/>
                                        <p:tgtEl>
                                          <p:spTgt spid="98"/>
                                        </p:tgtEl>
                                        <p:attrNameLst>
                                          <p:attrName>ppt_w</p:attrName>
                                        </p:attrNameLst>
                                      </p:cBhvr>
                                      <p:tavLst>
                                        <p:tav tm="0">
                                          <p:val>
                                            <p:fltVal val="0"/>
                                          </p:val>
                                        </p:tav>
                                        <p:tav tm="100000">
                                          <p:val>
                                            <p:strVal val="#ppt_w"/>
                                          </p:val>
                                        </p:tav>
                                      </p:tavLst>
                                    </p:anim>
                                    <p:anim calcmode="lin" valueType="num">
                                      <p:cBhvr>
                                        <p:cTn id="8" dur="500" fill="hold"/>
                                        <p:tgtEl>
                                          <p:spTgt spid="98"/>
                                        </p:tgtEl>
                                        <p:attrNameLst>
                                          <p:attrName>ppt_h</p:attrName>
                                        </p:attrNameLst>
                                      </p:cBhvr>
                                      <p:tavLst>
                                        <p:tav tm="0">
                                          <p:val>
                                            <p:fltVal val="0"/>
                                          </p:val>
                                        </p:tav>
                                        <p:tav tm="100000">
                                          <p:val>
                                            <p:strVal val="#ppt_h"/>
                                          </p:val>
                                        </p:tav>
                                      </p:tavLst>
                                    </p:anim>
                                    <p:animEffect transition="in" filter="fade">
                                      <p:cBhvr>
                                        <p:cTn id="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p:nvPr/>
        </p:nvGrpSpPr>
        <p:grpSpPr>
          <a:xfrm>
            <a:off x="9831122" y="7534003"/>
            <a:ext cx="2142181" cy="2142180"/>
            <a:chOff x="5684837" y="8229600"/>
            <a:chExt cx="5452844" cy="5452844"/>
          </a:xfrm>
        </p:grpSpPr>
        <p:pic>
          <p:nvPicPr>
            <p:cNvPr id="99" name="Picture 9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00"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01"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6" name="Group 75"/>
          <p:cNvGrpSpPr/>
          <p:nvPr/>
        </p:nvGrpSpPr>
        <p:grpSpPr>
          <a:xfrm>
            <a:off x="16115656" y="7534003"/>
            <a:ext cx="2142181" cy="2142180"/>
            <a:chOff x="11347902" y="8263156"/>
            <a:chExt cx="5452844" cy="5452844"/>
          </a:xfrm>
        </p:grpSpPr>
        <p:pic>
          <p:nvPicPr>
            <p:cNvPr id="92" name="Picture 9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93"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94" name="กลุ่ม 79"/>
            <p:cNvGrpSpPr/>
            <p:nvPr/>
          </p:nvGrpSpPr>
          <p:grpSpPr>
            <a:xfrm>
              <a:off x="13627245" y="9762741"/>
              <a:ext cx="1040499" cy="1553370"/>
              <a:chOff x="9260948" y="10553700"/>
              <a:chExt cx="447675" cy="668338"/>
            </a:xfrm>
            <a:solidFill>
              <a:schemeClr val="bg1"/>
            </a:solidFill>
          </p:grpSpPr>
          <p:sp>
            <p:nvSpPr>
              <p:cNvPr id="95"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7" name="Group 76"/>
          <p:cNvGrpSpPr/>
          <p:nvPr/>
        </p:nvGrpSpPr>
        <p:grpSpPr>
          <a:xfrm>
            <a:off x="13046289" y="7534003"/>
            <a:ext cx="2142181" cy="2142180"/>
            <a:chOff x="24266" y="8229600"/>
            <a:chExt cx="5452844" cy="5452844"/>
          </a:xfrm>
        </p:grpSpPr>
        <p:pic>
          <p:nvPicPr>
            <p:cNvPr id="89" name="Picture 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90"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8" name="Group 77"/>
          <p:cNvGrpSpPr/>
          <p:nvPr/>
        </p:nvGrpSpPr>
        <p:grpSpPr>
          <a:xfrm>
            <a:off x="6615618" y="7535220"/>
            <a:ext cx="2142181" cy="2142180"/>
            <a:chOff x="17008473" y="8263156"/>
            <a:chExt cx="5452844" cy="5452844"/>
          </a:xfrm>
        </p:grpSpPr>
        <p:pic>
          <p:nvPicPr>
            <p:cNvPr id="79" name="Picture 7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80"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81" name="กลุ่ม 63"/>
            <p:cNvGrpSpPr/>
            <p:nvPr/>
          </p:nvGrpSpPr>
          <p:grpSpPr>
            <a:xfrm>
              <a:off x="19136773" y="9762392"/>
              <a:ext cx="1483264" cy="1486955"/>
              <a:chOff x="17129509" y="11525195"/>
              <a:chExt cx="638175" cy="639763"/>
            </a:xfrm>
            <a:solidFill>
              <a:schemeClr val="bg1"/>
            </a:solidFill>
          </p:grpSpPr>
          <p:sp>
            <p:nvSpPr>
              <p:cNvPr id="82"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2" name="กลุ่ม 130"/>
          <p:cNvGrpSpPr/>
          <p:nvPr/>
        </p:nvGrpSpPr>
        <p:grpSpPr>
          <a:xfrm>
            <a:off x="1913468" y="9846728"/>
            <a:ext cx="5081098" cy="2421472"/>
            <a:chOff x="13528954" y="4142550"/>
            <a:chExt cx="5081098" cy="2421472"/>
          </a:xfrm>
        </p:grpSpPr>
        <p:sp>
          <p:nvSpPr>
            <p:cNvPr id="103" name="Teardrop 16"/>
            <p:cNvSpPr/>
            <p:nvPr/>
          </p:nvSpPr>
          <p:spPr bwMode="auto">
            <a:xfrm rot="8100000">
              <a:off x="13528954" y="4142550"/>
              <a:ext cx="1113076" cy="111336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04" name="TextBox 103"/>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5"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106" name="กลุ่ม 130"/>
          <p:cNvGrpSpPr/>
          <p:nvPr/>
        </p:nvGrpSpPr>
        <p:grpSpPr>
          <a:xfrm>
            <a:off x="7214730" y="9846728"/>
            <a:ext cx="5081098" cy="2421472"/>
            <a:chOff x="13528954" y="4142550"/>
            <a:chExt cx="5081098" cy="2421472"/>
          </a:xfrm>
        </p:grpSpPr>
        <p:sp>
          <p:nvSpPr>
            <p:cNvPr id="107"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08" name="TextBox 107"/>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110" name="กลุ่ม 130"/>
          <p:cNvGrpSpPr/>
          <p:nvPr/>
        </p:nvGrpSpPr>
        <p:grpSpPr>
          <a:xfrm>
            <a:off x="12676077" y="9829800"/>
            <a:ext cx="5081098" cy="2421472"/>
            <a:chOff x="13528954" y="4142550"/>
            <a:chExt cx="5081098" cy="2421472"/>
          </a:xfrm>
        </p:grpSpPr>
        <p:sp>
          <p:nvSpPr>
            <p:cNvPr id="111" name="Teardrop 16"/>
            <p:cNvSpPr/>
            <p:nvPr/>
          </p:nvSpPr>
          <p:spPr bwMode="auto">
            <a:xfrm rot="8100000">
              <a:off x="13528954" y="4142550"/>
              <a:ext cx="1113076" cy="111336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12" name="TextBox 111"/>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13"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114" name="กลุ่ม 130"/>
          <p:cNvGrpSpPr/>
          <p:nvPr/>
        </p:nvGrpSpPr>
        <p:grpSpPr>
          <a:xfrm>
            <a:off x="17977339" y="9829800"/>
            <a:ext cx="5081098" cy="2421472"/>
            <a:chOff x="13528954" y="4142550"/>
            <a:chExt cx="5081098" cy="2421472"/>
          </a:xfrm>
        </p:grpSpPr>
        <p:sp>
          <p:nvSpPr>
            <p:cNvPr id="115"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16" name="TextBox 115"/>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17"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118" name="Freeform 7"/>
          <p:cNvSpPr>
            <a:spLocks noEditPoints="1"/>
          </p:cNvSpPr>
          <p:nvPr/>
        </p:nvSpPr>
        <p:spPr bwMode="auto">
          <a:xfrm>
            <a:off x="2029643" y="2362200"/>
            <a:ext cx="1750194" cy="6615332"/>
          </a:xfrm>
          <a:custGeom>
            <a:avLst/>
            <a:gdLst>
              <a:gd name="T0" fmla="*/ 167 w 173"/>
              <a:gd name="T1" fmla="*/ 162 h 654"/>
              <a:gd name="T2" fmla="*/ 165 w 173"/>
              <a:gd name="T3" fmla="*/ 141 h 654"/>
              <a:gd name="T4" fmla="*/ 156 w 173"/>
              <a:gd name="T5" fmla="*/ 108 h 654"/>
              <a:gd name="T6" fmla="*/ 129 w 173"/>
              <a:gd name="T7" fmla="*/ 94 h 654"/>
              <a:gd name="T8" fmla="*/ 123 w 173"/>
              <a:gd name="T9" fmla="*/ 85 h 654"/>
              <a:gd name="T10" fmla="*/ 122 w 173"/>
              <a:gd name="T11" fmla="*/ 84 h 654"/>
              <a:gd name="T12" fmla="*/ 121 w 173"/>
              <a:gd name="T13" fmla="*/ 79 h 654"/>
              <a:gd name="T14" fmla="*/ 121 w 173"/>
              <a:gd name="T15" fmla="*/ 76 h 654"/>
              <a:gd name="T16" fmla="*/ 127 w 173"/>
              <a:gd name="T17" fmla="*/ 78 h 654"/>
              <a:gd name="T18" fmla="*/ 136 w 173"/>
              <a:gd name="T19" fmla="*/ 59 h 654"/>
              <a:gd name="T20" fmla="*/ 133 w 173"/>
              <a:gd name="T21" fmla="*/ 51 h 654"/>
              <a:gd name="T22" fmla="*/ 129 w 173"/>
              <a:gd name="T23" fmla="*/ 43 h 654"/>
              <a:gd name="T24" fmla="*/ 115 w 173"/>
              <a:gd name="T25" fmla="*/ 3 h 654"/>
              <a:gd name="T26" fmla="*/ 73 w 173"/>
              <a:gd name="T27" fmla="*/ 23 h 654"/>
              <a:gd name="T28" fmla="*/ 74 w 173"/>
              <a:gd name="T29" fmla="*/ 42 h 654"/>
              <a:gd name="T30" fmla="*/ 73 w 173"/>
              <a:gd name="T31" fmla="*/ 55 h 654"/>
              <a:gd name="T32" fmla="*/ 79 w 173"/>
              <a:gd name="T33" fmla="*/ 70 h 654"/>
              <a:gd name="T34" fmla="*/ 85 w 173"/>
              <a:gd name="T35" fmla="*/ 82 h 654"/>
              <a:gd name="T36" fmla="*/ 66 w 173"/>
              <a:gd name="T37" fmla="*/ 88 h 654"/>
              <a:gd name="T38" fmla="*/ 63 w 173"/>
              <a:gd name="T39" fmla="*/ 98 h 654"/>
              <a:gd name="T40" fmla="*/ 42 w 173"/>
              <a:gd name="T41" fmla="*/ 108 h 654"/>
              <a:gd name="T42" fmla="*/ 26 w 173"/>
              <a:gd name="T43" fmla="*/ 156 h 654"/>
              <a:gd name="T44" fmla="*/ 16 w 173"/>
              <a:gd name="T45" fmla="*/ 175 h 654"/>
              <a:gd name="T46" fmla="*/ 8 w 173"/>
              <a:gd name="T47" fmla="*/ 198 h 654"/>
              <a:gd name="T48" fmla="*/ 5 w 173"/>
              <a:gd name="T49" fmla="*/ 218 h 654"/>
              <a:gd name="T50" fmla="*/ 26 w 173"/>
              <a:gd name="T51" fmla="*/ 233 h 654"/>
              <a:gd name="T52" fmla="*/ 9 w 173"/>
              <a:gd name="T53" fmla="*/ 281 h 654"/>
              <a:gd name="T54" fmla="*/ 20 w 173"/>
              <a:gd name="T55" fmla="*/ 308 h 654"/>
              <a:gd name="T56" fmla="*/ 1 w 173"/>
              <a:gd name="T57" fmla="*/ 454 h 654"/>
              <a:gd name="T58" fmla="*/ 14 w 173"/>
              <a:gd name="T59" fmla="*/ 477 h 654"/>
              <a:gd name="T60" fmla="*/ 63 w 173"/>
              <a:gd name="T61" fmla="*/ 542 h 654"/>
              <a:gd name="T62" fmla="*/ 71 w 173"/>
              <a:gd name="T63" fmla="*/ 598 h 654"/>
              <a:gd name="T64" fmla="*/ 61 w 173"/>
              <a:gd name="T65" fmla="*/ 626 h 654"/>
              <a:gd name="T66" fmla="*/ 43 w 173"/>
              <a:gd name="T67" fmla="*/ 639 h 654"/>
              <a:gd name="T68" fmla="*/ 74 w 173"/>
              <a:gd name="T69" fmla="*/ 653 h 654"/>
              <a:gd name="T70" fmla="*/ 89 w 173"/>
              <a:gd name="T71" fmla="*/ 644 h 654"/>
              <a:gd name="T72" fmla="*/ 105 w 173"/>
              <a:gd name="T73" fmla="*/ 619 h 654"/>
              <a:gd name="T74" fmla="*/ 108 w 173"/>
              <a:gd name="T75" fmla="*/ 652 h 654"/>
              <a:gd name="T76" fmla="*/ 115 w 173"/>
              <a:gd name="T77" fmla="*/ 620 h 654"/>
              <a:gd name="T78" fmla="*/ 119 w 173"/>
              <a:gd name="T79" fmla="*/ 644 h 654"/>
              <a:gd name="T80" fmla="*/ 127 w 173"/>
              <a:gd name="T81" fmla="*/ 607 h 654"/>
              <a:gd name="T82" fmla="*/ 117 w 173"/>
              <a:gd name="T83" fmla="*/ 580 h 654"/>
              <a:gd name="T84" fmla="*/ 106 w 173"/>
              <a:gd name="T85" fmla="*/ 569 h 654"/>
              <a:gd name="T86" fmla="*/ 107 w 173"/>
              <a:gd name="T87" fmla="*/ 485 h 654"/>
              <a:gd name="T88" fmla="*/ 102 w 173"/>
              <a:gd name="T89" fmla="*/ 460 h 654"/>
              <a:gd name="T90" fmla="*/ 123 w 173"/>
              <a:gd name="T91" fmla="*/ 351 h 654"/>
              <a:gd name="T92" fmla="*/ 120 w 173"/>
              <a:gd name="T93" fmla="*/ 285 h 654"/>
              <a:gd name="T94" fmla="*/ 114 w 173"/>
              <a:gd name="T95" fmla="*/ 253 h 654"/>
              <a:gd name="T96" fmla="*/ 141 w 173"/>
              <a:gd name="T97" fmla="*/ 238 h 654"/>
              <a:gd name="T98" fmla="*/ 166 w 173"/>
              <a:gd name="T99" fmla="*/ 236 h 654"/>
              <a:gd name="T100" fmla="*/ 169 w 173"/>
              <a:gd name="T101" fmla="*/ 173 h 654"/>
              <a:gd name="T102" fmla="*/ 53 w 173"/>
              <a:gd name="T103" fmla="*/ 457 h 654"/>
              <a:gd name="T104" fmla="*/ 61 w 173"/>
              <a:gd name="T105" fmla="*/ 468 h 654"/>
              <a:gd name="T106" fmla="*/ 139 w 173"/>
              <a:gd name="T107" fmla="*/ 208 h 654"/>
              <a:gd name="T108" fmla="*/ 124 w 173"/>
              <a:gd name="T109" fmla="*/ 211 h 654"/>
              <a:gd name="T110" fmla="*/ 116 w 173"/>
              <a:gd name="T111" fmla="*/ 204 h 654"/>
              <a:gd name="T112" fmla="*/ 129 w 173"/>
              <a:gd name="T113" fmla="*/ 179 h 654"/>
              <a:gd name="T114" fmla="*/ 139 w 173"/>
              <a:gd name="T115" fmla="*/ 20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 h="654">
                <a:moveTo>
                  <a:pt x="169" y="173"/>
                </a:moveTo>
                <a:cubicBezTo>
                  <a:pt x="167" y="166"/>
                  <a:pt x="167" y="167"/>
                  <a:pt x="167" y="162"/>
                </a:cubicBezTo>
                <a:cubicBezTo>
                  <a:pt x="167" y="158"/>
                  <a:pt x="167" y="157"/>
                  <a:pt x="167" y="153"/>
                </a:cubicBezTo>
                <a:cubicBezTo>
                  <a:pt x="166" y="148"/>
                  <a:pt x="165" y="144"/>
                  <a:pt x="165" y="141"/>
                </a:cubicBezTo>
                <a:cubicBezTo>
                  <a:pt x="165" y="139"/>
                  <a:pt x="162" y="129"/>
                  <a:pt x="162" y="122"/>
                </a:cubicBezTo>
                <a:cubicBezTo>
                  <a:pt x="161" y="116"/>
                  <a:pt x="160" y="111"/>
                  <a:pt x="156" y="108"/>
                </a:cubicBezTo>
                <a:cubicBezTo>
                  <a:pt x="153" y="104"/>
                  <a:pt x="146" y="101"/>
                  <a:pt x="146" y="101"/>
                </a:cubicBezTo>
                <a:cubicBezTo>
                  <a:pt x="141" y="97"/>
                  <a:pt x="129" y="94"/>
                  <a:pt x="129" y="94"/>
                </a:cubicBezTo>
                <a:cubicBezTo>
                  <a:pt x="129" y="94"/>
                  <a:pt x="129" y="90"/>
                  <a:pt x="128" y="88"/>
                </a:cubicBezTo>
                <a:cubicBezTo>
                  <a:pt x="127" y="87"/>
                  <a:pt x="123" y="85"/>
                  <a:pt x="123" y="85"/>
                </a:cubicBezTo>
                <a:cubicBezTo>
                  <a:pt x="122" y="84"/>
                  <a:pt x="122" y="84"/>
                  <a:pt x="122" y="84"/>
                </a:cubicBezTo>
                <a:cubicBezTo>
                  <a:pt x="122" y="84"/>
                  <a:pt x="122" y="84"/>
                  <a:pt x="122" y="84"/>
                </a:cubicBezTo>
                <a:cubicBezTo>
                  <a:pt x="122" y="81"/>
                  <a:pt x="122" y="81"/>
                  <a:pt x="122" y="81"/>
                </a:cubicBezTo>
                <a:cubicBezTo>
                  <a:pt x="122" y="81"/>
                  <a:pt x="122" y="79"/>
                  <a:pt x="121" y="79"/>
                </a:cubicBezTo>
                <a:cubicBezTo>
                  <a:pt x="121" y="79"/>
                  <a:pt x="121" y="79"/>
                  <a:pt x="121" y="79"/>
                </a:cubicBezTo>
                <a:cubicBezTo>
                  <a:pt x="121" y="78"/>
                  <a:pt x="121" y="77"/>
                  <a:pt x="121" y="76"/>
                </a:cubicBezTo>
                <a:cubicBezTo>
                  <a:pt x="121" y="76"/>
                  <a:pt x="121" y="76"/>
                  <a:pt x="121" y="76"/>
                </a:cubicBezTo>
                <a:cubicBezTo>
                  <a:pt x="121" y="76"/>
                  <a:pt x="122" y="78"/>
                  <a:pt x="127" y="78"/>
                </a:cubicBezTo>
                <a:cubicBezTo>
                  <a:pt x="132" y="79"/>
                  <a:pt x="135" y="74"/>
                  <a:pt x="138" y="67"/>
                </a:cubicBezTo>
                <a:cubicBezTo>
                  <a:pt x="140" y="60"/>
                  <a:pt x="137" y="60"/>
                  <a:pt x="136" y="59"/>
                </a:cubicBezTo>
                <a:cubicBezTo>
                  <a:pt x="136" y="59"/>
                  <a:pt x="135" y="56"/>
                  <a:pt x="132" y="55"/>
                </a:cubicBezTo>
                <a:cubicBezTo>
                  <a:pt x="132" y="54"/>
                  <a:pt x="132" y="53"/>
                  <a:pt x="133" y="51"/>
                </a:cubicBezTo>
                <a:cubicBezTo>
                  <a:pt x="133" y="48"/>
                  <a:pt x="131" y="45"/>
                  <a:pt x="131" y="45"/>
                </a:cubicBezTo>
                <a:cubicBezTo>
                  <a:pt x="129" y="43"/>
                  <a:pt x="129" y="43"/>
                  <a:pt x="129" y="43"/>
                </a:cubicBezTo>
                <a:cubicBezTo>
                  <a:pt x="129" y="43"/>
                  <a:pt x="131" y="32"/>
                  <a:pt x="129" y="23"/>
                </a:cubicBezTo>
                <a:cubicBezTo>
                  <a:pt x="127" y="15"/>
                  <a:pt x="122" y="7"/>
                  <a:pt x="115" y="3"/>
                </a:cubicBezTo>
                <a:cubicBezTo>
                  <a:pt x="108" y="0"/>
                  <a:pt x="94" y="0"/>
                  <a:pt x="92" y="1"/>
                </a:cubicBezTo>
                <a:cubicBezTo>
                  <a:pt x="79" y="5"/>
                  <a:pt x="77" y="7"/>
                  <a:pt x="73" y="23"/>
                </a:cubicBezTo>
                <a:cubicBezTo>
                  <a:pt x="71" y="32"/>
                  <a:pt x="73" y="37"/>
                  <a:pt x="73" y="37"/>
                </a:cubicBezTo>
                <a:cubicBezTo>
                  <a:pt x="74" y="42"/>
                  <a:pt x="74" y="42"/>
                  <a:pt x="74" y="42"/>
                </a:cubicBezTo>
                <a:cubicBezTo>
                  <a:pt x="74" y="42"/>
                  <a:pt x="73" y="42"/>
                  <a:pt x="72" y="44"/>
                </a:cubicBezTo>
                <a:cubicBezTo>
                  <a:pt x="72" y="46"/>
                  <a:pt x="71" y="52"/>
                  <a:pt x="73" y="55"/>
                </a:cubicBezTo>
                <a:cubicBezTo>
                  <a:pt x="74" y="58"/>
                  <a:pt x="75" y="58"/>
                  <a:pt x="75" y="58"/>
                </a:cubicBezTo>
                <a:cubicBezTo>
                  <a:pt x="75" y="58"/>
                  <a:pt x="76" y="65"/>
                  <a:pt x="79" y="70"/>
                </a:cubicBezTo>
                <a:cubicBezTo>
                  <a:pt x="82" y="75"/>
                  <a:pt x="85" y="78"/>
                  <a:pt x="85" y="79"/>
                </a:cubicBezTo>
                <a:cubicBezTo>
                  <a:pt x="85" y="81"/>
                  <a:pt x="85" y="81"/>
                  <a:pt x="85" y="82"/>
                </a:cubicBezTo>
                <a:cubicBezTo>
                  <a:pt x="84" y="82"/>
                  <a:pt x="75" y="84"/>
                  <a:pt x="72" y="85"/>
                </a:cubicBezTo>
                <a:cubicBezTo>
                  <a:pt x="69" y="86"/>
                  <a:pt x="66" y="86"/>
                  <a:pt x="66" y="88"/>
                </a:cubicBezTo>
                <a:cubicBezTo>
                  <a:pt x="65" y="90"/>
                  <a:pt x="64" y="97"/>
                  <a:pt x="63" y="97"/>
                </a:cubicBezTo>
                <a:cubicBezTo>
                  <a:pt x="63" y="98"/>
                  <a:pt x="63" y="98"/>
                  <a:pt x="63" y="98"/>
                </a:cubicBezTo>
                <a:cubicBezTo>
                  <a:pt x="61" y="100"/>
                  <a:pt x="50" y="104"/>
                  <a:pt x="47" y="105"/>
                </a:cubicBezTo>
                <a:cubicBezTo>
                  <a:pt x="45" y="107"/>
                  <a:pt x="44" y="106"/>
                  <a:pt x="42" y="108"/>
                </a:cubicBezTo>
                <a:cubicBezTo>
                  <a:pt x="40" y="111"/>
                  <a:pt x="40" y="111"/>
                  <a:pt x="40" y="112"/>
                </a:cubicBezTo>
                <a:cubicBezTo>
                  <a:pt x="39" y="114"/>
                  <a:pt x="28" y="150"/>
                  <a:pt x="26" y="156"/>
                </a:cubicBezTo>
                <a:cubicBezTo>
                  <a:pt x="24" y="162"/>
                  <a:pt x="23" y="161"/>
                  <a:pt x="20" y="165"/>
                </a:cubicBezTo>
                <a:cubicBezTo>
                  <a:pt x="18" y="169"/>
                  <a:pt x="17" y="166"/>
                  <a:pt x="16" y="175"/>
                </a:cubicBezTo>
                <a:cubicBezTo>
                  <a:pt x="14" y="183"/>
                  <a:pt x="16" y="180"/>
                  <a:pt x="13" y="186"/>
                </a:cubicBezTo>
                <a:cubicBezTo>
                  <a:pt x="10" y="193"/>
                  <a:pt x="10" y="195"/>
                  <a:pt x="8" y="198"/>
                </a:cubicBezTo>
                <a:cubicBezTo>
                  <a:pt x="7" y="200"/>
                  <a:pt x="5" y="199"/>
                  <a:pt x="5" y="205"/>
                </a:cubicBezTo>
                <a:cubicBezTo>
                  <a:pt x="4" y="212"/>
                  <a:pt x="1" y="212"/>
                  <a:pt x="5" y="218"/>
                </a:cubicBezTo>
                <a:cubicBezTo>
                  <a:pt x="8" y="224"/>
                  <a:pt x="20" y="233"/>
                  <a:pt x="21" y="234"/>
                </a:cubicBezTo>
                <a:cubicBezTo>
                  <a:pt x="23" y="234"/>
                  <a:pt x="26" y="233"/>
                  <a:pt x="26" y="233"/>
                </a:cubicBezTo>
                <a:cubicBezTo>
                  <a:pt x="26" y="233"/>
                  <a:pt x="14" y="266"/>
                  <a:pt x="13" y="271"/>
                </a:cubicBezTo>
                <a:cubicBezTo>
                  <a:pt x="11" y="275"/>
                  <a:pt x="6" y="280"/>
                  <a:pt x="9" y="281"/>
                </a:cubicBezTo>
                <a:cubicBezTo>
                  <a:pt x="12" y="282"/>
                  <a:pt x="21" y="283"/>
                  <a:pt x="21" y="283"/>
                </a:cubicBezTo>
                <a:cubicBezTo>
                  <a:pt x="21" y="283"/>
                  <a:pt x="20" y="302"/>
                  <a:pt x="20" y="308"/>
                </a:cubicBezTo>
                <a:cubicBezTo>
                  <a:pt x="20" y="314"/>
                  <a:pt x="16" y="338"/>
                  <a:pt x="12" y="362"/>
                </a:cubicBezTo>
                <a:cubicBezTo>
                  <a:pt x="9" y="385"/>
                  <a:pt x="0" y="454"/>
                  <a:pt x="1" y="454"/>
                </a:cubicBezTo>
                <a:cubicBezTo>
                  <a:pt x="2" y="455"/>
                  <a:pt x="4" y="456"/>
                  <a:pt x="4" y="456"/>
                </a:cubicBezTo>
                <a:cubicBezTo>
                  <a:pt x="4" y="456"/>
                  <a:pt x="9" y="471"/>
                  <a:pt x="14" y="477"/>
                </a:cubicBezTo>
                <a:cubicBezTo>
                  <a:pt x="19" y="482"/>
                  <a:pt x="22" y="481"/>
                  <a:pt x="27" y="488"/>
                </a:cubicBezTo>
                <a:cubicBezTo>
                  <a:pt x="32" y="496"/>
                  <a:pt x="55" y="531"/>
                  <a:pt x="63" y="542"/>
                </a:cubicBezTo>
                <a:cubicBezTo>
                  <a:pt x="71" y="554"/>
                  <a:pt x="73" y="559"/>
                  <a:pt x="73" y="559"/>
                </a:cubicBezTo>
                <a:cubicBezTo>
                  <a:pt x="73" y="559"/>
                  <a:pt x="73" y="590"/>
                  <a:pt x="71" y="598"/>
                </a:cubicBezTo>
                <a:cubicBezTo>
                  <a:pt x="68" y="606"/>
                  <a:pt x="65" y="609"/>
                  <a:pt x="64" y="616"/>
                </a:cubicBezTo>
                <a:cubicBezTo>
                  <a:pt x="62" y="624"/>
                  <a:pt x="62" y="625"/>
                  <a:pt x="61" y="626"/>
                </a:cubicBezTo>
                <a:cubicBezTo>
                  <a:pt x="60" y="627"/>
                  <a:pt x="58" y="629"/>
                  <a:pt x="54" y="632"/>
                </a:cubicBezTo>
                <a:cubicBezTo>
                  <a:pt x="50" y="634"/>
                  <a:pt x="44" y="637"/>
                  <a:pt x="43" y="639"/>
                </a:cubicBezTo>
                <a:cubicBezTo>
                  <a:pt x="42" y="642"/>
                  <a:pt x="41" y="645"/>
                  <a:pt x="43" y="647"/>
                </a:cubicBezTo>
                <a:cubicBezTo>
                  <a:pt x="46" y="648"/>
                  <a:pt x="69" y="654"/>
                  <a:pt x="74" y="653"/>
                </a:cubicBezTo>
                <a:cubicBezTo>
                  <a:pt x="80" y="652"/>
                  <a:pt x="84" y="645"/>
                  <a:pt x="84" y="645"/>
                </a:cubicBezTo>
                <a:cubicBezTo>
                  <a:pt x="84" y="645"/>
                  <a:pt x="87" y="645"/>
                  <a:pt x="89" y="644"/>
                </a:cubicBezTo>
                <a:cubicBezTo>
                  <a:pt x="90" y="642"/>
                  <a:pt x="97" y="628"/>
                  <a:pt x="100" y="624"/>
                </a:cubicBezTo>
                <a:cubicBezTo>
                  <a:pt x="102" y="620"/>
                  <a:pt x="103" y="618"/>
                  <a:pt x="105" y="619"/>
                </a:cubicBezTo>
                <a:cubicBezTo>
                  <a:pt x="107" y="620"/>
                  <a:pt x="108" y="621"/>
                  <a:pt x="108" y="622"/>
                </a:cubicBezTo>
                <a:cubicBezTo>
                  <a:pt x="109" y="623"/>
                  <a:pt x="108" y="652"/>
                  <a:pt x="108" y="652"/>
                </a:cubicBezTo>
                <a:cubicBezTo>
                  <a:pt x="109" y="653"/>
                  <a:pt x="112" y="652"/>
                  <a:pt x="112" y="652"/>
                </a:cubicBezTo>
                <a:cubicBezTo>
                  <a:pt x="112" y="652"/>
                  <a:pt x="113" y="625"/>
                  <a:pt x="115" y="620"/>
                </a:cubicBezTo>
                <a:cubicBezTo>
                  <a:pt x="117" y="615"/>
                  <a:pt x="118" y="615"/>
                  <a:pt x="118" y="615"/>
                </a:cubicBezTo>
                <a:cubicBezTo>
                  <a:pt x="118" y="615"/>
                  <a:pt x="118" y="644"/>
                  <a:pt x="119" y="644"/>
                </a:cubicBezTo>
                <a:cubicBezTo>
                  <a:pt x="120" y="645"/>
                  <a:pt x="122" y="644"/>
                  <a:pt x="122" y="644"/>
                </a:cubicBezTo>
                <a:cubicBezTo>
                  <a:pt x="122" y="644"/>
                  <a:pt x="125" y="611"/>
                  <a:pt x="127" y="607"/>
                </a:cubicBezTo>
                <a:cubicBezTo>
                  <a:pt x="129" y="602"/>
                  <a:pt x="130" y="600"/>
                  <a:pt x="128" y="594"/>
                </a:cubicBezTo>
                <a:cubicBezTo>
                  <a:pt x="126" y="587"/>
                  <a:pt x="118" y="581"/>
                  <a:pt x="117" y="580"/>
                </a:cubicBezTo>
                <a:cubicBezTo>
                  <a:pt x="115" y="580"/>
                  <a:pt x="115" y="581"/>
                  <a:pt x="115" y="581"/>
                </a:cubicBezTo>
                <a:cubicBezTo>
                  <a:pt x="115" y="581"/>
                  <a:pt x="108" y="573"/>
                  <a:pt x="106" y="569"/>
                </a:cubicBezTo>
                <a:cubicBezTo>
                  <a:pt x="104" y="565"/>
                  <a:pt x="102" y="561"/>
                  <a:pt x="102" y="561"/>
                </a:cubicBezTo>
                <a:cubicBezTo>
                  <a:pt x="102" y="561"/>
                  <a:pt x="109" y="496"/>
                  <a:pt x="107" y="485"/>
                </a:cubicBezTo>
                <a:cubicBezTo>
                  <a:pt x="104" y="473"/>
                  <a:pt x="103" y="464"/>
                  <a:pt x="103" y="462"/>
                </a:cubicBezTo>
                <a:cubicBezTo>
                  <a:pt x="102" y="461"/>
                  <a:pt x="102" y="460"/>
                  <a:pt x="102" y="460"/>
                </a:cubicBezTo>
                <a:cubicBezTo>
                  <a:pt x="119" y="461"/>
                  <a:pt x="119" y="461"/>
                  <a:pt x="119" y="461"/>
                </a:cubicBezTo>
                <a:cubicBezTo>
                  <a:pt x="119" y="461"/>
                  <a:pt x="122" y="376"/>
                  <a:pt x="123" y="351"/>
                </a:cubicBezTo>
                <a:cubicBezTo>
                  <a:pt x="124" y="327"/>
                  <a:pt x="122" y="297"/>
                  <a:pt x="121" y="291"/>
                </a:cubicBezTo>
                <a:cubicBezTo>
                  <a:pt x="120" y="286"/>
                  <a:pt x="120" y="285"/>
                  <a:pt x="120" y="285"/>
                </a:cubicBezTo>
                <a:cubicBezTo>
                  <a:pt x="125" y="285"/>
                  <a:pt x="125" y="285"/>
                  <a:pt x="125" y="285"/>
                </a:cubicBezTo>
                <a:cubicBezTo>
                  <a:pt x="125" y="285"/>
                  <a:pt x="117" y="260"/>
                  <a:pt x="114" y="253"/>
                </a:cubicBezTo>
                <a:cubicBezTo>
                  <a:pt x="112" y="245"/>
                  <a:pt x="111" y="238"/>
                  <a:pt x="111" y="238"/>
                </a:cubicBezTo>
                <a:cubicBezTo>
                  <a:pt x="111" y="238"/>
                  <a:pt x="134" y="238"/>
                  <a:pt x="141" y="238"/>
                </a:cubicBezTo>
                <a:cubicBezTo>
                  <a:pt x="148" y="238"/>
                  <a:pt x="147" y="237"/>
                  <a:pt x="154" y="237"/>
                </a:cubicBezTo>
                <a:cubicBezTo>
                  <a:pt x="160" y="237"/>
                  <a:pt x="162" y="238"/>
                  <a:pt x="166" y="236"/>
                </a:cubicBezTo>
                <a:cubicBezTo>
                  <a:pt x="170" y="234"/>
                  <a:pt x="173" y="228"/>
                  <a:pt x="173" y="226"/>
                </a:cubicBezTo>
                <a:cubicBezTo>
                  <a:pt x="173" y="225"/>
                  <a:pt x="170" y="180"/>
                  <a:pt x="169" y="173"/>
                </a:cubicBezTo>
                <a:close/>
                <a:moveTo>
                  <a:pt x="58" y="464"/>
                </a:moveTo>
                <a:cubicBezTo>
                  <a:pt x="56" y="462"/>
                  <a:pt x="53" y="457"/>
                  <a:pt x="53" y="457"/>
                </a:cubicBezTo>
                <a:cubicBezTo>
                  <a:pt x="53" y="457"/>
                  <a:pt x="56" y="457"/>
                  <a:pt x="57" y="457"/>
                </a:cubicBezTo>
                <a:cubicBezTo>
                  <a:pt x="57" y="457"/>
                  <a:pt x="61" y="468"/>
                  <a:pt x="61" y="468"/>
                </a:cubicBezTo>
                <a:cubicBezTo>
                  <a:pt x="61" y="468"/>
                  <a:pt x="60" y="466"/>
                  <a:pt x="58" y="464"/>
                </a:cubicBezTo>
                <a:close/>
                <a:moveTo>
                  <a:pt x="139" y="208"/>
                </a:moveTo>
                <a:cubicBezTo>
                  <a:pt x="139" y="210"/>
                  <a:pt x="139" y="209"/>
                  <a:pt x="137" y="209"/>
                </a:cubicBezTo>
                <a:cubicBezTo>
                  <a:pt x="135" y="210"/>
                  <a:pt x="131" y="213"/>
                  <a:pt x="124" y="211"/>
                </a:cubicBezTo>
                <a:cubicBezTo>
                  <a:pt x="118" y="209"/>
                  <a:pt x="114" y="209"/>
                  <a:pt x="114" y="209"/>
                </a:cubicBezTo>
                <a:cubicBezTo>
                  <a:pt x="114" y="209"/>
                  <a:pt x="114" y="208"/>
                  <a:pt x="116" y="204"/>
                </a:cubicBezTo>
                <a:cubicBezTo>
                  <a:pt x="117" y="200"/>
                  <a:pt x="118" y="198"/>
                  <a:pt x="121" y="194"/>
                </a:cubicBezTo>
                <a:cubicBezTo>
                  <a:pt x="124" y="190"/>
                  <a:pt x="128" y="182"/>
                  <a:pt x="129" y="179"/>
                </a:cubicBezTo>
                <a:cubicBezTo>
                  <a:pt x="129" y="179"/>
                  <a:pt x="136" y="190"/>
                  <a:pt x="137" y="194"/>
                </a:cubicBezTo>
                <a:cubicBezTo>
                  <a:pt x="138" y="198"/>
                  <a:pt x="140" y="206"/>
                  <a:pt x="139" y="2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119" name="Freeform 8"/>
          <p:cNvSpPr>
            <a:spLocks/>
          </p:cNvSpPr>
          <p:nvPr/>
        </p:nvSpPr>
        <p:spPr bwMode="auto">
          <a:xfrm>
            <a:off x="20150907" y="2810087"/>
            <a:ext cx="2069330" cy="6029113"/>
          </a:xfrm>
          <a:custGeom>
            <a:avLst/>
            <a:gdLst>
              <a:gd name="T0" fmla="*/ 205 w 227"/>
              <a:gd name="T1" fmla="*/ 629 h 661"/>
              <a:gd name="T2" fmla="*/ 186 w 227"/>
              <a:gd name="T3" fmla="*/ 596 h 661"/>
              <a:gd name="T4" fmla="*/ 178 w 227"/>
              <a:gd name="T5" fmla="*/ 550 h 661"/>
              <a:gd name="T6" fmla="*/ 163 w 227"/>
              <a:gd name="T7" fmla="*/ 396 h 661"/>
              <a:gd name="T8" fmla="*/ 163 w 227"/>
              <a:gd name="T9" fmla="*/ 318 h 661"/>
              <a:gd name="T10" fmla="*/ 154 w 227"/>
              <a:gd name="T11" fmla="*/ 269 h 661"/>
              <a:gd name="T12" fmla="*/ 153 w 227"/>
              <a:gd name="T13" fmla="*/ 257 h 661"/>
              <a:gd name="T14" fmla="*/ 163 w 227"/>
              <a:gd name="T15" fmla="*/ 226 h 661"/>
              <a:gd name="T16" fmla="*/ 168 w 227"/>
              <a:gd name="T17" fmla="*/ 204 h 661"/>
              <a:gd name="T18" fmla="*/ 160 w 227"/>
              <a:gd name="T19" fmla="*/ 149 h 661"/>
              <a:gd name="T20" fmla="*/ 156 w 227"/>
              <a:gd name="T21" fmla="*/ 134 h 661"/>
              <a:gd name="T22" fmla="*/ 146 w 227"/>
              <a:gd name="T23" fmla="*/ 112 h 661"/>
              <a:gd name="T24" fmla="*/ 111 w 227"/>
              <a:gd name="T25" fmla="*/ 99 h 661"/>
              <a:gd name="T26" fmla="*/ 101 w 227"/>
              <a:gd name="T27" fmla="*/ 90 h 661"/>
              <a:gd name="T28" fmla="*/ 100 w 227"/>
              <a:gd name="T29" fmla="*/ 89 h 661"/>
              <a:gd name="T30" fmla="*/ 99 w 227"/>
              <a:gd name="T31" fmla="*/ 88 h 661"/>
              <a:gd name="T32" fmla="*/ 99 w 227"/>
              <a:gd name="T33" fmla="*/ 87 h 661"/>
              <a:gd name="T34" fmla="*/ 98 w 227"/>
              <a:gd name="T35" fmla="*/ 81 h 661"/>
              <a:gd name="T36" fmla="*/ 101 w 227"/>
              <a:gd name="T37" fmla="*/ 65 h 661"/>
              <a:gd name="T38" fmla="*/ 107 w 227"/>
              <a:gd name="T39" fmla="*/ 57 h 661"/>
              <a:gd name="T40" fmla="*/ 105 w 227"/>
              <a:gd name="T41" fmla="*/ 44 h 661"/>
              <a:gd name="T42" fmla="*/ 102 w 227"/>
              <a:gd name="T43" fmla="*/ 11 h 661"/>
              <a:gd name="T44" fmla="*/ 59 w 227"/>
              <a:gd name="T45" fmla="*/ 7 h 661"/>
              <a:gd name="T46" fmla="*/ 48 w 227"/>
              <a:gd name="T47" fmla="*/ 21 h 661"/>
              <a:gd name="T48" fmla="*/ 47 w 227"/>
              <a:gd name="T49" fmla="*/ 47 h 661"/>
              <a:gd name="T50" fmla="*/ 50 w 227"/>
              <a:gd name="T51" fmla="*/ 65 h 661"/>
              <a:gd name="T52" fmla="*/ 54 w 227"/>
              <a:gd name="T53" fmla="*/ 72 h 661"/>
              <a:gd name="T54" fmla="*/ 58 w 227"/>
              <a:gd name="T55" fmla="*/ 82 h 661"/>
              <a:gd name="T56" fmla="*/ 58 w 227"/>
              <a:gd name="T57" fmla="*/ 83 h 661"/>
              <a:gd name="T58" fmla="*/ 58 w 227"/>
              <a:gd name="T59" fmla="*/ 83 h 661"/>
              <a:gd name="T60" fmla="*/ 57 w 227"/>
              <a:gd name="T61" fmla="*/ 83 h 661"/>
              <a:gd name="T62" fmla="*/ 50 w 227"/>
              <a:gd name="T63" fmla="*/ 90 h 661"/>
              <a:gd name="T64" fmla="*/ 43 w 227"/>
              <a:gd name="T65" fmla="*/ 97 h 661"/>
              <a:gd name="T66" fmla="*/ 2 w 227"/>
              <a:gd name="T67" fmla="*/ 113 h 661"/>
              <a:gd name="T68" fmla="*/ 2 w 227"/>
              <a:gd name="T69" fmla="*/ 140 h 661"/>
              <a:gd name="T70" fmla="*/ 7 w 227"/>
              <a:gd name="T71" fmla="*/ 186 h 661"/>
              <a:gd name="T72" fmla="*/ 21 w 227"/>
              <a:gd name="T73" fmla="*/ 236 h 661"/>
              <a:gd name="T74" fmla="*/ 22 w 227"/>
              <a:gd name="T75" fmla="*/ 260 h 661"/>
              <a:gd name="T76" fmla="*/ 1 w 227"/>
              <a:gd name="T77" fmla="*/ 328 h 661"/>
              <a:gd name="T78" fmla="*/ 18 w 227"/>
              <a:gd name="T79" fmla="*/ 332 h 661"/>
              <a:gd name="T80" fmla="*/ 16 w 227"/>
              <a:gd name="T81" fmla="*/ 398 h 661"/>
              <a:gd name="T82" fmla="*/ 23 w 227"/>
              <a:gd name="T83" fmla="*/ 477 h 661"/>
              <a:gd name="T84" fmla="*/ 23 w 227"/>
              <a:gd name="T85" fmla="*/ 504 h 661"/>
              <a:gd name="T86" fmla="*/ 27 w 227"/>
              <a:gd name="T87" fmla="*/ 572 h 661"/>
              <a:gd name="T88" fmla="*/ 36 w 227"/>
              <a:gd name="T89" fmla="*/ 627 h 661"/>
              <a:gd name="T90" fmla="*/ 36 w 227"/>
              <a:gd name="T91" fmla="*/ 653 h 661"/>
              <a:gd name="T92" fmla="*/ 58 w 227"/>
              <a:gd name="T93" fmla="*/ 661 h 661"/>
              <a:gd name="T94" fmla="*/ 72 w 227"/>
              <a:gd name="T95" fmla="*/ 652 h 661"/>
              <a:gd name="T96" fmla="*/ 70 w 227"/>
              <a:gd name="T97" fmla="*/ 636 h 661"/>
              <a:gd name="T98" fmla="*/ 72 w 227"/>
              <a:gd name="T99" fmla="*/ 611 h 661"/>
              <a:gd name="T100" fmla="*/ 73 w 227"/>
              <a:gd name="T101" fmla="*/ 579 h 661"/>
              <a:gd name="T102" fmla="*/ 64 w 227"/>
              <a:gd name="T103" fmla="*/ 512 h 661"/>
              <a:gd name="T104" fmla="*/ 68 w 227"/>
              <a:gd name="T105" fmla="*/ 465 h 661"/>
              <a:gd name="T106" fmla="*/ 91 w 227"/>
              <a:gd name="T107" fmla="*/ 387 h 661"/>
              <a:gd name="T108" fmla="*/ 113 w 227"/>
              <a:gd name="T109" fmla="*/ 471 h 661"/>
              <a:gd name="T110" fmla="*/ 127 w 227"/>
              <a:gd name="T111" fmla="*/ 513 h 661"/>
              <a:gd name="T112" fmla="*/ 132 w 227"/>
              <a:gd name="T113" fmla="*/ 573 h 661"/>
              <a:gd name="T114" fmla="*/ 134 w 227"/>
              <a:gd name="T115" fmla="*/ 607 h 661"/>
              <a:gd name="T116" fmla="*/ 136 w 227"/>
              <a:gd name="T117" fmla="*/ 628 h 661"/>
              <a:gd name="T118" fmla="*/ 139 w 227"/>
              <a:gd name="T119" fmla="*/ 638 h 661"/>
              <a:gd name="T120" fmla="*/ 165 w 227"/>
              <a:gd name="T121" fmla="*/ 638 h 661"/>
              <a:gd name="T122" fmla="*/ 217 w 227"/>
              <a:gd name="T123" fmla="*/ 645 h 661"/>
              <a:gd name="T124" fmla="*/ 226 w 227"/>
              <a:gd name="T125" fmla="*/ 63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7" h="661">
                <a:moveTo>
                  <a:pt x="224" y="634"/>
                </a:moveTo>
                <a:cubicBezTo>
                  <a:pt x="223" y="633"/>
                  <a:pt x="211" y="632"/>
                  <a:pt x="205" y="629"/>
                </a:cubicBezTo>
                <a:cubicBezTo>
                  <a:pt x="198" y="626"/>
                  <a:pt x="182" y="609"/>
                  <a:pt x="182" y="609"/>
                </a:cubicBezTo>
                <a:cubicBezTo>
                  <a:pt x="182" y="609"/>
                  <a:pt x="185" y="598"/>
                  <a:pt x="186" y="596"/>
                </a:cubicBezTo>
                <a:cubicBezTo>
                  <a:pt x="187" y="594"/>
                  <a:pt x="184" y="587"/>
                  <a:pt x="182" y="578"/>
                </a:cubicBezTo>
                <a:cubicBezTo>
                  <a:pt x="180" y="569"/>
                  <a:pt x="176" y="563"/>
                  <a:pt x="178" y="550"/>
                </a:cubicBezTo>
                <a:cubicBezTo>
                  <a:pt x="179" y="537"/>
                  <a:pt x="173" y="468"/>
                  <a:pt x="173" y="465"/>
                </a:cubicBezTo>
                <a:cubicBezTo>
                  <a:pt x="173" y="462"/>
                  <a:pt x="164" y="401"/>
                  <a:pt x="163" y="396"/>
                </a:cubicBezTo>
                <a:cubicBezTo>
                  <a:pt x="163" y="390"/>
                  <a:pt x="146" y="329"/>
                  <a:pt x="146" y="329"/>
                </a:cubicBezTo>
                <a:cubicBezTo>
                  <a:pt x="146" y="329"/>
                  <a:pt x="162" y="320"/>
                  <a:pt x="163" y="318"/>
                </a:cubicBezTo>
                <a:cubicBezTo>
                  <a:pt x="164" y="317"/>
                  <a:pt x="161" y="311"/>
                  <a:pt x="158" y="302"/>
                </a:cubicBezTo>
                <a:cubicBezTo>
                  <a:pt x="154" y="292"/>
                  <a:pt x="154" y="269"/>
                  <a:pt x="154" y="269"/>
                </a:cubicBezTo>
                <a:cubicBezTo>
                  <a:pt x="154" y="269"/>
                  <a:pt x="155" y="267"/>
                  <a:pt x="156" y="266"/>
                </a:cubicBezTo>
                <a:cubicBezTo>
                  <a:pt x="156" y="265"/>
                  <a:pt x="153" y="261"/>
                  <a:pt x="153" y="257"/>
                </a:cubicBezTo>
                <a:cubicBezTo>
                  <a:pt x="152" y="253"/>
                  <a:pt x="145" y="232"/>
                  <a:pt x="145" y="232"/>
                </a:cubicBezTo>
                <a:cubicBezTo>
                  <a:pt x="145" y="232"/>
                  <a:pt x="159" y="229"/>
                  <a:pt x="163" y="226"/>
                </a:cubicBezTo>
                <a:cubicBezTo>
                  <a:pt x="167" y="223"/>
                  <a:pt x="169" y="219"/>
                  <a:pt x="169" y="217"/>
                </a:cubicBezTo>
                <a:cubicBezTo>
                  <a:pt x="169" y="215"/>
                  <a:pt x="169" y="209"/>
                  <a:pt x="168" y="204"/>
                </a:cubicBezTo>
                <a:cubicBezTo>
                  <a:pt x="166" y="198"/>
                  <a:pt x="161" y="162"/>
                  <a:pt x="160" y="158"/>
                </a:cubicBezTo>
                <a:cubicBezTo>
                  <a:pt x="160" y="153"/>
                  <a:pt x="160" y="151"/>
                  <a:pt x="160" y="149"/>
                </a:cubicBezTo>
                <a:cubicBezTo>
                  <a:pt x="159" y="147"/>
                  <a:pt x="159" y="145"/>
                  <a:pt x="158" y="142"/>
                </a:cubicBezTo>
                <a:cubicBezTo>
                  <a:pt x="156" y="139"/>
                  <a:pt x="156" y="138"/>
                  <a:pt x="156" y="134"/>
                </a:cubicBezTo>
                <a:cubicBezTo>
                  <a:pt x="156" y="129"/>
                  <a:pt x="153" y="116"/>
                  <a:pt x="153" y="116"/>
                </a:cubicBezTo>
                <a:cubicBezTo>
                  <a:pt x="153" y="116"/>
                  <a:pt x="151" y="113"/>
                  <a:pt x="146" y="112"/>
                </a:cubicBezTo>
                <a:cubicBezTo>
                  <a:pt x="140" y="111"/>
                  <a:pt x="114" y="102"/>
                  <a:pt x="114" y="102"/>
                </a:cubicBezTo>
                <a:cubicBezTo>
                  <a:pt x="114" y="102"/>
                  <a:pt x="112" y="100"/>
                  <a:pt x="111" y="99"/>
                </a:cubicBezTo>
                <a:cubicBezTo>
                  <a:pt x="111" y="98"/>
                  <a:pt x="109" y="97"/>
                  <a:pt x="106" y="95"/>
                </a:cubicBezTo>
                <a:cubicBezTo>
                  <a:pt x="104" y="94"/>
                  <a:pt x="103" y="92"/>
                  <a:pt x="101" y="90"/>
                </a:cubicBezTo>
                <a:cubicBezTo>
                  <a:pt x="101" y="90"/>
                  <a:pt x="101" y="90"/>
                  <a:pt x="100" y="89"/>
                </a:cubicBezTo>
                <a:cubicBezTo>
                  <a:pt x="100" y="89"/>
                  <a:pt x="100" y="89"/>
                  <a:pt x="100" y="89"/>
                </a:cubicBezTo>
                <a:cubicBezTo>
                  <a:pt x="100" y="89"/>
                  <a:pt x="100" y="88"/>
                  <a:pt x="100" y="88"/>
                </a:cubicBezTo>
                <a:cubicBezTo>
                  <a:pt x="99" y="88"/>
                  <a:pt x="99" y="88"/>
                  <a:pt x="99" y="88"/>
                </a:cubicBezTo>
                <a:cubicBezTo>
                  <a:pt x="99" y="87"/>
                  <a:pt x="99" y="87"/>
                  <a:pt x="99" y="87"/>
                </a:cubicBezTo>
                <a:cubicBezTo>
                  <a:pt x="99" y="87"/>
                  <a:pt x="99" y="87"/>
                  <a:pt x="99" y="87"/>
                </a:cubicBezTo>
                <a:cubicBezTo>
                  <a:pt x="99" y="87"/>
                  <a:pt x="99" y="87"/>
                  <a:pt x="99" y="87"/>
                </a:cubicBezTo>
                <a:cubicBezTo>
                  <a:pt x="98" y="81"/>
                  <a:pt x="98" y="81"/>
                  <a:pt x="98" y="81"/>
                </a:cubicBezTo>
                <a:cubicBezTo>
                  <a:pt x="98" y="81"/>
                  <a:pt x="99" y="80"/>
                  <a:pt x="100" y="77"/>
                </a:cubicBezTo>
                <a:cubicBezTo>
                  <a:pt x="101" y="74"/>
                  <a:pt x="101" y="65"/>
                  <a:pt x="101" y="65"/>
                </a:cubicBezTo>
                <a:cubicBezTo>
                  <a:pt x="101" y="65"/>
                  <a:pt x="103" y="65"/>
                  <a:pt x="105" y="63"/>
                </a:cubicBezTo>
                <a:cubicBezTo>
                  <a:pt x="106" y="61"/>
                  <a:pt x="106" y="59"/>
                  <a:pt x="107" y="57"/>
                </a:cubicBezTo>
                <a:cubicBezTo>
                  <a:pt x="107" y="55"/>
                  <a:pt x="108" y="49"/>
                  <a:pt x="107" y="46"/>
                </a:cubicBezTo>
                <a:cubicBezTo>
                  <a:pt x="106" y="43"/>
                  <a:pt x="105" y="44"/>
                  <a:pt x="105" y="44"/>
                </a:cubicBezTo>
                <a:cubicBezTo>
                  <a:pt x="105" y="44"/>
                  <a:pt x="107" y="33"/>
                  <a:pt x="107" y="29"/>
                </a:cubicBezTo>
                <a:cubicBezTo>
                  <a:pt x="108" y="26"/>
                  <a:pt x="103" y="14"/>
                  <a:pt x="102" y="11"/>
                </a:cubicBezTo>
                <a:cubicBezTo>
                  <a:pt x="101" y="7"/>
                  <a:pt x="88" y="2"/>
                  <a:pt x="79" y="1"/>
                </a:cubicBezTo>
                <a:cubicBezTo>
                  <a:pt x="70" y="0"/>
                  <a:pt x="61" y="6"/>
                  <a:pt x="59" y="7"/>
                </a:cubicBezTo>
                <a:cubicBezTo>
                  <a:pt x="56" y="9"/>
                  <a:pt x="53" y="14"/>
                  <a:pt x="53" y="14"/>
                </a:cubicBezTo>
                <a:cubicBezTo>
                  <a:pt x="53" y="14"/>
                  <a:pt x="50" y="17"/>
                  <a:pt x="48" y="21"/>
                </a:cubicBezTo>
                <a:cubicBezTo>
                  <a:pt x="47" y="25"/>
                  <a:pt x="48" y="46"/>
                  <a:pt x="48" y="47"/>
                </a:cubicBezTo>
                <a:cubicBezTo>
                  <a:pt x="48" y="47"/>
                  <a:pt x="47" y="46"/>
                  <a:pt x="47" y="47"/>
                </a:cubicBezTo>
                <a:cubicBezTo>
                  <a:pt x="46" y="47"/>
                  <a:pt x="45" y="48"/>
                  <a:pt x="46" y="53"/>
                </a:cubicBezTo>
                <a:cubicBezTo>
                  <a:pt x="46" y="58"/>
                  <a:pt x="48" y="64"/>
                  <a:pt x="50" y="65"/>
                </a:cubicBezTo>
                <a:cubicBezTo>
                  <a:pt x="52" y="67"/>
                  <a:pt x="54" y="67"/>
                  <a:pt x="54" y="67"/>
                </a:cubicBezTo>
                <a:cubicBezTo>
                  <a:pt x="54" y="67"/>
                  <a:pt x="54" y="67"/>
                  <a:pt x="54" y="72"/>
                </a:cubicBezTo>
                <a:cubicBezTo>
                  <a:pt x="54" y="76"/>
                  <a:pt x="58" y="80"/>
                  <a:pt x="58" y="80"/>
                </a:cubicBezTo>
                <a:cubicBezTo>
                  <a:pt x="58" y="82"/>
                  <a:pt x="58" y="82"/>
                  <a:pt x="58" y="82"/>
                </a:cubicBezTo>
                <a:cubicBezTo>
                  <a:pt x="58" y="82"/>
                  <a:pt x="58" y="83"/>
                  <a:pt x="58" y="83"/>
                </a:cubicBezTo>
                <a:cubicBezTo>
                  <a:pt x="58" y="83"/>
                  <a:pt x="58" y="83"/>
                  <a:pt x="58" y="83"/>
                </a:cubicBezTo>
                <a:cubicBezTo>
                  <a:pt x="58" y="83"/>
                  <a:pt x="58" y="83"/>
                  <a:pt x="58" y="83"/>
                </a:cubicBezTo>
                <a:cubicBezTo>
                  <a:pt x="58" y="83"/>
                  <a:pt x="58" y="83"/>
                  <a:pt x="58" y="83"/>
                </a:cubicBezTo>
                <a:cubicBezTo>
                  <a:pt x="57" y="83"/>
                  <a:pt x="57" y="83"/>
                  <a:pt x="57" y="83"/>
                </a:cubicBezTo>
                <a:cubicBezTo>
                  <a:pt x="57" y="83"/>
                  <a:pt x="57" y="83"/>
                  <a:pt x="57" y="83"/>
                </a:cubicBezTo>
                <a:cubicBezTo>
                  <a:pt x="57" y="84"/>
                  <a:pt x="57" y="84"/>
                  <a:pt x="56" y="85"/>
                </a:cubicBezTo>
                <a:cubicBezTo>
                  <a:pt x="55" y="86"/>
                  <a:pt x="52" y="89"/>
                  <a:pt x="50" y="90"/>
                </a:cubicBezTo>
                <a:cubicBezTo>
                  <a:pt x="49" y="91"/>
                  <a:pt x="47" y="92"/>
                  <a:pt x="47" y="95"/>
                </a:cubicBezTo>
                <a:cubicBezTo>
                  <a:pt x="47" y="97"/>
                  <a:pt x="46" y="96"/>
                  <a:pt x="43" y="97"/>
                </a:cubicBezTo>
                <a:cubicBezTo>
                  <a:pt x="40" y="99"/>
                  <a:pt x="26" y="103"/>
                  <a:pt x="23" y="104"/>
                </a:cubicBezTo>
                <a:cubicBezTo>
                  <a:pt x="21" y="106"/>
                  <a:pt x="5" y="110"/>
                  <a:pt x="2" y="113"/>
                </a:cubicBezTo>
                <a:cubicBezTo>
                  <a:pt x="0" y="116"/>
                  <a:pt x="3" y="125"/>
                  <a:pt x="4" y="129"/>
                </a:cubicBezTo>
                <a:cubicBezTo>
                  <a:pt x="5" y="134"/>
                  <a:pt x="3" y="136"/>
                  <a:pt x="2" y="140"/>
                </a:cubicBezTo>
                <a:cubicBezTo>
                  <a:pt x="1" y="145"/>
                  <a:pt x="1" y="158"/>
                  <a:pt x="3" y="165"/>
                </a:cubicBezTo>
                <a:cubicBezTo>
                  <a:pt x="5" y="172"/>
                  <a:pt x="6" y="175"/>
                  <a:pt x="7" y="186"/>
                </a:cubicBezTo>
                <a:cubicBezTo>
                  <a:pt x="9" y="196"/>
                  <a:pt x="15" y="227"/>
                  <a:pt x="15" y="227"/>
                </a:cubicBezTo>
                <a:cubicBezTo>
                  <a:pt x="21" y="236"/>
                  <a:pt x="21" y="236"/>
                  <a:pt x="21" y="236"/>
                </a:cubicBezTo>
                <a:cubicBezTo>
                  <a:pt x="21" y="236"/>
                  <a:pt x="19" y="255"/>
                  <a:pt x="19" y="257"/>
                </a:cubicBezTo>
                <a:cubicBezTo>
                  <a:pt x="19" y="259"/>
                  <a:pt x="22" y="260"/>
                  <a:pt x="22" y="260"/>
                </a:cubicBezTo>
                <a:cubicBezTo>
                  <a:pt x="22" y="260"/>
                  <a:pt x="17" y="274"/>
                  <a:pt x="17" y="278"/>
                </a:cubicBezTo>
                <a:cubicBezTo>
                  <a:pt x="16" y="283"/>
                  <a:pt x="1" y="328"/>
                  <a:pt x="1" y="328"/>
                </a:cubicBezTo>
                <a:cubicBezTo>
                  <a:pt x="1" y="328"/>
                  <a:pt x="2" y="328"/>
                  <a:pt x="8" y="331"/>
                </a:cubicBezTo>
                <a:cubicBezTo>
                  <a:pt x="14" y="334"/>
                  <a:pt x="18" y="332"/>
                  <a:pt x="18" y="332"/>
                </a:cubicBezTo>
                <a:cubicBezTo>
                  <a:pt x="18" y="332"/>
                  <a:pt x="17" y="346"/>
                  <a:pt x="18" y="354"/>
                </a:cubicBezTo>
                <a:cubicBezTo>
                  <a:pt x="18" y="363"/>
                  <a:pt x="17" y="386"/>
                  <a:pt x="16" y="398"/>
                </a:cubicBezTo>
                <a:cubicBezTo>
                  <a:pt x="14" y="411"/>
                  <a:pt x="16" y="410"/>
                  <a:pt x="17" y="419"/>
                </a:cubicBezTo>
                <a:cubicBezTo>
                  <a:pt x="18" y="427"/>
                  <a:pt x="23" y="477"/>
                  <a:pt x="23" y="477"/>
                </a:cubicBezTo>
                <a:cubicBezTo>
                  <a:pt x="24" y="494"/>
                  <a:pt x="24" y="494"/>
                  <a:pt x="24" y="494"/>
                </a:cubicBezTo>
                <a:cubicBezTo>
                  <a:pt x="24" y="494"/>
                  <a:pt x="24" y="499"/>
                  <a:pt x="23" y="504"/>
                </a:cubicBezTo>
                <a:cubicBezTo>
                  <a:pt x="22" y="509"/>
                  <a:pt x="22" y="511"/>
                  <a:pt x="22" y="525"/>
                </a:cubicBezTo>
                <a:cubicBezTo>
                  <a:pt x="22" y="538"/>
                  <a:pt x="28" y="567"/>
                  <a:pt x="27" y="572"/>
                </a:cubicBezTo>
                <a:cubicBezTo>
                  <a:pt x="26" y="577"/>
                  <a:pt x="26" y="588"/>
                  <a:pt x="27" y="599"/>
                </a:cubicBezTo>
                <a:cubicBezTo>
                  <a:pt x="28" y="609"/>
                  <a:pt x="36" y="627"/>
                  <a:pt x="36" y="627"/>
                </a:cubicBezTo>
                <a:cubicBezTo>
                  <a:pt x="36" y="627"/>
                  <a:pt x="34" y="642"/>
                  <a:pt x="34" y="645"/>
                </a:cubicBezTo>
                <a:cubicBezTo>
                  <a:pt x="34" y="648"/>
                  <a:pt x="36" y="652"/>
                  <a:pt x="36" y="653"/>
                </a:cubicBezTo>
                <a:cubicBezTo>
                  <a:pt x="36" y="654"/>
                  <a:pt x="36" y="654"/>
                  <a:pt x="40" y="657"/>
                </a:cubicBezTo>
                <a:cubicBezTo>
                  <a:pt x="43" y="660"/>
                  <a:pt x="52" y="661"/>
                  <a:pt x="58" y="661"/>
                </a:cubicBezTo>
                <a:cubicBezTo>
                  <a:pt x="65" y="661"/>
                  <a:pt x="71" y="658"/>
                  <a:pt x="72" y="656"/>
                </a:cubicBezTo>
                <a:cubicBezTo>
                  <a:pt x="73" y="655"/>
                  <a:pt x="73" y="653"/>
                  <a:pt x="72" y="652"/>
                </a:cubicBezTo>
                <a:cubicBezTo>
                  <a:pt x="72" y="652"/>
                  <a:pt x="73" y="652"/>
                  <a:pt x="74" y="649"/>
                </a:cubicBezTo>
                <a:cubicBezTo>
                  <a:pt x="74" y="646"/>
                  <a:pt x="71" y="639"/>
                  <a:pt x="70" y="636"/>
                </a:cubicBezTo>
                <a:cubicBezTo>
                  <a:pt x="69" y="633"/>
                  <a:pt x="67" y="624"/>
                  <a:pt x="67" y="624"/>
                </a:cubicBezTo>
                <a:cubicBezTo>
                  <a:pt x="67" y="624"/>
                  <a:pt x="72" y="617"/>
                  <a:pt x="72" y="611"/>
                </a:cubicBezTo>
                <a:cubicBezTo>
                  <a:pt x="71" y="606"/>
                  <a:pt x="70" y="600"/>
                  <a:pt x="68" y="596"/>
                </a:cubicBezTo>
                <a:cubicBezTo>
                  <a:pt x="67" y="592"/>
                  <a:pt x="70" y="587"/>
                  <a:pt x="73" y="579"/>
                </a:cubicBezTo>
                <a:cubicBezTo>
                  <a:pt x="76" y="570"/>
                  <a:pt x="74" y="567"/>
                  <a:pt x="72" y="561"/>
                </a:cubicBezTo>
                <a:cubicBezTo>
                  <a:pt x="70" y="554"/>
                  <a:pt x="64" y="512"/>
                  <a:pt x="64" y="512"/>
                </a:cubicBezTo>
                <a:cubicBezTo>
                  <a:pt x="64" y="512"/>
                  <a:pt x="66" y="495"/>
                  <a:pt x="67" y="486"/>
                </a:cubicBezTo>
                <a:cubicBezTo>
                  <a:pt x="69" y="478"/>
                  <a:pt x="67" y="470"/>
                  <a:pt x="68" y="465"/>
                </a:cubicBezTo>
                <a:cubicBezTo>
                  <a:pt x="69" y="460"/>
                  <a:pt x="76" y="453"/>
                  <a:pt x="77" y="442"/>
                </a:cubicBezTo>
                <a:cubicBezTo>
                  <a:pt x="77" y="431"/>
                  <a:pt x="91" y="387"/>
                  <a:pt x="91" y="387"/>
                </a:cubicBezTo>
                <a:cubicBezTo>
                  <a:pt x="91" y="387"/>
                  <a:pt x="93" y="390"/>
                  <a:pt x="98" y="406"/>
                </a:cubicBezTo>
                <a:cubicBezTo>
                  <a:pt x="103" y="422"/>
                  <a:pt x="111" y="461"/>
                  <a:pt x="113" y="471"/>
                </a:cubicBezTo>
                <a:cubicBezTo>
                  <a:pt x="115" y="480"/>
                  <a:pt x="118" y="486"/>
                  <a:pt x="122" y="491"/>
                </a:cubicBezTo>
                <a:cubicBezTo>
                  <a:pt x="125" y="497"/>
                  <a:pt x="125" y="504"/>
                  <a:pt x="127" y="513"/>
                </a:cubicBezTo>
                <a:cubicBezTo>
                  <a:pt x="128" y="522"/>
                  <a:pt x="129" y="553"/>
                  <a:pt x="129" y="553"/>
                </a:cubicBezTo>
                <a:cubicBezTo>
                  <a:pt x="132" y="573"/>
                  <a:pt x="132" y="573"/>
                  <a:pt x="132" y="573"/>
                </a:cubicBezTo>
                <a:cubicBezTo>
                  <a:pt x="132" y="573"/>
                  <a:pt x="129" y="584"/>
                  <a:pt x="129" y="587"/>
                </a:cubicBezTo>
                <a:cubicBezTo>
                  <a:pt x="128" y="591"/>
                  <a:pt x="134" y="607"/>
                  <a:pt x="134" y="607"/>
                </a:cubicBezTo>
                <a:cubicBezTo>
                  <a:pt x="134" y="607"/>
                  <a:pt x="133" y="614"/>
                  <a:pt x="133" y="617"/>
                </a:cubicBezTo>
                <a:cubicBezTo>
                  <a:pt x="133" y="619"/>
                  <a:pt x="136" y="628"/>
                  <a:pt x="136" y="628"/>
                </a:cubicBezTo>
                <a:cubicBezTo>
                  <a:pt x="136" y="628"/>
                  <a:pt x="136" y="635"/>
                  <a:pt x="136" y="636"/>
                </a:cubicBezTo>
                <a:cubicBezTo>
                  <a:pt x="136" y="638"/>
                  <a:pt x="136" y="638"/>
                  <a:pt x="139" y="638"/>
                </a:cubicBezTo>
                <a:cubicBezTo>
                  <a:pt x="141" y="639"/>
                  <a:pt x="157" y="640"/>
                  <a:pt x="158" y="641"/>
                </a:cubicBezTo>
                <a:cubicBezTo>
                  <a:pt x="158" y="641"/>
                  <a:pt x="165" y="638"/>
                  <a:pt x="165" y="638"/>
                </a:cubicBezTo>
                <a:cubicBezTo>
                  <a:pt x="166" y="638"/>
                  <a:pt x="169" y="641"/>
                  <a:pt x="186" y="645"/>
                </a:cubicBezTo>
                <a:cubicBezTo>
                  <a:pt x="202" y="649"/>
                  <a:pt x="214" y="646"/>
                  <a:pt x="217" y="645"/>
                </a:cubicBezTo>
                <a:cubicBezTo>
                  <a:pt x="220" y="644"/>
                  <a:pt x="226" y="642"/>
                  <a:pt x="226" y="641"/>
                </a:cubicBezTo>
                <a:cubicBezTo>
                  <a:pt x="227" y="640"/>
                  <a:pt x="226" y="638"/>
                  <a:pt x="226" y="637"/>
                </a:cubicBezTo>
                <a:cubicBezTo>
                  <a:pt x="226" y="637"/>
                  <a:pt x="225" y="636"/>
                  <a:pt x="224" y="63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aphicFrame>
        <p:nvGraphicFramePr>
          <p:cNvPr id="63" name="Chart 306"/>
          <p:cNvGraphicFramePr/>
          <p:nvPr>
            <p:extLst>
              <p:ext uri="{D42A27DB-BD31-4B8C-83A1-F6EECF244321}">
                <p14:modId xmlns:p14="http://schemas.microsoft.com/office/powerpoint/2010/main" val="1166220604"/>
              </p:ext>
            </p:extLst>
          </p:nvPr>
        </p:nvGraphicFramePr>
        <p:xfrm>
          <a:off x="4745568" y="2771570"/>
          <a:ext cx="15621000" cy="4220382"/>
        </p:xfrm>
        <a:graphic>
          <a:graphicData uri="http://schemas.openxmlformats.org/drawingml/2006/chart">
            <c:chart xmlns:c="http://schemas.openxmlformats.org/drawingml/2006/chart" xmlns:r="http://schemas.openxmlformats.org/officeDocument/2006/relationships" r:id="rId3"/>
          </a:graphicData>
        </a:graphic>
      </p:graphicFrame>
      <p:grpSp>
        <p:nvGrpSpPr>
          <p:cNvPr id="54" name="Group 53"/>
          <p:cNvGrpSpPr/>
          <p:nvPr/>
        </p:nvGrpSpPr>
        <p:grpSpPr>
          <a:xfrm>
            <a:off x="-67155" y="0"/>
            <a:ext cx="15438437" cy="1483379"/>
            <a:chOff x="-67155" y="0"/>
            <a:chExt cx="15438437" cy="1483379"/>
          </a:xfrm>
        </p:grpSpPr>
        <p:sp>
          <p:nvSpPr>
            <p:cNvPr id="55" name="Freeform 5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6" name="Group 55"/>
            <p:cNvGrpSpPr/>
            <p:nvPr/>
          </p:nvGrpSpPr>
          <p:grpSpPr>
            <a:xfrm>
              <a:off x="590441" y="0"/>
              <a:ext cx="12477882" cy="1259765"/>
              <a:chOff x="15970295" y="4973456"/>
              <a:chExt cx="12477882" cy="1259765"/>
            </a:xfrm>
          </p:grpSpPr>
          <p:sp>
            <p:nvSpPr>
              <p:cNvPr id="5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58" name="TextBox 5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565317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left)">
                                      <p:cBhvr>
                                        <p:cTn id="11" dur="500"/>
                                        <p:tgtEl>
                                          <p:spTgt spid="10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0"/>
                                        </p:tgtEl>
                                        <p:attrNameLst>
                                          <p:attrName>style.visibility</p:attrName>
                                        </p:attrNameLst>
                                      </p:cBhvr>
                                      <p:to>
                                        <p:strVal val="visible"/>
                                      </p:to>
                                    </p:set>
                                    <p:animEffect transition="in" filter="wipe(left)">
                                      <p:cBhvr>
                                        <p:cTn id="15" dur="500"/>
                                        <p:tgtEl>
                                          <p:spTgt spid="1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wipe(left)">
                                      <p:cBhvr>
                                        <p:cTn id="19" dur="500"/>
                                        <p:tgtEl>
                                          <p:spTgt spid="11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wipe(down)">
                                      <p:cBhvr>
                                        <p:cTn id="23" dur="500"/>
                                        <p:tgtEl>
                                          <p:spTgt spid="11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wipe(down)">
                                      <p:cBhvr>
                                        <p:cTn id="27" dur="500"/>
                                        <p:tgtEl>
                                          <p:spTgt spid="119"/>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animBg="1"/>
      <p:bldGraphic spid="63"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6" name="TextBox 35"/>
          <p:cNvSpPr txBox="1"/>
          <p:nvPr/>
        </p:nvSpPr>
        <p:spPr>
          <a:xfrm>
            <a:off x="3779837" y="104394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7" name="TextBox 36"/>
          <p:cNvSpPr txBox="1"/>
          <p:nvPr/>
        </p:nvSpPr>
        <p:spPr>
          <a:xfrm>
            <a:off x="8768868" y="104394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8" name="TextBox 37"/>
          <p:cNvSpPr txBox="1"/>
          <p:nvPr/>
        </p:nvSpPr>
        <p:spPr>
          <a:xfrm>
            <a:off x="13838237" y="104394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9" name="TextBox 38"/>
          <p:cNvSpPr txBox="1"/>
          <p:nvPr/>
        </p:nvSpPr>
        <p:spPr>
          <a:xfrm>
            <a:off x="18841851" y="104394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0" name="Group 39"/>
          <p:cNvGrpSpPr/>
          <p:nvPr/>
        </p:nvGrpSpPr>
        <p:grpSpPr>
          <a:xfrm>
            <a:off x="17328092" y="10538089"/>
            <a:ext cx="1447038" cy="1447415"/>
            <a:chOff x="18094755" y="1818290"/>
            <a:chExt cx="1479473" cy="1479858"/>
          </a:xfrm>
        </p:grpSpPr>
        <p:sp>
          <p:nvSpPr>
            <p:cNvPr id="41"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2"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3" name="Group 42"/>
          <p:cNvGrpSpPr/>
          <p:nvPr/>
        </p:nvGrpSpPr>
        <p:grpSpPr>
          <a:xfrm>
            <a:off x="7230385" y="10555466"/>
            <a:ext cx="1447038" cy="1447415"/>
            <a:chOff x="4207230" y="1905000"/>
            <a:chExt cx="1479473" cy="1479858"/>
          </a:xfrm>
        </p:grpSpPr>
        <p:sp>
          <p:nvSpPr>
            <p:cNvPr id="44"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5"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6" name="Group 45"/>
          <p:cNvGrpSpPr/>
          <p:nvPr/>
        </p:nvGrpSpPr>
        <p:grpSpPr>
          <a:xfrm>
            <a:off x="2044902" y="10555466"/>
            <a:ext cx="1447038" cy="1447415"/>
            <a:chOff x="4286075" y="5835152"/>
            <a:chExt cx="1479473" cy="1479858"/>
          </a:xfrm>
        </p:grpSpPr>
        <p:sp>
          <p:nvSpPr>
            <p:cNvPr id="47"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8" name="Group 43"/>
            <p:cNvGrpSpPr/>
            <p:nvPr/>
          </p:nvGrpSpPr>
          <p:grpSpPr>
            <a:xfrm>
              <a:off x="4429505" y="5936389"/>
              <a:ext cx="1034921" cy="1229279"/>
              <a:chOff x="2060819" y="1388284"/>
              <a:chExt cx="271040" cy="321860"/>
            </a:xfrm>
            <a:solidFill>
              <a:schemeClr val="bg1"/>
            </a:solidFill>
          </p:grpSpPr>
          <p:sp>
            <p:nvSpPr>
              <p:cNvPr id="49"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0"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1"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2"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53" name="Group 52"/>
          <p:cNvGrpSpPr/>
          <p:nvPr/>
        </p:nvGrpSpPr>
        <p:grpSpPr>
          <a:xfrm>
            <a:off x="12299654" y="10553329"/>
            <a:ext cx="1447038" cy="1447415"/>
            <a:chOff x="18094755" y="5718940"/>
            <a:chExt cx="1479473" cy="1479858"/>
          </a:xfrm>
        </p:grpSpPr>
        <p:sp>
          <p:nvSpPr>
            <p:cNvPr id="54"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5"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Tree>
    <p:extLst>
      <p:ext uri="{BB962C8B-B14F-4D97-AF65-F5344CB8AC3E}">
        <p14:creationId xmlns:p14="http://schemas.microsoft.com/office/powerpoint/2010/main" val="1109926307"/>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1588031" y="2087773"/>
            <a:ext cx="21699006" cy="1569827"/>
            <a:chOff x="17167947" y="1544895"/>
            <a:chExt cx="9061387" cy="3050365"/>
          </a:xfrm>
        </p:grpSpPr>
        <p:sp>
          <p:nvSpPr>
            <p:cNvPr id="42" name="TextBox 41"/>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43" name="TextBox 42"/>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50" name="Group 49"/>
          <p:cNvGrpSpPr/>
          <p:nvPr/>
        </p:nvGrpSpPr>
        <p:grpSpPr>
          <a:xfrm>
            <a:off x="5744743" y="5029200"/>
            <a:ext cx="6076423" cy="2151761"/>
            <a:chOff x="9367692" y="5209460"/>
            <a:chExt cx="12600826" cy="2708853"/>
          </a:xfrm>
        </p:grpSpPr>
        <p:sp>
          <p:nvSpPr>
            <p:cNvPr id="5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52" name="Picture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sp>
        <p:nvSpPr>
          <p:cNvPr id="53" name="TextBox 52"/>
          <p:cNvSpPr txBox="1"/>
          <p:nvPr/>
        </p:nvSpPr>
        <p:spPr>
          <a:xfrm>
            <a:off x="7039974" y="5807519"/>
            <a:ext cx="4191169" cy="966059"/>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a:t>
            </a:r>
          </a:p>
        </p:txBody>
      </p:sp>
      <p:sp>
        <p:nvSpPr>
          <p:cNvPr id="54" name="TextBox 53"/>
          <p:cNvSpPr txBox="1"/>
          <p:nvPr/>
        </p:nvSpPr>
        <p:spPr>
          <a:xfrm>
            <a:off x="7095632" y="5336743"/>
            <a:ext cx="4135511"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55" name="Group 54"/>
          <p:cNvGrpSpPr/>
          <p:nvPr/>
        </p:nvGrpSpPr>
        <p:grpSpPr>
          <a:xfrm>
            <a:off x="5691449" y="8153400"/>
            <a:ext cx="6076423" cy="2151761"/>
            <a:chOff x="9367692" y="5209460"/>
            <a:chExt cx="12600826" cy="2708853"/>
          </a:xfrm>
        </p:grpSpPr>
        <p:sp>
          <p:nvSpPr>
            <p:cNvPr id="5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57" name="Picture 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sp>
        <p:nvSpPr>
          <p:cNvPr id="58" name="TextBox 57"/>
          <p:cNvSpPr txBox="1"/>
          <p:nvPr/>
        </p:nvSpPr>
        <p:spPr>
          <a:xfrm>
            <a:off x="6986680" y="8931719"/>
            <a:ext cx="4191169" cy="966059"/>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a:t>
            </a:r>
          </a:p>
        </p:txBody>
      </p:sp>
      <p:sp>
        <p:nvSpPr>
          <p:cNvPr id="59" name="TextBox 58"/>
          <p:cNvSpPr txBox="1"/>
          <p:nvPr/>
        </p:nvSpPr>
        <p:spPr>
          <a:xfrm>
            <a:off x="7042339" y="8460943"/>
            <a:ext cx="4409808"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60" name="Group 59"/>
          <p:cNvGrpSpPr/>
          <p:nvPr/>
        </p:nvGrpSpPr>
        <p:grpSpPr>
          <a:xfrm>
            <a:off x="16448614" y="5102395"/>
            <a:ext cx="6076423" cy="2151761"/>
            <a:chOff x="9367692" y="5209460"/>
            <a:chExt cx="12600826" cy="2708853"/>
          </a:xfrm>
        </p:grpSpPr>
        <p:sp>
          <p:nvSpPr>
            <p:cNvPr id="6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62" name="Picture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sp>
        <p:nvSpPr>
          <p:cNvPr id="63" name="TextBox 62"/>
          <p:cNvSpPr txBox="1"/>
          <p:nvPr/>
        </p:nvSpPr>
        <p:spPr>
          <a:xfrm>
            <a:off x="17743845" y="5880714"/>
            <a:ext cx="4191169" cy="966059"/>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a:t>
            </a:r>
          </a:p>
        </p:txBody>
      </p:sp>
      <p:sp>
        <p:nvSpPr>
          <p:cNvPr id="64" name="TextBox 63"/>
          <p:cNvSpPr txBox="1"/>
          <p:nvPr/>
        </p:nvSpPr>
        <p:spPr>
          <a:xfrm>
            <a:off x="17799503" y="5409938"/>
            <a:ext cx="4135511"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65" name="Group 64"/>
          <p:cNvGrpSpPr/>
          <p:nvPr/>
        </p:nvGrpSpPr>
        <p:grpSpPr>
          <a:xfrm>
            <a:off x="16395320" y="8226595"/>
            <a:ext cx="6076423" cy="2151761"/>
            <a:chOff x="9367692" y="5209460"/>
            <a:chExt cx="12600826" cy="2708853"/>
          </a:xfrm>
        </p:grpSpPr>
        <p:sp>
          <p:nvSpPr>
            <p:cNvPr id="6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pic>
          <p:nvPicPr>
            <p:cNvPr id="67" name="Picture 6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9783697" cy="2679921"/>
            </a:xfrm>
            <a:prstGeom prst="rect">
              <a:avLst/>
            </a:prstGeom>
          </p:spPr>
        </p:pic>
      </p:grpSp>
      <p:sp>
        <p:nvSpPr>
          <p:cNvPr id="68" name="TextBox 67"/>
          <p:cNvSpPr txBox="1"/>
          <p:nvPr/>
        </p:nvSpPr>
        <p:spPr>
          <a:xfrm>
            <a:off x="17690551" y="9004914"/>
            <a:ext cx="4191169" cy="966059"/>
          </a:xfrm>
          <a:prstGeom prst="rect">
            <a:avLst/>
          </a:prstGeom>
          <a:noFill/>
        </p:spPr>
        <p:txBody>
          <a:bodyPr wrap="square" lIns="219419" tIns="109710" rIns="219419" bIns="109710" rtlCol="0">
            <a:spAutoFit/>
          </a:bodyPr>
          <a:lstStyle/>
          <a:p>
            <a:r>
              <a:rPr lang="en-US" sz="2400" dirty="0">
                <a:solidFill>
                  <a:schemeClr val="bg1">
                    <a:lumMod val="95000"/>
                  </a:schemeClr>
                </a:solidFill>
                <a:latin typeface="Lato" pitchFamily="34" charset="0"/>
                <a:ea typeface="Lato" pitchFamily="34" charset="0"/>
                <a:cs typeface="Lato" pitchFamily="34" charset="0"/>
              </a:rPr>
              <a:t>Lorem Ipsum has two main data statistical </a:t>
            </a:r>
          </a:p>
        </p:txBody>
      </p:sp>
      <p:sp>
        <p:nvSpPr>
          <p:cNvPr id="69" name="TextBox 68"/>
          <p:cNvSpPr txBox="1"/>
          <p:nvPr/>
        </p:nvSpPr>
        <p:spPr>
          <a:xfrm>
            <a:off x="17746210" y="8534138"/>
            <a:ext cx="4409808"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CONTENT HERE</a:t>
            </a:r>
            <a:endParaRPr lang="id-ID" sz="3200" b="1" dirty="0">
              <a:solidFill>
                <a:schemeClr val="bg1"/>
              </a:solidFill>
              <a:latin typeface="Lato" pitchFamily="34" charset="0"/>
              <a:ea typeface="Lato" pitchFamily="34" charset="0"/>
              <a:cs typeface="Lato" pitchFamily="34" charset="0"/>
            </a:endParaRPr>
          </a:p>
        </p:txBody>
      </p:sp>
      <p:grpSp>
        <p:nvGrpSpPr>
          <p:cNvPr id="70" name="Group 69"/>
          <p:cNvGrpSpPr/>
          <p:nvPr/>
        </p:nvGrpSpPr>
        <p:grpSpPr>
          <a:xfrm>
            <a:off x="2544343" y="7220239"/>
            <a:ext cx="3483235" cy="4133561"/>
            <a:chOff x="4770968" y="8402638"/>
            <a:chExt cx="2045406" cy="2427287"/>
          </a:xfrm>
        </p:grpSpPr>
        <p:sp>
          <p:nvSpPr>
            <p:cNvPr id="71" name="Freeform 16"/>
            <p:cNvSpPr>
              <a:spLocks/>
            </p:cNvSpPr>
            <p:nvPr/>
          </p:nvSpPr>
          <p:spPr bwMode="auto">
            <a:xfrm>
              <a:off x="4770968" y="8402638"/>
              <a:ext cx="1938337" cy="2354263"/>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7 h 130"/>
                <a:gd name="T14" fmla="*/ 43 w 107"/>
                <a:gd name="T15" fmla="*/ 120 h 130"/>
                <a:gd name="T16" fmla="*/ 48 w 107"/>
                <a:gd name="T17" fmla="*/ 130 h 130"/>
                <a:gd name="T18" fmla="*/ 4 w 107"/>
                <a:gd name="T19" fmla="*/ 105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1"/>
                    <a:pt x="61" y="0"/>
                    <a:pt x="64" y="2"/>
                  </a:cubicBezTo>
                  <a:cubicBezTo>
                    <a:pt x="107" y="27"/>
                    <a:pt x="107" y="27"/>
                    <a:pt x="107" y="27"/>
                  </a:cubicBezTo>
                  <a:cubicBezTo>
                    <a:pt x="105" y="26"/>
                    <a:pt x="101" y="26"/>
                    <a:pt x="96" y="28"/>
                  </a:cubicBezTo>
                  <a:cubicBezTo>
                    <a:pt x="59" y="50"/>
                    <a:pt x="59" y="50"/>
                    <a:pt x="59" y="50"/>
                  </a:cubicBezTo>
                  <a:cubicBezTo>
                    <a:pt x="50" y="55"/>
                    <a:pt x="43" y="67"/>
                    <a:pt x="43" y="77"/>
                  </a:cubicBezTo>
                  <a:cubicBezTo>
                    <a:pt x="43" y="120"/>
                    <a:pt x="43" y="120"/>
                    <a:pt x="43" y="120"/>
                  </a:cubicBezTo>
                  <a:cubicBezTo>
                    <a:pt x="43" y="125"/>
                    <a:pt x="45" y="128"/>
                    <a:pt x="48" y="130"/>
                  </a:cubicBezTo>
                  <a:cubicBezTo>
                    <a:pt x="4" y="105"/>
                    <a:pt x="4" y="105"/>
                    <a:pt x="4" y="105"/>
                  </a:cubicBezTo>
                  <a:cubicBezTo>
                    <a:pt x="2" y="103"/>
                    <a:pt x="0" y="100"/>
                    <a:pt x="0" y="95"/>
                  </a:cubicBezTo>
                  <a:cubicBezTo>
                    <a:pt x="0" y="51"/>
                    <a:pt x="0" y="51"/>
                    <a:pt x="0" y="51"/>
                  </a:cubicBezTo>
                  <a:cubicBezTo>
                    <a:pt x="0" y="42"/>
                    <a:pt x="7" y="30"/>
                    <a:pt x="15" y="2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72" name="Freeform 17"/>
            <p:cNvSpPr>
              <a:spLocks/>
            </p:cNvSpPr>
            <p:nvPr/>
          </p:nvSpPr>
          <p:spPr bwMode="auto">
            <a:xfrm>
              <a:off x="5550430" y="8820150"/>
              <a:ext cx="1249362" cy="2009775"/>
            </a:xfrm>
            <a:custGeom>
              <a:avLst/>
              <a:gdLst>
                <a:gd name="T0" fmla="*/ 16 w 69"/>
                <a:gd name="T1" fmla="*/ 27 h 111"/>
                <a:gd name="T2" fmla="*/ 0 w 69"/>
                <a:gd name="T3" fmla="*/ 54 h 111"/>
                <a:gd name="T4" fmla="*/ 0 w 69"/>
                <a:gd name="T5" fmla="*/ 97 h 111"/>
                <a:gd name="T6" fmla="*/ 16 w 69"/>
                <a:gd name="T7" fmla="*/ 106 h 111"/>
                <a:gd name="T8" fmla="*/ 54 w 69"/>
                <a:gd name="T9" fmla="*/ 84 h 111"/>
                <a:gd name="T10" fmla="*/ 69 w 69"/>
                <a:gd name="T11" fmla="*/ 58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4"/>
                  </a:cubicBezTo>
                  <a:cubicBezTo>
                    <a:pt x="0" y="97"/>
                    <a:pt x="0" y="97"/>
                    <a:pt x="0" y="97"/>
                  </a:cubicBezTo>
                  <a:cubicBezTo>
                    <a:pt x="1" y="107"/>
                    <a:pt x="7" y="111"/>
                    <a:pt x="16" y="106"/>
                  </a:cubicBezTo>
                  <a:cubicBezTo>
                    <a:pt x="54" y="84"/>
                    <a:pt x="54" y="84"/>
                    <a:pt x="54" y="84"/>
                  </a:cubicBezTo>
                  <a:cubicBezTo>
                    <a:pt x="62" y="79"/>
                    <a:pt x="69" y="67"/>
                    <a:pt x="69" y="58"/>
                  </a:cubicBezTo>
                  <a:cubicBezTo>
                    <a:pt x="69" y="14"/>
                    <a:pt x="69" y="14"/>
                    <a:pt x="69" y="14"/>
                  </a:cubicBezTo>
                  <a:cubicBezTo>
                    <a:pt x="69" y="4"/>
                    <a:pt x="62" y="0"/>
                    <a:pt x="53" y="5"/>
                  </a:cubicBezTo>
                  <a:lnTo>
                    <a:pt x="16" y="27"/>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73" name="TextBox 72"/>
            <p:cNvSpPr txBox="1"/>
            <p:nvPr/>
          </p:nvSpPr>
          <p:spPr>
            <a:xfrm>
              <a:off x="5532968" y="9551313"/>
              <a:ext cx="1283406" cy="289170"/>
            </a:xfrm>
            <a:prstGeom prst="rect">
              <a:avLst/>
            </a:prstGeom>
            <a:noFill/>
          </p:spPr>
          <p:txBody>
            <a:bodyPr wrap="square" lIns="0" tIns="0" rIns="0" bIns="0" rtlCol="0">
              <a:spAutoFit/>
            </a:bodyPr>
            <a:lstStyle/>
            <a:p>
              <a:pPr algn="ctr"/>
              <a:r>
                <a:rPr lang="en-US" sz="3200" b="1" dirty="0" smtClean="0">
                  <a:solidFill>
                    <a:schemeClr val="bg1"/>
                  </a:solidFill>
                  <a:latin typeface="Lato Regular"/>
                  <a:cs typeface="Lato Regular"/>
                </a:rPr>
                <a:t>43%</a:t>
              </a:r>
              <a:endParaRPr lang="en-US" sz="3200" b="1" dirty="0">
                <a:solidFill>
                  <a:schemeClr val="bg1"/>
                </a:solidFill>
                <a:latin typeface="Lato Regular"/>
                <a:cs typeface="Lato Regular"/>
              </a:endParaRPr>
            </a:p>
          </p:txBody>
        </p:sp>
      </p:grpSp>
      <p:grpSp>
        <p:nvGrpSpPr>
          <p:cNvPr id="74" name="Group 73"/>
          <p:cNvGrpSpPr/>
          <p:nvPr/>
        </p:nvGrpSpPr>
        <p:grpSpPr>
          <a:xfrm>
            <a:off x="2671282" y="4038600"/>
            <a:ext cx="3511386" cy="4103825"/>
            <a:chOff x="6201305" y="7569200"/>
            <a:chExt cx="2061937" cy="2409826"/>
          </a:xfrm>
        </p:grpSpPr>
        <p:sp>
          <p:nvSpPr>
            <p:cNvPr id="75" name="Freeform 14"/>
            <p:cNvSpPr>
              <a:spLocks/>
            </p:cNvSpPr>
            <p:nvPr/>
          </p:nvSpPr>
          <p:spPr bwMode="auto">
            <a:xfrm>
              <a:off x="6201305" y="7569200"/>
              <a:ext cx="1938337" cy="2355850"/>
            </a:xfrm>
            <a:custGeom>
              <a:avLst/>
              <a:gdLst>
                <a:gd name="T0" fmla="*/ 15 w 107"/>
                <a:gd name="T1" fmla="*/ 24 h 130"/>
                <a:gd name="T2" fmla="*/ 53 w 107"/>
                <a:gd name="T3" fmla="*/ 3 h 130"/>
                <a:gd name="T4" fmla="*/ 64 w 107"/>
                <a:gd name="T5" fmla="*/ 2 h 130"/>
                <a:gd name="T6" fmla="*/ 107 w 107"/>
                <a:gd name="T7" fmla="*/ 27 h 130"/>
                <a:gd name="T8" fmla="*/ 96 w 107"/>
                <a:gd name="T9" fmla="*/ 28 h 130"/>
                <a:gd name="T10" fmla="*/ 58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4 h 130"/>
                <a:gd name="T22" fmla="*/ 0 w 107"/>
                <a:gd name="T23" fmla="*/ 51 h 130"/>
                <a:gd name="T24" fmla="*/ 15 w 107"/>
                <a:gd name="T25" fmla="*/ 2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4"/>
                  </a:moveTo>
                  <a:cubicBezTo>
                    <a:pt x="53" y="3"/>
                    <a:pt x="53" y="3"/>
                    <a:pt x="53" y="3"/>
                  </a:cubicBezTo>
                  <a:cubicBezTo>
                    <a:pt x="57" y="0"/>
                    <a:pt x="61" y="0"/>
                    <a:pt x="64" y="2"/>
                  </a:cubicBezTo>
                  <a:cubicBezTo>
                    <a:pt x="107" y="27"/>
                    <a:pt x="107" y="27"/>
                    <a:pt x="107" y="27"/>
                  </a:cubicBezTo>
                  <a:cubicBezTo>
                    <a:pt x="104" y="25"/>
                    <a:pt x="100" y="26"/>
                    <a:pt x="96" y="28"/>
                  </a:cubicBezTo>
                  <a:cubicBezTo>
                    <a:pt x="58" y="50"/>
                    <a:pt x="58" y="50"/>
                    <a:pt x="58"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1" y="103"/>
                    <a:pt x="0" y="99"/>
                    <a:pt x="0" y="94"/>
                  </a:cubicBezTo>
                  <a:cubicBezTo>
                    <a:pt x="0" y="51"/>
                    <a:pt x="0" y="51"/>
                    <a:pt x="0" y="51"/>
                  </a:cubicBezTo>
                  <a:cubicBezTo>
                    <a:pt x="0" y="41"/>
                    <a:pt x="6" y="29"/>
                    <a:pt x="15" y="2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76" name="Freeform 15"/>
            <p:cNvSpPr>
              <a:spLocks/>
            </p:cNvSpPr>
            <p:nvPr/>
          </p:nvSpPr>
          <p:spPr bwMode="auto">
            <a:xfrm>
              <a:off x="6980768" y="7986713"/>
              <a:ext cx="1249362" cy="1992313"/>
            </a:xfrm>
            <a:custGeom>
              <a:avLst/>
              <a:gdLst>
                <a:gd name="T0" fmla="*/ 15 w 69"/>
                <a:gd name="T1" fmla="*/ 27 h 110"/>
                <a:gd name="T2" fmla="*/ 0 w 69"/>
                <a:gd name="T3" fmla="*/ 53 h 110"/>
                <a:gd name="T4" fmla="*/ 0 w 69"/>
                <a:gd name="T5" fmla="*/ 97 h 110"/>
                <a:gd name="T6" fmla="*/ 16 w 69"/>
                <a:gd name="T7" fmla="*/ 105 h 110"/>
                <a:gd name="T8" fmla="*/ 53 w 69"/>
                <a:gd name="T9" fmla="*/ 84 h 110"/>
                <a:gd name="T10" fmla="*/ 69 w 69"/>
                <a:gd name="T11" fmla="*/ 57 h 110"/>
                <a:gd name="T12" fmla="*/ 69 w 69"/>
                <a:gd name="T13" fmla="*/ 14 h 110"/>
                <a:gd name="T14" fmla="*/ 53 w 69"/>
                <a:gd name="T15" fmla="*/ 5 h 110"/>
                <a:gd name="T16" fmla="*/ 15 w 69"/>
                <a:gd name="T17" fmla="*/ 2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7"/>
                  </a:moveTo>
                  <a:cubicBezTo>
                    <a:pt x="7" y="32"/>
                    <a:pt x="0" y="44"/>
                    <a:pt x="0" y="53"/>
                  </a:cubicBezTo>
                  <a:cubicBezTo>
                    <a:pt x="0" y="97"/>
                    <a:pt x="0" y="97"/>
                    <a:pt x="0" y="97"/>
                  </a:cubicBezTo>
                  <a:cubicBezTo>
                    <a:pt x="0" y="106"/>
                    <a:pt x="7" y="110"/>
                    <a:pt x="16" y="105"/>
                  </a:cubicBezTo>
                  <a:cubicBezTo>
                    <a:pt x="53" y="84"/>
                    <a:pt x="53" y="84"/>
                    <a:pt x="53" y="84"/>
                  </a:cubicBezTo>
                  <a:cubicBezTo>
                    <a:pt x="62" y="79"/>
                    <a:pt x="69" y="67"/>
                    <a:pt x="69" y="57"/>
                  </a:cubicBezTo>
                  <a:cubicBezTo>
                    <a:pt x="69" y="14"/>
                    <a:pt x="69" y="14"/>
                    <a:pt x="69" y="14"/>
                  </a:cubicBezTo>
                  <a:cubicBezTo>
                    <a:pt x="69" y="4"/>
                    <a:pt x="62" y="0"/>
                    <a:pt x="53" y="5"/>
                  </a:cubicBezTo>
                  <a:lnTo>
                    <a:pt x="15" y="27"/>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77" name="TextBox 76"/>
            <p:cNvSpPr txBox="1"/>
            <p:nvPr/>
          </p:nvSpPr>
          <p:spPr>
            <a:xfrm>
              <a:off x="6979836" y="8767425"/>
              <a:ext cx="1283406" cy="289170"/>
            </a:xfrm>
            <a:prstGeom prst="rect">
              <a:avLst/>
            </a:prstGeom>
            <a:noFill/>
          </p:spPr>
          <p:txBody>
            <a:bodyPr wrap="square" lIns="0" tIns="0" rIns="0" bIns="0" rtlCol="0">
              <a:spAutoFit/>
            </a:bodyPr>
            <a:lstStyle/>
            <a:p>
              <a:pPr algn="ctr"/>
              <a:r>
                <a:rPr lang="en-US" sz="3200" b="1" dirty="0" smtClean="0">
                  <a:solidFill>
                    <a:schemeClr val="bg1"/>
                  </a:solidFill>
                  <a:latin typeface="Lato Regular"/>
                  <a:cs typeface="Lato Regular"/>
                </a:rPr>
                <a:t>67%</a:t>
              </a:r>
              <a:endParaRPr lang="en-US" sz="3200" b="1" dirty="0">
                <a:solidFill>
                  <a:schemeClr val="bg1"/>
                </a:solidFill>
                <a:latin typeface="Lato Regular"/>
                <a:cs typeface="Lato Regular"/>
              </a:endParaRPr>
            </a:p>
          </p:txBody>
        </p:sp>
      </p:grpSp>
      <p:grpSp>
        <p:nvGrpSpPr>
          <p:cNvPr id="78" name="Group 77"/>
          <p:cNvGrpSpPr/>
          <p:nvPr/>
        </p:nvGrpSpPr>
        <p:grpSpPr>
          <a:xfrm>
            <a:off x="13268680" y="7252679"/>
            <a:ext cx="3594461" cy="4101121"/>
            <a:chOff x="7614180" y="6754813"/>
            <a:chExt cx="2110720" cy="2408238"/>
          </a:xfrm>
        </p:grpSpPr>
        <p:sp>
          <p:nvSpPr>
            <p:cNvPr id="79" name="Freeform 12"/>
            <p:cNvSpPr>
              <a:spLocks/>
            </p:cNvSpPr>
            <p:nvPr/>
          </p:nvSpPr>
          <p:spPr bwMode="auto">
            <a:xfrm>
              <a:off x="7614180" y="6754813"/>
              <a:ext cx="1955800" cy="2336800"/>
            </a:xfrm>
            <a:custGeom>
              <a:avLst/>
              <a:gdLst>
                <a:gd name="T0" fmla="*/ 16 w 108"/>
                <a:gd name="T1" fmla="*/ 24 h 129"/>
                <a:gd name="T2" fmla="*/ 54 w 108"/>
                <a:gd name="T3" fmla="*/ 2 h 129"/>
                <a:gd name="T4" fmla="*/ 64 w 108"/>
                <a:gd name="T5" fmla="*/ 1 h 129"/>
                <a:gd name="T6" fmla="*/ 108 w 108"/>
                <a:gd name="T7" fmla="*/ 26 h 129"/>
                <a:gd name="T8" fmla="*/ 97 w 108"/>
                <a:gd name="T9" fmla="*/ 28 h 129"/>
                <a:gd name="T10" fmla="*/ 59 w 108"/>
                <a:gd name="T11" fmla="*/ 49 h 129"/>
                <a:gd name="T12" fmla="*/ 44 w 108"/>
                <a:gd name="T13" fmla="*/ 76 h 129"/>
                <a:gd name="T14" fmla="*/ 44 w 108"/>
                <a:gd name="T15" fmla="*/ 119 h 129"/>
                <a:gd name="T16" fmla="*/ 49 w 108"/>
                <a:gd name="T17" fmla="*/ 129 h 129"/>
                <a:gd name="T18" fmla="*/ 5 w 108"/>
                <a:gd name="T19" fmla="*/ 104 h 129"/>
                <a:gd name="T20" fmla="*/ 1 w 108"/>
                <a:gd name="T21" fmla="*/ 94 h 129"/>
                <a:gd name="T22" fmla="*/ 0 w 108"/>
                <a:gd name="T23" fmla="*/ 51 h 129"/>
                <a:gd name="T24" fmla="*/ 16 w 108"/>
                <a:gd name="T25" fmla="*/ 2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29">
                  <a:moveTo>
                    <a:pt x="16" y="24"/>
                  </a:moveTo>
                  <a:cubicBezTo>
                    <a:pt x="54" y="2"/>
                    <a:pt x="54" y="2"/>
                    <a:pt x="54" y="2"/>
                  </a:cubicBezTo>
                  <a:cubicBezTo>
                    <a:pt x="58" y="0"/>
                    <a:pt x="62" y="0"/>
                    <a:pt x="64" y="1"/>
                  </a:cubicBezTo>
                  <a:cubicBezTo>
                    <a:pt x="108" y="26"/>
                    <a:pt x="108" y="26"/>
                    <a:pt x="108" y="26"/>
                  </a:cubicBezTo>
                  <a:cubicBezTo>
                    <a:pt x="105" y="25"/>
                    <a:pt x="101" y="25"/>
                    <a:pt x="97" y="28"/>
                  </a:cubicBezTo>
                  <a:cubicBezTo>
                    <a:pt x="59" y="49"/>
                    <a:pt x="59" y="49"/>
                    <a:pt x="59" y="49"/>
                  </a:cubicBezTo>
                  <a:cubicBezTo>
                    <a:pt x="51" y="54"/>
                    <a:pt x="44" y="66"/>
                    <a:pt x="44" y="76"/>
                  </a:cubicBezTo>
                  <a:cubicBezTo>
                    <a:pt x="44" y="119"/>
                    <a:pt x="44" y="119"/>
                    <a:pt x="44" y="119"/>
                  </a:cubicBezTo>
                  <a:cubicBezTo>
                    <a:pt x="44" y="124"/>
                    <a:pt x="46" y="128"/>
                    <a:pt x="49" y="129"/>
                  </a:cubicBezTo>
                  <a:cubicBezTo>
                    <a:pt x="5" y="104"/>
                    <a:pt x="5" y="104"/>
                    <a:pt x="5" y="104"/>
                  </a:cubicBezTo>
                  <a:cubicBezTo>
                    <a:pt x="2" y="102"/>
                    <a:pt x="1" y="99"/>
                    <a:pt x="1" y="94"/>
                  </a:cubicBezTo>
                  <a:cubicBezTo>
                    <a:pt x="0" y="51"/>
                    <a:pt x="0" y="51"/>
                    <a:pt x="0" y="51"/>
                  </a:cubicBezTo>
                  <a:cubicBezTo>
                    <a:pt x="0" y="41"/>
                    <a:pt x="7" y="29"/>
                    <a:pt x="16" y="2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80" name="Freeform 13"/>
            <p:cNvSpPr>
              <a:spLocks/>
            </p:cNvSpPr>
            <p:nvPr/>
          </p:nvSpPr>
          <p:spPr bwMode="auto">
            <a:xfrm>
              <a:off x="8411105" y="7170738"/>
              <a:ext cx="1249362" cy="1992313"/>
            </a:xfrm>
            <a:custGeom>
              <a:avLst/>
              <a:gdLst>
                <a:gd name="T0" fmla="*/ 15 w 69"/>
                <a:gd name="T1" fmla="*/ 26 h 110"/>
                <a:gd name="T2" fmla="*/ 0 w 69"/>
                <a:gd name="T3" fmla="*/ 53 h 110"/>
                <a:gd name="T4" fmla="*/ 0 w 69"/>
                <a:gd name="T5" fmla="*/ 96 h 110"/>
                <a:gd name="T6" fmla="*/ 16 w 69"/>
                <a:gd name="T7" fmla="*/ 105 h 110"/>
                <a:gd name="T8" fmla="*/ 53 w 69"/>
                <a:gd name="T9" fmla="*/ 83 h 110"/>
                <a:gd name="T10" fmla="*/ 69 w 69"/>
                <a:gd name="T11" fmla="*/ 57 h 110"/>
                <a:gd name="T12" fmla="*/ 68 w 69"/>
                <a:gd name="T13" fmla="*/ 13 h 110"/>
                <a:gd name="T14" fmla="*/ 53 w 69"/>
                <a:gd name="T15" fmla="*/ 5 h 110"/>
                <a:gd name="T16" fmla="*/ 15 w 69"/>
                <a:gd name="T17" fmla="*/ 2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6"/>
                  </a:moveTo>
                  <a:cubicBezTo>
                    <a:pt x="7" y="31"/>
                    <a:pt x="0" y="43"/>
                    <a:pt x="0" y="53"/>
                  </a:cubicBezTo>
                  <a:cubicBezTo>
                    <a:pt x="0" y="96"/>
                    <a:pt x="0" y="96"/>
                    <a:pt x="0" y="96"/>
                  </a:cubicBezTo>
                  <a:cubicBezTo>
                    <a:pt x="0" y="106"/>
                    <a:pt x="7" y="110"/>
                    <a:pt x="16" y="105"/>
                  </a:cubicBezTo>
                  <a:cubicBezTo>
                    <a:pt x="53" y="83"/>
                    <a:pt x="53" y="83"/>
                    <a:pt x="53" y="83"/>
                  </a:cubicBezTo>
                  <a:cubicBezTo>
                    <a:pt x="62" y="78"/>
                    <a:pt x="69" y="66"/>
                    <a:pt x="69" y="57"/>
                  </a:cubicBezTo>
                  <a:cubicBezTo>
                    <a:pt x="68" y="13"/>
                    <a:pt x="68" y="13"/>
                    <a:pt x="68" y="13"/>
                  </a:cubicBezTo>
                  <a:cubicBezTo>
                    <a:pt x="68" y="4"/>
                    <a:pt x="62" y="0"/>
                    <a:pt x="53" y="5"/>
                  </a:cubicBezTo>
                  <a:lnTo>
                    <a:pt x="15" y="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81" name="TextBox 80"/>
            <p:cNvSpPr txBox="1"/>
            <p:nvPr/>
          </p:nvSpPr>
          <p:spPr>
            <a:xfrm>
              <a:off x="8441494" y="7951113"/>
              <a:ext cx="1283406" cy="289170"/>
            </a:xfrm>
            <a:prstGeom prst="rect">
              <a:avLst/>
            </a:prstGeom>
            <a:noFill/>
          </p:spPr>
          <p:txBody>
            <a:bodyPr wrap="square" lIns="0" tIns="0" rIns="0" bIns="0" rtlCol="0">
              <a:spAutoFit/>
            </a:bodyPr>
            <a:lstStyle/>
            <a:p>
              <a:pPr algn="ctr"/>
              <a:r>
                <a:rPr lang="en-US" sz="3200" b="1" dirty="0" smtClean="0">
                  <a:solidFill>
                    <a:schemeClr val="bg1"/>
                  </a:solidFill>
                  <a:latin typeface="Lato Regular"/>
                  <a:cs typeface="Lato Regular"/>
                </a:rPr>
                <a:t>82%</a:t>
              </a:r>
              <a:endParaRPr lang="en-US" sz="3200" b="1" dirty="0">
                <a:solidFill>
                  <a:schemeClr val="bg1"/>
                </a:solidFill>
                <a:latin typeface="Lato Regular"/>
                <a:cs typeface="Lato Regular"/>
              </a:endParaRPr>
            </a:p>
          </p:txBody>
        </p:sp>
      </p:grpSp>
      <p:grpSp>
        <p:nvGrpSpPr>
          <p:cNvPr id="82" name="Group 81"/>
          <p:cNvGrpSpPr/>
          <p:nvPr/>
        </p:nvGrpSpPr>
        <p:grpSpPr>
          <a:xfrm>
            <a:off x="13309510" y="4204933"/>
            <a:ext cx="3560433" cy="4133563"/>
            <a:chOff x="9081030" y="5903913"/>
            <a:chExt cx="2090738" cy="2427288"/>
          </a:xfrm>
        </p:grpSpPr>
        <p:sp>
          <p:nvSpPr>
            <p:cNvPr id="90" name="Freeform 10"/>
            <p:cNvSpPr>
              <a:spLocks/>
            </p:cNvSpPr>
            <p:nvPr/>
          </p:nvSpPr>
          <p:spPr bwMode="auto">
            <a:xfrm>
              <a:off x="9081030" y="5903913"/>
              <a:ext cx="1938337" cy="2354263"/>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0"/>
                    <a:pt x="61" y="0"/>
                    <a:pt x="64" y="2"/>
                  </a:cubicBezTo>
                  <a:cubicBezTo>
                    <a:pt x="107" y="27"/>
                    <a:pt x="107" y="27"/>
                    <a:pt x="107" y="27"/>
                  </a:cubicBezTo>
                  <a:cubicBezTo>
                    <a:pt x="104" y="25"/>
                    <a:pt x="101" y="26"/>
                    <a:pt x="96" y="28"/>
                  </a:cubicBezTo>
                  <a:cubicBezTo>
                    <a:pt x="59" y="50"/>
                    <a:pt x="59" y="50"/>
                    <a:pt x="59"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2" y="103"/>
                    <a:pt x="0" y="99"/>
                    <a:pt x="0" y="95"/>
                  </a:cubicBezTo>
                  <a:cubicBezTo>
                    <a:pt x="0" y="51"/>
                    <a:pt x="0" y="51"/>
                    <a:pt x="0" y="51"/>
                  </a:cubicBezTo>
                  <a:cubicBezTo>
                    <a:pt x="0" y="41"/>
                    <a:pt x="7" y="30"/>
                    <a:pt x="15" y="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91" name="Freeform 11"/>
            <p:cNvSpPr>
              <a:spLocks/>
            </p:cNvSpPr>
            <p:nvPr/>
          </p:nvSpPr>
          <p:spPr bwMode="auto">
            <a:xfrm>
              <a:off x="9860493" y="6319838"/>
              <a:ext cx="1249362" cy="2011363"/>
            </a:xfrm>
            <a:custGeom>
              <a:avLst/>
              <a:gdLst>
                <a:gd name="T0" fmla="*/ 16 w 69"/>
                <a:gd name="T1" fmla="*/ 27 h 111"/>
                <a:gd name="T2" fmla="*/ 0 w 69"/>
                <a:gd name="T3" fmla="*/ 53 h 111"/>
                <a:gd name="T4" fmla="*/ 0 w 69"/>
                <a:gd name="T5" fmla="*/ 97 h 111"/>
                <a:gd name="T6" fmla="*/ 16 w 69"/>
                <a:gd name="T7" fmla="*/ 106 h 111"/>
                <a:gd name="T8" fmla="*/ 54 w 69"/>
                <a:gd name="T9" fmla="*/ 84 h 111"/>
                <a:gd name="T10" fmla="*/ 69 w 69"/>
                <a:gd name="T11" fmla="*/ 57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3"/>
                  </a:cubicBezTo>
                  <a:cubicBezTo>
                    <a:pt x="0" y="97"/>
                    <a:pt x="0" y="97"/>
                    <a:pt x="0" y="97"/>
                  </a:cubicBezTo>
                  <a:cubicBezTo>
                    <a:pt x="0" y="107"/>
                    <a:pt x="7" y="111"/>
                    <a:pt x="16" y="106"/>
                  </a:cubicBezTo>
                  <a:cubicBezTo>
                    <a:pt x="54" y="84"/>
                    <a:pt x="54" y="84"/>
                    <a:pt x="54" y="84"/>
                  </a:cubicBezTo>
                  <a:cubicBezTo>
                    <a:pt x="62" y="79"/>
                    <a:pt x="69" y="67"/>
                    <a:pt x="69" y="57"/>
                  </a:cubicBezTo>
                  <a:cubicBezTo>
                    <a:pt x="69" y="14"/>
                    <a:pt x="69" y="14"/>
                    <a:pt x="69" y="14"/>
                  </a:cubicBezTo>
                  <a:cubicBezTo>
                    <a:pt x="69" y="4"/>
                    <a:pt x="62" y="0"/>
                    <a:pt x="53" y="5"/>
                  </a:cubicBezTo>
                  <a:lnTo>
                    <a:pt x="16" y="27"/>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92" name="TextBox 91"/>
            <p:cNvSpPr txBox="1"/>
            <p:nvPr/>
          </p:nvSpPr>
          <p:spPr>
            <a:xfrm>
              <a:off x="9888362" y="7167225"/>
              <a:ext cx="1283406" cy="289170"/>
            </a:xfrm>
            <a:prstGeom prst="rect">
              <a:avLst/>
            </a:prstGeom>
            <a:noFill/>
          </p:spPr>
          <p:txBody>
            <a:bodyPr wrap="square" lIns="0" tIns="0" rIns="0" bIns="0" rtlCol="0">
              <a:spAutoFit/>
            </a:bodyPr>
            <a:lstStyle/>
            <a:p>
              <a:pPr algn="ctr"/>
              <a:r>
                <a:rPr lang="en-US" sz="3200" b="1" dirty="0" smtClean="0">
                  <a:solidFill>
                    <a:schemeClr val="bg1"/>
                  </a:solidFill>
                  <a:latin typeface="Lato Regular"/>
                  <a:cs typeface="Lato Regular"/>
                </a:rPr>
                <a:t>89%</a:t>
              </a:r>
              <a:endParaRPr lang="en-US" sz="3200" b="1" dirty="0">
                <a:solidFill>
                  <a:schemeClr val="bg1"/>
                </a:solidFill>
                <a:latin typeface="Lato Regular"/>
                <a:cs typeface="Lato Regular"/>
              </a:endParaRPr>
            </a:p>
          </p:txBody>
        </p:sp>
      </p:grpSp>
      <p:grpSp>
        <p:nvGrpSpPr>
          <p:cNvPr id="93" name="กลุ่ม 122"/>
          <p:cNvGrpSpPr/>
          <p:nvPr/>
        </p:nvGrpSpPr>
        <p:grpSpPr>
          <a:xfrm>
            <a:off x="2865437" y="12198989"/>
            <a:ext cx="4493359" cy="961479"/>
            <a:chOff x="1084743" y="222069"/>
            <a:chExt cx="4493359" cy="961479"/>
          </a:xfrm>
        </p:grpSpPr>
        <p:sp>
          <p:nvSpPr>
            <p:cNvPr id="94" name="TextBox 93"/>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95" name="กลุ่ม 124"/>
            <p:cNvGrpSpPr/>
            <p:nvPr/>
          </p:nvGrpSpPr>
          <p:grpSpPr>
            <a:xfrm>
              <a:off x="1084743" y="222069"/>
              <a:ext cx="927304" cy="927304"/>
              <a:chOff x="1095022" y="-1242008"/>
              <a:chExt cx="1371600" cy="1371600"/>
            </a:xfrm>
          </p:grpSpPr>
          <p:sp>
            <p:nvSpPr>
              <p:cNvPr id="96"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2" name="กลุ่ม 122"/>
          <p:cNvGrpSpPr/>
          <p:nvPr/>
        </p:nvGrpSpPr>
        <p:grpSpPr>
          <a:xfrm>
            <a:off x="12898490" y="12115800"/>
            <a:ext cx="4493359" cy="961479"/>
            <a:chOff x="1084743" y="222069"/>
            <a:chExt cx="4493359" cy="961479"/>
          </a:xfrm>
        </p:grpSpPr>
        <p:sp>
          <p:nvSpPr>
            <p:cNvPr id="113" name="TextBox 112"/>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14" name="กลุ่ม 124"/>
            <p:cNvGrpSpPr/>
            <p:nvPr/>
          </p:nvGrpSpPr>
          <p:grpSpPr>
            <a:xfrm>
              <a:off x="1084743" y="222069"/>
              <a:ext cx="927304" cy="927304"/>
              <a:chOff x="1095022" y="-1242008"/>
              <a:chExt cx="1371600" cy="1371600"/>
            </a:xfrm>
          </p:grpSpPr>
          <p:sp>
            <p:nvSpPr>
              <p:cNvPr id="115"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1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7" name="กลุ่ม 122"/>
          <p:cNvGrpSpPr/>
          <p:nvPr/>
        </p:nvGrpSpPr>
        <p:grpSpPr>
          <a:xfrm>
            <a:off x="7813252" y="12198989"/>
            <a:ext cx="4493359" cy="961479"/>
            <a:chOff x="1084743" y="222069"/>
            <a:chExt cx="4493359" cy="961479"/>
          </a:xfrm>
        </p:grpSpPr>
        <p:sp>
          <p:nvSpPr>
            <p:cNvPr id="118" name="TextBox 11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19" name="กลุ่ม 124"/>
            <p:cNvGrpSpPr/>
            <p:nvPr/>
          </p:nvGrpSpPr>
          <p:grpSpPr>
            <a:xfrm>
              <a:off x="1084743" y="222069"/>
              <a:ext cx="927304" cy="927304"/>
              <a:chOff x="1095022" y="-1242008"/>
              <a:chExt cx="1371600" cy="1371600"/>
            </a:xfrm>
          </p:grpSpPr>
          <p:sp>
            <p:nvSpPr>
              <p:cNvPr id="120"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2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22" name="กลุ่ม 122"/>
          <p:cNvGrpSpPr/>
          <p:nvPr/>
        </p:nvGrpSpPr>
        <p:grpSpPr>
          <a:xfrm>
            <a:off x="17846305" y="12115800"/>
            <a:ext cx="4493359" cy="961479"/>
            <a:chOff x="1084743" y="222069"/>
            <a:chExt cx="4493359" cy="961479"/>
          </a:xfrm>
        </p:grpSpPr>
        <p:sp>
          <p:nvSpPr>
            <p:cNvPr id="138" name="TextBox 13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39" name="กลุ่ม 124"/>
            <p:cNvGrpSpPr/>
            <p:nvPr/>
          </p:nvGrpSpPr>
          <p:grpSpPr>
            <a:xfrm>
              <a:off x="1084743" y="222069"/>
              <a:ext cx="927304" cy="927304"/>
              <a:chOff x="1095022" y="-1242008"/>
              <a:chExt cx="1371600" cy="1371600"/>
            </a:xfrm>
          </p:grpSpPr>
          <p:sp>
            <p:nvSpPr>
              <p:cNvPr id="140"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3" name="Group 82"/>
          <p:cNvGrpSpPr/>
          <p:nvPr/>
        </p:nvGrpSpPr>
        <p:grpSpPr>
          <a:xfrm>
            <a:off x="-67155" y="0"/>
            <a:ext cx="15438437" cy="1483379"/>
            <a:chOff x="-67155" y="0"/>
            <a:chExt cx="15438437" cy="1483379"/>
          </a:xfrm>
        </p:grpSpPr>
        <p:sp>
          <p:nvSpPr>
            <p:cNvPr id="84" name="Freeform 83"/>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p:cNvGrpSpPr/>
            <p:nvPr/>
          </p:nvGrpSpPr>
          <p:grpSpPr>
            <a:xfrm>
              <a:off x="590441" y="0"/>
              <a:ext cx="12477882" cy="1259765"/>
              <a:chOff x="15970295" y="4973456"/>
              <a:chExt cx="12477882" cy="1259765"/>
            </a:xfrm>
          </p:grpSpPr>
          <p:sp>
            <p:nvSpPr>
              <p:cNvPr id="86"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87" name="TextBox 8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20614693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p:cTn id="25" dur="500" fill="hold"/>
                                        <p:tgtEl>
                                          <p:spTgt spid="68"/>
                                        </p:tgtEl>
                                        <p:attrNameLst>
                                          <p:attrName>ppt_w</p:attrName>
                                        </p:attrNameLst>
                                      </p:cBhvr>
                                      <p:tavLst>
                                        <p:tav tm="0">
                                          <p:val>
                                            <p:fltVal val="0"/>
                                          </p:val>
                                        </p:tav>
                                        <p:tav tm="100000">
                                          <p:val>
                                            <p:strVal val="#ppt_w"/>
                                          </p:val>
                                        </p:tav>
                                      </p:tavLst>
                                    </p:anim>
                                    <p:anim calcmode="lin" valueType="num">
                                      <p:cBhvr>
                                        <p:cTn id="26" dur="500" fill="hold"/>
                                        <p:tgtEl>
                                          <p:spTgt spid="68"/>
                                        </p:tgtEl>
                                        <p:attrNameLst>
                                          <p:attrName>ppt_h</p:attrName>
                                        </p:attrNameLst>
                                      </p:cBhvr>
                                      <p:tavLst>
                                        <p:tav tm="0">
                                          <p:val>
                                            <p:fltVal val="0"/>
                                          </p:val>
                                        </p:tav>
                                        <p:tav tm="100000">
                                          <p:val>
                                            <p:strVal val="#ppt_h"/>
                                          </p:val>
                                        </p:tav>
                                      </p:tavLst>
                                    </p:anim>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8" grpId="0"/>
      <p:bldP spid="63" grpId="0"/>
      <p:bldP spid="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8283818" y="9210406"/>
            <a:ext cx="7078419" cy="4505594"/>
            <a:chOff x="2938463" y="-438150"/>
            <a:chExt cx="1585913" cy="1406525"/>
          </a:xfrm>
        </p:grpSpPr>
        <p:sp>
          <p:nvSpPr>
            <p:cNvPr id="41"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7"/>
            <p:cNvSpPr>
              <a:spLocks noChangeArrowheads="1"/>
            </p:cNvSpPr>
            <p:nvPr/>
          </p:nvSpPr>
          <p:spPr bwMode="auto">
            <a:xfrm>
              <a:off x="2938463" y="-438150"/>
              <a:ext cx="1585913" cy="247650"/>
            </a:xfrm>
            <a:prstGeom prst="ellipse">
              <a:avLst/>
            </a:pr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กลุ่ม 136"/>
          <p:cNvGrpSpPr/>
          <p:nvPr/>
        </p:nvGrpSpPr>
        <p:grpSpPr>
          <a:xfrm>
            <a:off x="983050" y="2057400"/>
            <a:ext cx="7799388" cy="1936750"/>
            <a:chOff x="1375544" y="3995905"/>
            <a:chExt cx="7799388" cy="1936750"/>
          </a:xfrm>
        </p:grpSpPr>
        <p:sp>
          <p:nvSpPr>
            <p:cNvPr id="28" name="Freeform 6"/>
            <p:cNvSpPr>
              <a:spLocks/>
            </p:cNvSpPr>
            <p:nvPr/>
          </p:nvSpPr>
          <p:spPr bwMode="auto">
            <a:xfrm>
              <a:off x="1375544" y="399590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9" name="Oval 14"/>
            <p:cNvSpPr>
              <a:spLocks noChangeArrowheads="1"/>
            </p:cNvSpPr>
            <p:nvPr/>
          </p:nvSpPr>
          <p:spPr bwMode="auto">
            <a:xfrm>
              <a:off x="1604144" y="420654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0" name="TextBox 29"/>
            <p:cNvSpPr txBox="1"/>
            <p:nvPr/>
          </p:nvSpPr>
          <p:spPr bwMode="auto">
            <a:xfrm>
              <a:off x="3611521" y="4224505"/>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Teamwork</a:t>
              </a:r>
              <a:endParaRPr lang="id-ID" sz="4000" b="1" dirty="0">
                <a:solidFill>
                  <a:schemeClr val="bg1"/>
                </a:solidFill>
                <a:latin typeface="Lato" pitchFamily="34" charset="0"/>
                <a:ea typeface="Lato" pitchFamily="34" charset="0"/>
                <a:cs typeface="Lato" pitchFamily="34" charset="0"/>
              </a:endParaRPr>
            </a:p>
          </p:txBody>
        </p:sp>
        <p:sp>
          <p:nvSpPr>
            <p:cNvPr id="31" name="TextBox 30"/>
            <p:cNvSpPr txBox="1"/>
            <p:nvPr/>
          </p:nvSpPr>
          <p:spPr>
            <a:xfrm>
              <a:off x="3509144" y="470399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32" name="กลุ่ม 141"/>
            <p:cNvGrpSpPr/>
            <p:nvPr/>
          </p:nvGrpSpPr>
          <p:grpSpPr>
            <a:xfrm>
              <a:off x="1951037" y="4542665"/>
              <a:ext cx="828472" cy="682828"/>
              <a:chOff x="18196309" y="11572820"/>
              <a:chExt cx="695325" cy="573088"/>
            </a:xfrm>
            <a:solidFill>
              <a:schemeClr val="accent5"/>
            </a:solidFill>
          </p:grpSpPr>
          <p:sp>
            <p:nvSpPr>
              <p:cNvPr id="33" name="Freeform 195"/>
              <p:cNvSpPr>
                <a:spLocks noEditPoints="1"/>
              </p:cNvSpPr>
              <p:nvPr/>
            </p:nvSpPr>
            <p:spPr bwMode="auto">
              <a:xfrm>
                <a:off x="18196309" y="11572820"/>
                <a:ext cx="695325" cy="573088"/>
              </a:xfrm>
              <a:custGeom>
                <a:avLst/>
                <a:gdLst>
                  <a:gd name="T0" fmla="*/ 67 w 73"/>
                  <a:gd name="T1" fmla="*/ 11 h 60"/>
                  <a:gd name="T2" fmla="*/ 51 w 73"/>
                  <a:gd name="T3" fmla="*/ 11 h 60"/>
                  <a:gd name="T4" fmla="*/ 51 w 73"/>
                  <a:gd name="T5" fmla="*/ 8 h 60"/>
                  <a:gd name="T6" fmla="*/ 43 w 73"/>
                  <a:gd name="T7" fmla="*/ 0 h 60"/>
                  <a:gd name="T8" fmla="*/ 30 w 73"/>
                  <a:gd name="T9" fmla="*/ 0 h 60"/>
                  <a:gd name="T10" fmla="*/ 22 w 73"/>
                  <a:gd name="T11" fmla="*/ 8 h 60"/>
                  <a:gd name="T12" fmla="*/ 22 w 73"/>
                  <a:gd name="T13" fmla="*/ 11 h 60"/>
                  <a:gd name="T14" fmla="*/ 6 w 73"/>
                  <a:gd name="T15" fmla="*/ 11 h 60"/>
                  <a:gd name="T16" fmla="*/ 0 w 73"/>
                  <a:gd name="T17" fmla="*/ 17 h 60"/>
                  <a:gd name="T18" fmla="*/ 0 w 73"/>
                  <a:gd name="T19" fmla="*/ 29 h 60"/>
                  <a:gd name="T20" fmla="*/ 0 w 73"/>
                  <a:gd name="T21" fmla="*/ 54 h 60"/>
                  <a:gd name="T22" fmla="*/ 6 w 73"/>
                  <a:gd name="T23" fmla="*/ 60 h 60"/>
                  <a:gd name="T24" fmla="*/ 67 w 73"/>
                  <a:gd name="T25" fmla="*/ 60 h 60"/>
                  <a:gd name="T26" fmla="*/ 73 w 73"/>
                  <a:gd name="T27" fmla="*/ 54 h 60"/>
                  <a:gd name="T28" fmla="*/ 73 w 73"/>
                  <a:gd name="T29" fmla="*/ 29 h 60"/>
                  <a:gd name="T30" fmla="*/ 73 w 73"/>
                  <a:gd name="T31" fmla="*/ 17 h 60"/>
                  <a:gd name="T32" fmla="*/ 67 w 73"/>
                  <a:gd name="T33" fmla="*/ 11 h 60"/>
                  <a:gd name="T34" fmla="*/ 26 w 73"/>
                  <a:gd name="T35" fmla="*/ 8 h 60"/>
                  <a:gd name="T36" fmla="*/ 30 w 73"/>
                  <a:gd name="T37" fmla="*/ 4 h 60"/>
                  <a:gd name="T38" fmla="*/ 43 w 73"/>
                  <a:gd name="T39" fmla="*/ 4 h 60"/>
                  <a:gd name="T40" fmla="*/ 47 w 73"/>
                  <a:gd name="T41" fmla="*/ 8 h 60"/>
                  <a:gd name="T42" fmla="*/ 47 w 73"/>
                  <a:gd name="T43" fmla="*/ 11 h 60"/>
                  <a:gd name="T44" fmla="*/ 26 w 73"/>
                  <a:gd name="T45" fmla="*/ 11 h 60"/>
                  <a:gd name="T46" fmla="*/ 26 w 73"/>
                  <a:gd name="T47" fmla="*/ 8 h 60"/>
                  <a:gd name="T48" fmla="*/ 70 w 73"/>
                  <a:gd name="T49" fmla="*/ 54 h 60"/>
                  <a:gd name="T50" fmla="*/ 67 w 73"/>
                  <a:gd name="T51" fmla="*/ 56 h 60"/>
                  <a:gd name="T52" fmla="*/ 6 w 73"/>
                  <a:gd name="T53" fmla="*/ 56 h 60"/>
                  <a:gd name="T54" fmla="*/ 3 w 73"/>
                  <a:gd name="T55" fmla="*/ 54 h 60"/>
                  <a:gd name="T56" fmla="*/ 3 w 73"/>
                  <a:gd name="T57" fmla="*/ 31 h 60"/>
                  <a:gd name="T58" fmla="*/ 70 w 73"/>
                  <a:gd name="T59" fmla="*/ 31 h 60"/>
                  <a:gd name="T60" fmla="*/ 70 w 73"/>
                  <a:gd name="T61" fmla="*/ 54 h 60"/>
                  <a:gd name="T62" fmla="*/ 70 w 73"/>
                  <a:gd name="T63" fmla="*/ 27 h 60"/>
                  <a:gd name="T64" fmla="*/ 3 w 73"/>
                  <a:gd name="T65" fmla="*/ 27 h 60"/>
                  <a:gd name="T66" fmla="*/ 3 w 73"/>
                  <a:gd name="T67" fmla="*/ 17 h 60"/>
                  <a:gd name="T68" fmla="*/ 6 w 73"/>
                  <a:gd name="T69" fmla="*/ 14 h 60"/>
                  <a:gd name="T70" fmla="*/ 67 w 73"/>
                  <a:gd name="T71" fmla="*/ 14 h 60"/>
                  <a:gd name="T72" fmla="*/ 70 w 73"/>
                  <a:gd name="T73" fmla="*/ 17 h 60"/>
                  <a:gd name="T74" fmla="*/ 70 w 73"/>
                  <a:gd name="T75"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60">
                    <a:moveTo>
                      <a:pt x="67" y="11"/>
                    </a:moveTo>
                    <a:cubicBezTo>
                      <a:pt x="51" y="11"/>
                      <a:pt x="51" y="11"/>
                      <a:pt x="51" y="11"/>
                    </a:cubicBezTo>
                    <a:cubicBezTo>
                      <a:pt x="51" y="8"/>
                      <a:pt x="51" y="8"/>
                      <a:pt x="51" y="8"/>
                    </a:cubicBezTo>
                    <a:cubicBezTo>
                      <a:pt x="51" y="4"/>
                      <a:pt x="47" y="0"/>
                      <a:pt x="43" y="0"/>
                    </a:cubicBezTo>
                    <a:cubicBezTo>
                      <a:pt x="30" y="0"/>
                      <a:pt x="30" y="0"/>
                      <a:pt x="30" y="0"/>
                    </a:cubicBezTo>
                    <a:cubicBezTo>
                      <a:pt x="26" y="0"/>
                      <a:pt x="22" y="4"/>
                      <a:pt x="22" y="8"/>
                    </a:cubicBezTo>
                    <a:cubicBezTo>
                      <a:pt x="22" y="11"/>
                      <a:pt x="22" y="11"/>
                      <a:pt x="22" y="11"/>
                    </a:cubicBezTo>
                    <a:cubicBezTo>
                      <a:pt x="6" y="11"/>
                      <a:pt x="6" y="11"/>
                      <a:pt x="6" y="11"/>
                    </a:cubicBezTo>
                    <a:cubicBezTo>
                      <a:pt x="3" y="11"/>
                      <a:pt x="0" y="13"/>
                      <a:pt x="0" y="17"/>
                    </a:cubicBezTo>
                    <a:cubicBezTo>
                      <a:pt x="0" y="29"/>
                      <a:pt x="0" y="29"/>
                      <a:pt x="0" y="29"/>
                    </a:cubicBezTo>
                    <a:cubicBezTo>
                      <a:pt x="0" y="54"/>
                      <a:pt x="0" y="54"/>
                      <a:pt x="0" y="54"/>
                    </a:cubicBezTo>
                    <a:cubicBezTo>
                      <a:pt x="0" y="57"/>
                      <a:pt x="3" y="60"/>
                      <a:pt x="6" y="60"/>
                    </a:cubicBezTo>
                    <a:cubicBezTo>
                      <a:pt x="67" y="60"/>
                      <a:pt x="67" y="60"/>
                      <a:pt x="67" y="60"/>
                    </a:cubicBezTo>
                    <a:cubicBezTo>
                      <a:pt x="70" y="60"/>
                      <a:pt x="73" y="57"/>
                      <a:pt x="73" y="54"/>
                    </a:cubicBezTo>
                    <a:cubicBezTo>
                      <a:pt x="73" y="29"/>
                      <a:pt x="73" y="29"/>
                      <a:pt x="73" y="29"/>
                    </a:cubicBezTo>
                    <a:cubicBezTo>
                      <a:pt x="73" y="17"/>
                      <a:pt x="73" y="17"/>
                      <a:pt x="73" y="17"/>
                    </a:cubicBezTo>
                    <a:cubicBezTo>
                      <a:pt x="73" y="13"/>
                      <a:pt x="70" y="11"/>
                      <a:pt x="67" y="11"/>
                    </a:cubicBezTo>
                    <a:close/>
                    <a:moveTo>
                      <a:pt x="26" y="8"/>
                    </a:moveTo>
                    <a:cubicBezTo>
                      <a:pt x="26" y="6"/>
                      <a:pt x="28" y="4"/>
                      <a:pt x="30" y="4"/>
                    </a:cubicBezTo>
                    <a:cubicBezTo>
                      <a:pt x="43" y="4"/>
                      <a:pt x="43" y="4"/>
                      <a:pt x="43" y="4"/>
                    </a:cubicBezTo>
                    <a:cubicBezTo>
                      <a:pt x="45" y="4"/>
                      <a:pt x="47" y="6"/>
                      <a:pt x="47" y="8"/>
                    </a:cubicBezTo>
                    <a:cubicBezTo>
                      <a:pt x="47" y="11"/>
                      <a:pt x="47" y="11"/>
                      <a:pt x="47" y="11"/>
                    </a:cubicBezTo>
                    <a:cubicBezTo>
                      <a:pt x="26" y="11"/>
                      <a:pt x="26" y="11"/>
                      <a:pt x="26" y="11"/>
                    </a:cubicBezTo>
                    <a:lnTo>
                      <a:pt x="26" y="8"/>
                    </a:lnTo>
                    <a:close/>
                    <a:moveTo>
                      <a:pt x="70" y="54"/>
                    </a:moveTo>
                    <a:cubicBezTo>
                      <a:pt x="70" y="55"/>
                      <a:pt x="68" y="56"/>
                      <a:pt x="67" y="56"/>
                    </a:cubicBezTo>
                    <a:cubicBezTo>
                      <a:pt x="6" y="56"/>
                      <a:pt x="6" y="56"/>
                      <a:pt x="6" y="56"/>
                    </a:cubicBezTo>
                    <a:cubicBezTo>
                      <a:pt x="5" y="56"/>
                      <a:pt x="3" y="55"/>
                      <a:pt x="3" y="54"/>
                    </a:cubicBezTo>
                    <a:cubicBezTo>
                      <a:pt x="3" y="31"/>
                      <a:pt x="3" y="31"/>
                      <a:pt x="3" y="31"/>
                    </a:cubicBezTo>
                    <a:cubicBezTo>
                      <a:pt x="70" y="31"/>
                      <a:pt x="70" y="31"/>
                      <a:pt x="70" y="31"/>
                    </a:cubicBezTo>
                    <a:lnTo>
                      <a:pt x="70" y="54"/>
                    </a:lnTo>
                    <a:close/>
                    <a:moveTo>
                      <a:pt x="70" y="27"/>
                    </a:moveTo>
                    <a:cubicBezTo>
                      <a:pt x="3" y="27"/>
                      <a:pt x="3" y="27"/>
                      <a:pt x="3" y="27"/>
                    </a:cubicBezTo>
                    <a:cubicBezTo>
                      <a:pt x="3" y="17"/>
                      <a:pt x="3" y="17"/>
                      <a:pt x="3" y="17"/>
                    </a:cubicBezTo>
                    <a:cubicBezTo>
                      <a:pt x="3" y="15"/>
                      <a:pt x="5" y="14"/>
                      <a:pt x="6" y="14"/>
                    </a:cubicBezTo>
                    <a:cubicBezTo>
                      <a:pt x="67" y="14"/>
                      <a:pt x="67" y="14"/>
                      <a:pt x="67" y="14"/>
                    </a:cubicBezTo>
                    <a:cubicBezTo>
                      <a:pt x="68" y="14"/>
                      <a:pt x="70" y="15"/>
                      <a:pt x="70" y="17"/>
                    </a:cubicBez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Oval 196"/>
              <p:cNvSpPr>
                <a:spLocks noChangeArrowheads="1"/>
              </p:cNvSpPr>
              <p:nvPr/>
            </p:nvSpPr>
            <p:spPr bwMode="auto">
              <a:xfrm>
                <a:off x="18339184" y="11945883"/>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Oval 197"/>
              <p:cNvSpPr>
                <a:spLocks noChangeArrowheads="1"/>
              </p:cNvSpPr>
              <p:nvPr/>
            </p:nvSpPr>
            <p:spPr bwMode="auto">
              <a:xfrm>
                <a:off x="18701134" y="11945883"/>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6" name="กลุ่ม 145"/>
          <p:cNvGrpSpPr/>
          <p:nvPr/>
        </p:nvGrpSpPr>
        <p:grpSpPr>
          <a:xfrm>
            <a:off x="15476155" y="2209800"/>
            <a:ext cx="7799388" cy="1936750"/>
            <a:chOff x="15868649" y="4148305"/>
            <a:chExt cx="7799388" cy="1936750"/>
          </a:xfrm>
        </p:grpSpPr>
        <p:sp>
          <p:nvSpPr>
            <p:cNvPr id="37" name="Freeform 6"/>
            <p:cNvSpPr>
              <a:spLocks/>
            </p:cNvSpPr>
            <p:nvPr/>
          </p:nvSpPr>
          <p:spPr bwMode="auto">
            <a:xfrm>
              <a:off x="15868649" y="414830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38" name="Oval 14"/>
            <p:cNvSpPr>
              <a:spLocks noChangeArrowheads="1"/>
            </p:cNvSpPr>
            <p:nvPr/>
          </p:nvSpPr>
          <p:spPr bwMode="auto">
            <a:xfrm>
              <a:off x="16097249" y="435894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9" name="TextBox 38"/>
            <p:cNvSpPr txBox="1"/>
            <p:nvPr/>
          </p:nvSpPr>
          <p:spPr bwMode="auto">
            <a:xfrm>
              <a:off x="18104626" y="4376905"/>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Database</a:t>
              </a:r>
              <a:endParaRPr lang="id-ID" sz="4000" b="1" dirty="0">
                <a:solidFill>
                  <a:schemeClr val="bg1"/>
                </a:solidFill>
                <a:latin typeface="Lato" pitchFamily="34" charset="0"/>
                <a:ea typeface="Lato" pitchFamily="34" charset="0"/>
                <a:cs typeface="Lato" pitchFamily="34" charset="0"/>
              </a:endParaRPr>
            </a:p>
          </p:txBody>
        </p:sp>
        <p:sp>
          <p:nvSpPr>
            <p:cNvPr id="40" name="TextBox 39"/>
            <p:cNvSpPr txBox="1"/>
            <p:nvPr/>
          </p:nvSpPr>
          <p:spPr>
            <a:xfrm>
              <a:off x="18002249" y="485639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43" name="กลุ่ม 150"/>
            <p:cNvGrpSpPr/>
            <p:nvPr/>
          </p:nvGrpSpPr>
          <p:grpSpPr>
            <a:xfrm>
              <a:off x="16556135" y="4724400"/>
              <a:ext cx="624191" cy="680936"/>
              <a:chOff x="16724313" y="7705725"/>
              <a:chExt cx="523875" cy="571500"/>
            </a:xfrm>
            <a:solidFill>
              <a:schemeClr val="accent4"/>
            </a:solidFill>
          </p:grpSpPr>
          <p:sp>
            <p:nvSpPr>
              <p:cNvPr id="62"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8" name="กลุ่ม 157"/>
          <p:cNvGrpSpPr/>
          <p:nvPr/>
        </p:nvGrpSpPr>
        <p:grpSpPr>
          <a:xfrm>
            <a:off x="919874" y="4298950"/>
            <a:ext cx="7799388" cy="1936750"/>
            <a:chOff x="1312368" y="6237455"/>
            <a:chExt cx="7799388" cy="1936750"/>
          </a:xfrm>
        </p:grpSpPr>
        <p:sp>
          <p:nvSpPr>
            <p:cNvPr id="69" name="Freeform 6"/>
            <p:cNvSpPr>
              <a:spLocks/>
            </p:cNvSpPr>
            <p:nvPr/>
          </p:nvSpPr>
          <p:spPr bwMode="auto">
            <a:xfrm>
              <a:off x="1312368" y="623745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70" name="Oval 14"/>
            <p:cNvSpPr>
              <a:spLocks noChangeArrowheads="1"/>
            </p:cNvSpPr>
            <p:nvPr/>
          </p:nvSpPr>
          <p:spPr bwMode="auto">
            <a:xfrm>
              <a:off x="1540968" y="644809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71" name="TextBox 70"/>
            <p:cNvSpPr txBox="1"/>
            <p:nvPr/>
          </p:nvSpPr>
          <p:spPr bwMode="auto">
            <a:xfrm>
              <a:off x="3548345" y="6466055"/>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Project</a:t>
              </a:r>
              <a:endParaRPr lang="id-ID" sz="4000" b="1" dirty="0">
                <a:solidFill>
                  <a:schemeClr val="bg1"/>
                </a:solidFill>
                <a:latin typeface="Lato" pitchFamily="34" charset="0"/>
                <a:ea typeface="Lato" pitchFamily="34" charset="0"/>
                <a:cs typeface="Lato" pitchFamily="34" charset="0"/>
              </a:endParaRPr>
            </a:p>
          </p:txBody>
        </p:sp>
        <p:sp>
          <p:nvSpPr>
            <p:cNvPr id="72" name="TextBox 71"/>
            <p:cNvSpPr txBox="1"/>
            <p:nvPr/>
          </p:nvSpPr>
          <p:spPr>
            <a:xfrm>
              <a:off x="3445968" y="694554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73" name="กลุ่ม 162"/>
            <p:cNvGrpSpPr/>
            <p:nvPr/>
          </p:nvGrpSpPr>
          <p:grpSpPr>
            <a:xfrm>
              <a:off x="1905641" y="6832262"/>
              <a:ext cx="873868" cy="773620"/>
              <a:chOff x="8022698" y="10553700"/>
              <a:chExt cx="733425" cy="649288"/>
            </a:xfrm>
            <a:solidFill>
              <a:schemeClr val="accent2"/>
            </a:solidFill>
          </p:grpSpPr>
          <p:sp>
            <p:nvSpPr>
              <p:cNvPr id="74" name="Freeform 198"/>
              <p:cNvSpPr>
                <a:spLocks noEditPoints="1"/>
              </p:cNvSpPr>
              <p:nvPr/>
            </p:nvSpPr>
            <p:spPr bwMode="auto">
              <a:xfrm>
                <a:off x="8022698" y="10553700"/>
                <a:ext cx="733425" cy="649288"/>
              </a:xfrm>
              <a:custGeom>
                <a:avLst/>
                <a:gdLst>
                  <a:gd name="T0" fmla="*/ 66 w 77"/>
                  <a:gd name="T1" fmla="*/ 0 h 68"/>
                  <a:gd name="T2" fmla="*/ 11 w 77"/>
                  <a:gd name="T3" fmla="*/ 0 h 68"/>
                  <a:gd name="T4" fmla="*/ 0 w 77"/>
                  <a:gd name="T5" fmla="*/ 11 h 68"/>
                  <a:gd name="T6" fmla="*/ 0 w 77"/>
                  <a:gd name="T7" fmla="*/ 46 h 68"/>
                  <a:gd name="T8" fmla="*/ 11 w 77"/>
                  <a:gd name="T9" fmla="*/ 57 h 68"/>
                  <a:gd name="T10" fmla="*/ 29 w 77"/>
                  <a:gd name="T11" fmla="*/ 57 h 68"/>
                  <a:gd name="T12" fmla="*/ 28 w 77"/>
                  <a:gd name="T13" fmla="*/ 65 h 68"/>
                  <a:gd name="T14" fmla="*/ 26 w 77"/>
                  <a:gd name="T15" fmla="*/ 65 h 68"/>
                  <a:gd name="T16" fmla="*/ 21 w 77"/>
                  <a:gd name="T17" fmla="*/ 65 h 68"/>
                  <a:gd name="T18" fmla="*/ 20 w 77"/>
                  <a:gd name="T19" fmla="*/ 67 h 68"/>
                  <a:gd name="T20" fmla="*/ 21 w 77"/>
                  <a:gd name="T21" fmla="*/ 68 h 68"/>
                  <a:gd name="T22" fmla="*/ 56 w 77"/>
                  <a:gd name="T23" fmla="*/ 68 h 68"/>
                  <a:gd name="T24" fmla="*/ 57 w 77"/>
                  <a:gd name="T25" fmla="*/ 67 h 68"/>
                  <a:gd name="T26" fmla="*/ 56 w 77"/>
                  <a:gd name="T27" fmla="*/ 65 h 68"/>
                  <a:gd name="T28" fmla="*/ 51 w 77"/>
                  <a:gd name="T29" fmla="*/ 65 h 68"/>
                  <a:gd name="T30" fmla="*/ 49 w 77"/>
                  <a:gd name="T31" fmla="*/ 65 h 68"/>
                  <a:gd name="T32" fmla="*/ 48 w 77"/>
                  <a:gd name="T33" fmla="*/ 57 h 68"/>
                  <a:gd name="T34" fmla="*/ 66 w 77"/>
                  <a:gd name="T35" fmla="*/ 57 h 68"/>
                  <a:gd name="T36" fmla="*/ 77 w 77"/>
                  <a:gd name="T37" fmla="*/ 46 h 68"/>
                  <a:gd name="T38" fmla="*/ 77 w 77"/>
                  <a:gd name="T39" fmla="*/ 11 h 68"/>
                  <a:gd name="T40" fmla="*/ 66 w 77"/>
                  <a:gd name="T41" fmla="*/ 0 h 68"/>
                  <a:gd name="T42" fmla="*/ 11 w 77"/>
                  <a:gd name="T43" fmla="*/ 3 h 68"/>
                  <a:gd name="T44" fmla="*/ 66 w 77"/>
                  <a:gd name="T45" fmla="*/ 3 h 68"/>
                  <a:gd name="T46" fmla="*/ 73 w 77"/>
                  <a:gd name="T47" fmla="*/ 11 h 68"/>
                  <a:gd name="T48" fmla="*/ 73 w 77"/>
                  <a:gd name="T49" fmla="*/ 41 h 68"/>
                  <a:gd name="T50" fmla="*/ 3 w 77"/>
                  <a:gd name="T51" fmla="*/ 41 h 68"/>
                  <a:gd name="T52" fmla="*/ 3 w 77"/>
                  <a:gd name="T53" fmla="*/ 11 h 68"/>
                  <a:gd name="T54" fmla="*/ 11 w 77"/>
                  <a:gd name="T55" fmla="*/ 3 h 68"/>
                  <a:gd name="T56" fmla="*/ 46 w 77"/>
                  <a:gd name="T57" fmla="*/ 65 h 68"/>
                  <a:gd name="T58" fmla="*/ 31 w 77"/>
                  <a:gd name="T59" fmla="*/ 65 h 68"/>
                  <a:gd name="T60" fmla="*/ 32 w 77"/>
                  <a:gd name="T61" fmla="*/ 57 h 68"/>
                  <a:gd name="T62" fmla="*/ 45 w 77"/>
                  <a:gd name="T63" fmla="*/ 57 h 68"/>
                  <a:gd name="T64" fmla="*/ 46 w 77"/>
                  <a:gd name="T65" fmla="*/ 65 h 68"/>
                  <a:gd name="T66" fmla="*/ 66 w 77"/>
                  <a:gd name="T67" fmla="*/ 53 h 68"/>
                  <a:gd name="T68" fmla="*/ 11 w 77"/>
                  <a:gd name="T69" fmla="*/ 53 h 68"/>
                  <a:gd name="T70" fmla="*/ 3 w 77"/>
                  <a:gd name="T71" fmla="*/ 46 h 68"/>
                  <a:gd name="T72" fmla="*/ 3 w 77"/>
                  <a:gd name="T73" fmla="*/ 44 h 68"/>
                  <a:gd name="T74" fmla="*/ 73 w 77"/>
                  <a:gd name="T75" fmla="*/ 44 h 68"/>
                  <a:gd name="T76" fmla="*/ 73 w 77"/>
                  <a:gd name="T77" fmla="*/ 46 h 68"/>
                  <a:gd name="T78" fmla="*/ 66 w 77"/>
                  <a:gd name="T79"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68">
                    <a:moveTo>
                      <a:pt x="66" y="0"/>
                    </a:moveTo>
                    <a:cubicBezTo>
                      <a:pt x="11" y="0"/>
                      <a:pt x="11" y="0"/>
                      <a:pt x="11" y="0"/>
                    </a:cubicBezTo>
                    <a:cubicBezTo>
                      <a:pt x="5" y="0"/>
                      <a:pt x="0" y="5"/>
                      <a:pt x="0" y="11"/>
                    </a:cubicBezTo>
                    <a:cubicBezTo>
                      <a:pt x="0" y="46"/>
                      <a:pt x="0" y="46"/>
                      <a:pt x="0" y="46"/>
                    </a:cubicBezTo>
                    <a:cubicBezTo>
                      <a:pt x="0" y="52"/>
                      <a:pt x="5" y="57"/>
                      <a:pt x="11" y="57"/>
                    </a:cubicBezTo>
                    <a:cubicBezTo>
                      <a:pt x="29" y="57"/>
                      <a:pt x="29" y="57"/>
                      <a:pt x="29" y="57"/>
                    </a:cubicBezTo>
                    <a:cubicBezTo>
                      <a:pt x="29" y="60"/>
                      <a:pt x="29" y="64"/>
                      <a:pt x="28" y="65"/>
                    </a:cubicBezTo>
                    <a:cubicBezTo>
                      <a:pt x="27" y="65"/>
                      <a:pt x="27" y="65"/>
                      <a:pt x="26" y="65"/>
                    </a:cubicBezTo>
                    <a:cubicBezTo>
                      <a:pt x="21" y="65"/>
                      <a:pt x="21" y="65"/>
                      <a:pt x="21" y="65"/>
                    </a:cubicBezTo>
                    <a:cubicBezTo>
                      <a:pt x="20" y="65"/>
                      <a:pt x="20" y="66"/>
                      <a:pt x="20" y="67"/>
                    </a:cubicBezTo>
                    <a:cubicBezTo>
                      <a:pt x="20" y="68"/>
                      <a:pt x="20" y="68"/>
                      <a:pt x="21" y="68"/>
                    </a:cubicBezTo>
                    <a:cubicBezTo>
                      <a:pt x="56" y="68"/>
                      <a:pt x="56" y="68"/>
                      <a:pt x="56" y="68"/>
                    </a:cubicBezTo>
                    <a:cubicBezTo>
                      <a:pt x="57" y="68"/>
                      <a:pt x="57" y="68"/>
                      <a:pt x="57" y="67"/>
                    </a:cubicBezTo>
                    <a:cubicBezTo>
                      <a:pt x="57" y="66"/>
                      <a:pt x="57" y="65"/>
                      <a:pt x="56" y="65"/>
                    </a:cubicBezTo>
                    <a:cubicBezTo>
                      <a:pt x="51" y="65"/>
                      <a:pt x="51" y="65"/>
                      <a:pt x="51" y="65"/>
                    </a:cubicBezTo>
                    <a:cubicBezTo>
                      <a:pt x="50" y="65"/>
                      <a:pt x="50" y="65"/>
                      <a:pt x="49" y="65"/>
                    </a:cubicBezTo>
                    <a:cubicBezTo>
                      <a:pt x="48" y="64"/>
                      <a:pt x="48" y="60"/>
                      <a:pt x="48" y="57"/>
                    </a:cubicBezTo>
                    <a:cubicBezTo>
                      <a:pt x="66" y="57"/>
                      <a:pt x="66" y="57"/>
                      <a:pt x="66" y="57"/>
                    </a:cubicBezTo>
                    <a:cubicBezTo>
                      <a:pt x="72" y="57"/>
                      <a:pt x="77" y="52"/>
                      <a:pt x="77" y="46"/>
                    </a:cubicBezTo>
                    <a:cubicBezTo>
                      <a:pt x="77" y="11"/>
                      <a:pt x="77" y="11"/>
                      <a:pt x="77" y="11"/>
                    </a:cubicBezTo>
                    <a:cubicBezTo>
                      <a:pt x="77" y="5"/>
                      <a:pt x="72" y="0"/>
                      <a:pt x="66" y="0"/>
                    </a:cubicBezTo>
                    <a:close/>
                    <a:moveTo>
                      <a:pt x="11" y="3"/>
                    </a:moveTo>
                    <a:cubicBezTo>
                      <a:pt x="66" y="3"/>
                      <a:pt x="66" y="3"/>
                      <a:pt x="66" y="3"/>
                    </a:cubicBezTo>
                    <a:cubicBezTo>
                      <a:pt x="70" y="3"/>
                      <a:pt x="73" y="7"/>
                      <a:pt x="73" y="11"/>
                    </a:cubicBezTo>
                    <a:cubicBezTo>
                      <a:pt x="73" y="41"/>
                      <a:pt x="73" y="41"/>
                      <a:pt x="73" y="41"/>
                    </a:cubicBezTo>
                    <a:cubicBezTo>
                      <a:pt x="3" y="41"/>
                      <a:pt x="3" y="41"/>
                      <a:pt x="3" y="41"/>
                    </a:cubicBezTo>
                    <a:cubicBezTo>
                      <a:pt x="3" y="11"/>
                      <a:pt x="3" y="11"/>
                      <a:pt x="3" y="11"/>
                    </a:cubicBezTo>
                    <a:cubicBezTo>
                      <a:pt x="3" y="7"/>
                      <a:pt x="7" y="3"/>
                      <a:pt x="11" y="3"/>
                    </a:cubicBezTo>
                    <a:close/>
                    <a:moveTo>
                      <a:pt x="46" y="65"/>
                    </a:moveTo>
                    <a:cubicBezTo>
                      <a:pt x="31" y="65"/>
                      <a:pt x="31" y="65"/>
                      <a:pt x="31" y="65"/>
                    </a:cubicBezTo>
                    <a:cubicBezTo>
                      <a:pt x="32" y="63"/>
                      <a:pt x="32" y="60"/>
                      <a:pt x="32" y="57"/>
                    </a:cubicBezTo>
                    <a:cubicBezTo>
                      <a:pt x="45" y="57"/>
                      <a:pt x="45" y="57"/>
                      <a:pt x="45" y="57"/>
                    </a:cubicBezTo>
                    <a:cubicBezTo>
                      <a:pt x="45" y="60"/>
                      <a:pt x="45" y="63"/>
                      <a:pt x="46" y="65"/>
                    </a:cubicBezTo>
                    <a:close/>
                    <a:moveTo>
                      <a:pt x="66" y="53"/>
                    </a:moveTo>
                    <a:cubicBezTo>
                      <a:pt x="11" y="53"/>
                      <a:pt x="11" y="53"/>
                      <a:pt x="11" y="53"/>
                    </a:cubicBezTo>
                    <a:cubicBezTo>
                      <a:pt x="7" y="53"/>
                      <a:pt x="3" y="50"/>
                      <a:pt x="3" y="46"/>
                    </a:cubicBezTo>
                    <a:cubicBezTo>
                      <a:pt x="3" y="44"/>
                      <a:pt x="3" y="44"/>
                      <a:pt x="3" y="44"/>
                    </a:cubicBezTo>
                    <a:cubicBezTo>
                      <a:pt x="73" y="44"/>
                      <a:pt x="73" y="44"/>
                      <a:pt x="73" y="44"/>
                    </a:cubicBezTo>
                    <a:cubicBezTo>
                      <a:pt x="73" y="46"/>
                      <a:pt x="73" y="46"/>
                      <a:pt x="73" y="46"/>
                    </a:cubicBezTo>
                    <a:cubicBezTo>
                      <a:pt x="73" y="50"/>
                      <a:pt x="70" y="53"/>
                      <a:pt x="6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Oval 199"/>
              <p:cNvSpPr>
                <a:spLocks noChangeArrowheads="1"/>
              </p:cNvSpPr>
              <p:nvPr/>
            </p:nvSpPr>
            <p:spPr bwMode="auto">
              <a:xfrm>
                <a:off x="8365598" y="10983912"/>
                <a:ext cx="47625"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6" name="กลุ่ม 165"/>
          <p:cNvGrpSpPr/>
          <p:nvPr/>
        </p:nvGrpSpPr>
        <p:grpSpPr>
          <a:xfrm>
            <a:off x="15412979" y="4451350"/>
            <a:ext cx="7799388" cy="1936750"/>
            <a:chOff x="15805473" y="6389855"/>
            <a:chExt cx="7799388" cy="1936750"/>
          </a:xfrm>
        </p:grpSpPr>
        <p:sp>
          <p:nvSpPr>
            <p:cNvPr id="77" name="Freeform 6"/>
            <p:cNvSpPr>
              <a:spLocks/>
            </p:cNvSpPr>
            <p:nvPr/>
          </p:nvSpPr>
          <p:spPr bwMode="auto">
            <a:xfrm>
              <a:off x="15805473" y="638985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78" name="Oval 14"/>
            <p:cNvSpPr>
              <a:spLocks noChangeArrowheads="1"/>
            </p:cNvSpPr>
            <p:nvPr/>
          </p:nvSpPr>
          <p:spPr bwMode="auto">
            <a:xfrm>
              <a:off x="16034073" y="660049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79" name="TextBox 78"/>
            <p:cNvSpPr txBox="1"/>
            <p:nvPr/>
          </p:nvSpPr>
          <p:spPr bwMode="auto">
            <a:xfrm>
              <a:off x="18041450" y="6618455"/>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Customer</a:t>
              </a:r>
              <a:endParaRPr lang="id-ID" sz="4000" b="1" dirty="0">
                <a:solidFill>
                  <a:schemeClr val="bg1"/>
                </a:solidFill>
                <a:latin typeface="Lato" pitchFamily="34" charset="0"/>
                <a:ea typeface="Lato" pitchFamily="34" charset="0"/>
                <a:cs typeface="Lato" pitchFamily="34" charset="0"/>
              </a:endParaRPr>
            </a:p>
          </p:txBody>
        </p:sp>
        <p:sp>
          <p:nvSpPr>
            <p:cNvPr id="80" name="TextBox 79"/>
            <p:cNvSpPr txBox="1"/>
            <p:nvPr/>
          </p:nvSpPr>
          <p:spPr>
            <a:xfrm>
              <a:off x="17939073" y="709794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81" name="กลุ่ม 170"/>
            <p:cNvGrpSpPr/>
            <p:nvPr/>
          </p:nvGrpSpPr>
          <p:grpSpPr>
            <a:xfrm>
              <a:off x="16402168" y="6974259"/>
              <a:ext cx="805774" cy="794425"/>
              <a:chOff x="18196309" y="10372670"/>
              <a:chExt cx="676275" cy="666750"/>
            </a:xfrm>
            <a:solidFill>
              <a:schemeClr val="accent6"/>
            </a:solidFill>
          </p:grpSpPr>
          <p:sp>
            <p:nvSpPr>
              <p:cNvPr id="82" name="Freeform 174"/>
              <p:cNvSpPr>
                <a:spLocks noEditPoints="1"/>
              </p:cNvSpPr>
              <p:nvPr/>
            </p:nvSpPr>
            <p:spPr bwMode="auto">
              <a:xfrm>
                <a:off x="18196309" y="10372670"/>
                <a:ext cx="676275" cy="666750"/>
              </a:xfrm>
              <a:custGeom>
                <a:avLst/>
                <a:gdLst>
                  <a:gd name="T0" fmla="*/ 36 w 71"/>
                  <a:gd name="T1" fmla="*/ 0 h 70"/>
                  <a:gd name="T2" fmla="*/ 0 w 71"/>
                  <a:gd name="T3" fmla="*/ 35 h 70"/>
                  <a:gd name="T4" fmla="*/ 36 w 71"/>
                  <a:gd name="T5" fmla="*/ 70 h 70"/>
                  <a:gd name="T6" fmla="*/ 71 w 71"/>
                  <a:gd name="T7" fmla="*/ 35 h 70"/>
                  <a:gd name="T8" fmla="*/ 36 w 71"/>
                  <a:gd name="T9" fmla="*/ 0 h 70"/>
                  <a:gd name="T10" fmla="*/ 36 w 71"/>
                  <a:gd name="T11" fmla="*/ 67 h 70"/>
                  <a:gd name="T12" fmla="*/ 4 w 71"/>
                  <a:gd name="T13" fmla="*/ 35 h 70"/>
                  <a:gd name="T14" fmla="*/ 36 w 71"/>
                  <a:gd name="T15" fmla="*/ 3 h 70"/>
                  <a:gd name="T16" fmla="*/ 67 w 71"/>
                  <a:gd name="T17" fmla="*/ 35 h 70"/>
                  <a:gd name="T18" fmla="*/ 36 w 71"/>
                  <a:gd name="T19"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0">
                    <a:moveTo>
                      <a:pt x="36" y="0"/>
                    </a:moveTo>
                    <a:cubicBezTo>
                      <a:pt x="16" y="0"/>
                      <a:pt x="0" y="16"/>
                      <a:pt x="0" y="35"/>
                    </a:cubicBezTo>
                    <a:cubicBezTo>
                      <a:pt x="0" y="55"/>
                      <a:pt x="16" y="70"/>
                      <a:pt x="36" y="70"/>
                    </a:cubicBezTo>
                    <a:cubicBezTo>
                      <a:pt x="55" y="70"/>
                      <a:pt x="71" y="55"/>
                      <a:pt x="71" y="35"/>
                    </a:cubicBezTo>
                    <a:cubicBezTo>
                      <a:pt x="71" y="16"/>
                      <a:pt x="55" y="0"/>
                      <a:pt x="36" y="0"/>
                    </a:cubicBezTo>
                    <a:close/>
                    <a:moveTo>
                      <a:pt x="36" y="67"/>
                    </a:moveTo>
                    <a:cubicBezTo>
                      <a:pt x="18" y="67"/>
                      <a:pt x="4" y="53"/>
                      <a:pt x="4" y="35"/>
                    </a:cubicBezTo>
                    <a:cubicBezTo>
                      <a:pt x="4" y="18"/>
                      <a:pt x="18" y="3"/>
                      <a:pt x="36" y="3"/>
                    </a:cubicBezTo>
                    <a:cubicBezTo>
                      <a:pt x="53" y="3"/>
                      <a:pt x="67" y="18"/>
                      <a:pt x="67" y="35"/>
                    </a:cubicBezTo>
                    <a:cubicBezTo>
                      <a:pt x="67" y="53"/>
                      <a:pt x="53" y="67"/>
                      <a:pt x="3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Oval 175"/>
              <p:cNvSpPr>
                <a:spLocks noChangeArrowheads="1"/>
              </p:cNvSpPr>
              <p:nvPr/>
            </p:nvSpPr>
            <p:spPr bwMode="auto">
              <a:xfrm>
                <a:off x="18605884" y="10572695"/>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Oval 176"/>
              <p:cNvSpPr>
                <a:spLocks noChangeArrowheads="1"/>
              </p:cNvSpPr>
              <p:nvPr/>
            </p:nvSpPr>
            <p:spPr bwMode="auto">
              <a:xfrm>
                <a:off x="18405859" y="10572695"/>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177"/>
              <p:cNvSpPr>
                <a:spLocks/>
              </p:cNvSpPr>
              <p:nvPr/>
            </p:nvSpPr>
            <p:spPr bwMode="auto">
              <a:xfrm>
                <a:off x="18377284" y="10753670"/>
                <a:ext cx="314325" cy="142875"/>
              </a:xfrm>
              <a:custGeom>
                <a:avLst/>
                <a:gdLst>
                  <a:gd name="T0" fmla="*/ 32 w 33"/>
                  <a:gd name="T1" fmla="*/ 0 h 15"/>
                  <a:gd name="T2" fmla="*/ 30 w 33"/>
                  <a:gd name="T3" fmla="*/ 2 h 15"/>
                  <a:gd name="T4" fmla="*/ 17 w 33"/>
                  <a:gd name="T5" fmla="*/ 12 h 15"/>
                  <a:gd name="T6" fmla="*/ 4 w 33"/>
                  <a:gd name="T7" fmla="*/ 2 h 15"/>
                  <a:gd name="T8" fmla="*/ 2 w 33"/>
                  <a:gd name="T9" fmla="*/ 0 h 15"/>
                  <a:gd name="T10" fmla="*/ 0 w 33"/>
                  <a:gd name="T11" fmla="*/ 2 h 15"/>
                  <a:gd name="T12" fmla="*/ 17 w 33"/>
                  <a:gd name="T13" fmla="*/ 15 h 15"/>
                  <a:gd name="T14" fmla="*/ 33 w 33"/>
                  <a:gd name="T15" fmla="*/ 2 h 15"/>
                  <a:gd name="T16" fmla="*/ 32 w 33"/>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5">
                    <a:moveTo>
                      <a:pt x="32" y="0"/>
                    </a:moveTo>
                    <a:cubicBezTo>
                      <a:pt x="31" y="0"/>
                      <a:pt x="30" y="1"/>
                      <a:pt x="30" y="2"/>
                    </a:cubicBezTo>
                    <a:cubicBezTo>
                      <a:pt x="28" y="8"/>
                      <a:pt x="23" y="12"/>
                      <a:pt x="17" y="12"/>
                    </a:cubicBezTo>
                    <a:cubicBezTo>
                      <a:pt x="11" y="12"/>
                      <a:pt x="5" y="8"/>
                      <a:pt x="4" y="2"/>
                    </a:cubicBezTo>
                    <a:cubicBezTo>
                      <a:pt x="3" y="1"/>
                      <a:pt x="2" y="0"/>
                      <a:pt x="2" y="0"/>
                    </a:cubicBezTo>
                    <a:cubicBezTo>
                      <a:pt x="1" y="1"/>
                      <a:pt x="0" y="2"/>
                      <a:pt x="0" y="2"/>
                    </a:cubicBezTo>
                    <a:cubicBezTo>
                      <a:pt x="2" y="10"/>
                      <a:pt x="9" y="15"/>
                      <a:pt x="17" y="15"/>
                    </a:cubicBezTo>
                    <a:cubicBezTo>
                      <a:pt x="24" y="15"/>
                      <a:pt x="31" y="10"/>
                      <a:pt x="33" y="2"/>
                    </a:cubicBezTo>
                    <a:cubicBezTo>
                      <a:pt x="33" y="2"/>
                      <a:pt x="33" y="1"/>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9" name="กลุ่ม 175"/>
          <p:cNvGrpSpPr/>
          <p:nvPr/>
        </p:nvGrpSpPr>
        <p:grpSpPr>
          <a:xfrm>
            <a:off x="872743" y="6642642"/>
            <a:ext cx="7799388" cy="1936750"/>
            <a:chOff x="1265237" y="8581147"/>
            <a:chExt cx="7799388" cy="1936750"/>
          </a:xfrm>
        </p:grpSpPr>
        <p:sp>
          <p:nvSpPr>
            <p:cNvPr id="90" name="Freeform 6"/>
            <p:cNvSpPr>
              <a:spLocks/>
            </p:cNvSpPr>
            <p:nvPr/>
          </p:nvSpPr>
          <p:spPr bwMode="auto">
            <a:xfrm>
              <a:off x="1265237" y="8581147"/>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91" name="Oval 14"/>
            <p:cNvSpPr>
              <a:spLocks noChangeArrowheads="1"/>
            </p:cNvSpPr>
            <p:nvPr/>
          </p:nvSpPr>
          <p:spPr bwMode="auto">
            <a:xfrm>
              <a:off x="1493837" y="8791782"/>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92" name="TextBox 91"/>
            <p:cNvSpPr txBox="1"/>
            <p:nvPr/>
          </p:nvSpPr>
          <p:spPr bwMode="auto">
            <a:xfrm>
              <a:off x="3501214" y="8809747"/>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Analysis</a:t>
              </a:r>
              <a:endParaRPr lang="id-ID" sz="4000" b="1" dirty="0">
                <a:solidFill>
                  <a:schemeClr val="bg1"/>
                </a:solidFill>
                <a:latin typeface="Lato" pitchFamily="34" charset="0"/>
                <a:ea typeface="Lato" pitchFamily="34" charset="0"/>
                <a:cs typeface="Lato" pitchFamily="34" charset="0"/>
              </a:endParaRPr>
            </a:p>
          </p:txBody>
        </p:sp>
        <p:sp>
          <p:nvSpPr>
            <p:cNvPr id="93" name="TextBox 92"/>
            <p:cNvSpPr txBox="1"/>
            <p:nvPr/>
          </p:nvSpPr>
          <p:spPr>
            <a:xfrm>
              <a:off x="3398837" y="9289234"/>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94" name="กลุ่ม 180"/>
            <p:cNvGrpSpPr/>
            <p:nvPr/>
          </p:nvGrpSpPr>
          <p:grpSpPr>
            <a:xfrm>
              <a:off x="1878955" y="9144000"/>
              <a:ext cx="771728" cy="658239"/>
              <a:chOff x="17753013" y="5292725"/>
              <a:chExt cx="647700" cy="552450"/>
            </a:xfrm>
            <a:solidFill>
              <a:schemeClr val="accent3"/>
            </a:solidFill>
          </p:grpSpPr>
          <p:sp>
            <p:nvSpPr>
              <p:cNvPr id="95"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98" name="กลุ่ม 184"/>
          <p:cNvGrpSpPr/>
          <p:nvPr/>
        </p:nvGrpSpPr>
        <p:grpSpPr>
          <a:xfrm>
            <a:off x="15365848" y="6795042"/>
            <a:ext cx="7799388" cy="1936750"/>
            <a:chOff x="15758342" y="8733547"/>
            <a:chExt cx="7799388" cy="1936750"/>
          </a:xfrm>
        </p:grpSpPr>
        <p:sp>
          <p:nvSpPr>
            <p:cNvPr id="99" name="Freeform 6"/>
            <p:cNvSpPr>
              <a:spLocks/>
            </p:cNvSpPr>
            <p:nvPr/>
          </p:nvSpPr>
          <p:spPr bwMode="auto">
            <a:xfrm>
              <a:off x="15758342" y="8733547"/>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100" name="Oval 14"/>
            <p:cNvSpPr>
              <a:spLocks noChangeArrowheads="1"/>
            </p:cNvSpPr>
            <p:nvPr/>
          </p:nvSpPr>
          <p:spPr bwMode="auto">
            <a:xfrm>
              <a:off x="15986942" y="8944182"/>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101" name="TextBox 100"/>
            <p:cNvSpPr txBox="1"/>
            <p:nvPr/>
          </p:nvSpPr>
          <p:spPr bwMode="auto">
            <a:xfrm>
              <a:off x="17994319" y="8962147"/>
              <a:ext cx="4021886" cy="707886"/>
            </a:xfrm>
            <a:prstGeom prst="rect">
              <a:avLst/>
            </a:prstGeom>
            <a:noFill/>
          </p:spPr>
          <p:txBody>
            <a:bodyPr wrap="square">
              <a:spAutoFit/>
            </a:bodyPr>
            <a:lstStyle/>
            <a:p>
              <a:pP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Social Media</a:t>
              </a:r>
              <a:endParaRPr lang="id-ID" sz="4000" b="1" dirty="0">
                <a:solidFill>
                  <a:schemeClr val="bg1"/>
                </a:solidFill>
                <a:latin typeface="Lato" pitchFamily="34" charset="0"/>
                <a:ea typeface="Lato" pitchFamily="34" charset="0"/>
                <a:cs typeface="Lato" pitchFamily="34" charset="0"/>
              </a:endParaRPr>
            </a:p>
          </p:txBody>
        </p:sp>
        <p:sp>
          <p:nvSpPr>
            <p:cNvPr id="102" name="TextBox 101"/>
            <p:cNvSpPr txBox="1"/>
            <p:nvPr/>
          </p:nvSpPr>
          <p:spPr>
            <a:xfrm>
              <a:off x="17891942" y="9441634"/>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103" name="กลุ่ม 189"/>
            <p:cNvGrpSpPr/>
            <p:nvPr/>
          </p:nvGrpSpPr>
          <p:grpSpPr>
            <a:xfrm>
              <a:off x="16505237" y="9316090"/>
              <a:ext cx="533400" cy="794426"/>
              <a:chOff x="14666913" y="11263313"/>
              <a:chExt cx="447675" cy="666750"/>
            </a:xfrm>
            <a:solidFill>
              <a:schemeClr val="accent1"/>
            </a:solidFill>
          </p:grpSpPr>
          <p:sp>
            <p:nvSpPr>
              <p:cNvPr id="104" name="Freeform 193"/>
              <p:cNvSpPr>
                <a:spLocks noEditPoints="1"/>
              </p:cNvSpPr>
              <p:nvPr/>
            </p:nvSpPr>
            <p:spPr bwMode="auto">
              <a:xfrm>
                <a:off x="14666913" y="11263313"/>
                <a:ext cx="447675" cy="666750"/>
              </a:xfrm>
              <a:custGeom>
                <a:avLst/>
                <a:gdLst>
                  <a:gd name="T0" fmla="*/ 35 w 47"/>
                  <a:gd name="T1" fmla="*/ 0 h 70"/>
                  <a:gd name="T2" fmla="*/ 12 w 47"/>
                  <a:gd name="T3" fmla="*/ 0 h 70"/>
                  <a:gd name="T4" fmla="*/ 0 w 47"/>
                  <a:gd name="T5" fmla="*/ 12 h 70"/>
                  <a:gd name="T6" fmla="*/ 0 w 47"/>
                  <a:gd name="T7" fmla="*/ 58 h 70"/>
                  <a:gd name="T8" fmla="*/ 12 w 47"/>
                  <a:gd name="T9" fmla="*/ 70 h 70"/>
                  <a:gd name="T10" fmla="*/ 35 w 47"/>
                  <a:gd name="T11" fmla="*/ 70 h 70"/>
                  <a:gd name="T12" fmla="*/ 47 w 47"/>
                  <a:gd name="T13" fmla="*/ 58 h 70"/>
                  <a:gd name="T14" fmla="*/ 47 w 47"/>
                  <a:gd name="T15" fmla="*/ 12 h 70"/>
                  <a:gd name="T16" fmla="*/ 35 w 47"/>
                  <a:gd name="T17" fmla="*/ 0 h 70"/>
                  <a:gd name="T18" fmla="*/ 12 w 47"/>
                  <a:gd name="T19" fmla="*/ 3 h 70"/>
                  <a:gd name="T20" fmla="*/ 35 w 47"/>
                  <a:gd name="T21" fmla="*/ 3 h 70"/>
                  <a:gd name="T22" fmla="*/ 43 w 47"/>
                  <a:gd name="T23" fmla="*/ 12 h 70"/>
                  <a:gd name="T24" fmla="*/ 43 w 47"/>
                  <a:gd name="T25" fmla="*/ 48 h 70"/>
                  <a:gd name="T26" fmla="*/ 3 w 47"/>
                  <a:gd name="T27" fmla="*/ 48 h 70"/>
                  <a:gd name="T28" fmla="*/ 3 w 47"/>
                  <a:gd name="T29" fmla="*/ 12 h 70"/>
                  <a:gd name="T30" fmla="*/ 12 w 47"/>
                  <a:gd name="T31" fmla="*/ 3 h 70"/>
                  <a:gd name="T32" fmla="*/ 35 w 47"/>
                  <a:gd name="T33" fmla="*/ 66 h 70"/>
                  <a:gd name="T34" fmla="*/ 12 w 47"/>
                  <a:gd name="T35" fmla="*/ 66 h 70"/>
                  <a:gd name="T36" fmla="*/ 3 w 47"/>
                  <a:gd name="T37" fmla="*/ 58 h 70"/>
                  <a:gd name="T38" fmla="*/ 3 w 47"/>
                  <a:gd name="T39" fmla="*/ 52 h 70"/>
                  <a:gd name="T40" fmla="*/ 43 w 47"/>
                  <a:gd name="T41" fmla="*/ 52 h 70"/>
                  <a:gd name="T42" fmla="*/ 43 w 47"/>
                  <a:gd name="T43" fmla="*/ 58 h 70"/>
                  <a:gd name="T44" fmla="*/ 35 w 47"/>
                  <a:gd name="T45" fmla="*/ 6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70">
                    <a:moveTo>
                      <a:pt x="35" y="0"/>
                    </a:moveTo>
                    <a:cubicBezTo>
                      <a:pt x="12" y="0"/>
                      <a:pt x="12" y="0"/>
                      <a:pt x="12" y="0"/>
                    </a:cubicBezTo>
                    <a:cubicBezTo>
                      <a:pt x="5" y="0"/>
                      <a:pt x="0" y="5"/>
                      <a:pt x="0" y="12"/>
                    </a:cubicBezTo>
                    <a:cubicBezTo>
                      <a:pt x="0" y="58"/>
                      <a:pt x="0" y="58"/>
                      <a:pt x="0" y="58"/>
                    </a:cubicBezTo>
                    <a:cubicBezTo>
                      <a:pt x="0" y="64"/>
                      <a:pt x="5" y="70"/>
                      <a:pt x="12" y="70"/>
                    </a:cubicBezTo>
                    <a:cubicBezTo>
                      <a:pt x="35" y="70"/>
                      <a:pt x="35" y="70"/>
                      <a:pt x="35" y="70"/>
                    </a:cubicBezTo>
                    <a:cubicBezTo>
                      <a:pt x="42" y="70"/>
                      <a:pt x="47" y="64"/>
                      <a:pt x="47" y="58"/>
                    </a:cubicBezTo>
                    <a:cubicBezTo>
                      <a:pt x="47" y="12"/>
                      <a:pt x="47" y="12"/>
                      <a:pt x="47" y="12"/>
                    </a:cubicBezTo>
                    <a:cubicBezTo>
                      <a:pt x="47" y="5"/>
                      <a:pt x="42" y="0"/>
                      <a:pt x="35" y="0"/>
                    </a:cubicBezTo>
                    <a:close/>
                    <a:moveTo>
                      <a:pt x="12" y="3"/>
                    </a:moveTo>
                    <a:cubicBezTo>
                      <a:pt x="35" y="3"/>
                      <a:pt x="35" y="3"/>
                      <a:pt x="35" y="3"/>
                    </a:cubicBezTo>
                    <a:cubicBezTo>
                      <a:pt x="40" y="3"/>
                      <a:pt x="43" y="7"/>
                      <a:pt x="43" y="12"/>
                    </a:cubicBezTo>
                    <a:cubicBezTo>
                      <a:pt x="43" y="48"/>
                      <a:pt x="43" y="48"/>
                      <a:pt x="43" y="48"/>
                    </a:cubicBezTo>
                    <a:cubicBezTo>
                      <a:pt x="3" y="48"/>
                      <a:pt x="3" y="48"/>
                      <a:pt x="3" y="48"/>
                    </a:cubicBezTo>
                    <a:cubicBezTo>
                      <a:pt x="3" y="12"/>
                      <a:pt x="3" y="12"/>
                      <a:pt x="3" y="12"/>
                    </a:cubicBezTo>
                    <a:cubicBezTo>
                      <a:pt x="3" y="7"/>
                      <a:pt x="7" y="3"/>
                      <a:pt x="12" y="3"/>
                    </a:cubicBezTo>
                    <a:close/>
                    <a:moveTo>
                      <a:pt x="35" y="66"/>
                    </a:moveTo>
                    <a:cubicBezTo>
                      <a:pt x="12" y="66"/>
                      <a:pt x="12" y="66"/>
                      <a:pt x="12" y="66"/>
                    </a:cubicBezTo>
                    <a:cubicBezTo>
                      <a:pt x="7" y="66"/>
                      <a:pt x="3" y="62"/>
                      <a:pt x="3" y="58"/>
                    </a:cubicBezTo>
                    <a:cubicBezTo>
                      <a:pt x="3" y="52"/>
                      <a:pt x="3" y="52"/>
                      <a:pt x="3" y="52"/>
                    </a:cubicBezTo>
                    <a:cubicBezTo>
                      <a:pt x="43" y="52"/>
                      <a:pt x="43" y="52"/>
                      <a:pt x="43" y="52"/>
                    </a:cubicBezTo>
                    <a:cubicBezTo>
                      <a:pt x="43" y="58"/>
                      <a:pt x="43" y="58"/>
                      <a:pt x="43" y="58"/>
                    </a:cubicBezTo>
                    <a:cubicBezTo>
                      <a:pt x="43" y="62"/>
                      <a:pt x="40" y="66"/>
                      <a:pt x="3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Oval 194"/>
              <p:cNvSpPr>
                <a:spLocks noChangeArrowheads="1"/>
              </p:cNvSpPr>
              <p:nvPr/>
            </p:nvSpPr>
            <p:spPr bwMode="auto">
              <a:xfrm>
                <a:off x="14857413" y="11787188"/>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6" name="Group 105"/>
          <p:cNvGrpSpPr/>
          <p:nvPr/>
        </p:nvGrpSpPr>
        <p:grpSpPr>
          <a:xfrm>
            <a:off x="8961437" y="4953000"/>
            <a:ext cx="6072164" cy="3492686"/>
            <a:chOff x="15948533" y="1519750"/>
            <a:chExt cx="2535702" cy="6786712"/>
          </a:xfrm>
        </p:grpSpPr>
        <p:sp>
          <p:nvSpPr>
            <p:cNvPr id="107" name="TextBox 106"/>
            <p:cNvSpPr txBox="1"/>
            <p:nvPr/>
          </p:nvSpPr>
          <p:spPr>
            <a:xfrm>
              <a:off x="15948533" y="2852343"/>
              <a:ext cx="2535702" cy="5454119"/>
            </a:xfrm>
            <a:prstGeom prst="rect">
              <a:avLst/>
            </a:prstGeom>
            <a:noFill/>
          </p:spPr>
          <p:txBody>
            <a:bodyPr wrap="square" lIns="219419" tIns="109710" rIns="219419" bIns="109710" rtlCol="0">
              <a:spAutoFit/>
            </a:bodyPr>
            <a:lstStyle/>
            <a:p>
              <a:pPr algn="ct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8" name="TextBox 107"/>
            <p:cNvSpPr txBox="1"/>
            <p:nvPr/>
          </p:nvSpPr>
          <p:spPr>
            <a:xfrm>
              <a:off x="16086041" y="1519750"/>
              <a:ext cx="2111808" cy="1435242"/>
            </a:xfrm>
            <a:prstGeom prst="rect">
              <a:avLst/>
            </a:prstGeom>
            <a:noFill/>
          </p:spPr>
          <p:txBody>
            <a:bodyPr wrap="square" lIns="182843" tIns="91422" rIns="182843" bIns="91422" rtlCol="0">
              <a:spAutoFit/>
            </a:bodyPr>
            <a:lstStyle/>
            <a:p>
              <a:pPr algn="ctr"/>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109" name="TextBox 31"/>
          <p:cNvSpPr txBox="1">
            <a:spLocks noChangeArrowheads="1"/>
          </p:cNvSpPr>
          <p:nvPr/>
        </p:nvSpPr>
        <p:spPr bwMode="auto">
          <a:xfrm>
            <a:off x="9666700" y="3397984"/>
            <a:ext cx="47049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accent6"/>
                </a:solidFill>
                <a:latin typeface="Lato Black" pitchFamily="34" charset="0"/>
                <a:ea typeface="Lato Black" pitchFamily="34" charset="0"/>
                <a:cs typeface="Lato Black" pitchFamily="34" charset="0"/>
              </a:rPr>
              <a:t>98%</a:t>
            </a:r>
            <a:endParaRPr lang="id-ID" sz="10000" b="1" dirty="0">
              <a:solidFill>
                <a:schemeClr val="accent6"/>
              </a:solidFill>
              <a:latin typeface="Lato Black" pitchFamily="34" charset="0"/>
              <a:ea typeface="Lato Black" pitchFamily="34" charset="0"/>
              <a:cs typeface="Lato Black" pitchFamily="34" charset="0"/>
            </a:endParaRPr>
          </a:p>
        </p:txBody>
      </p:sp>
      <p:sp>
        <p:nvSpPr>
          <p:cNvPr id="110" name="TextBox 31"/>
          <p:cNvSpPr txBox="1">
            <a:spLocks noChangeArrowheads="1"/>
          </p:cNvSpPr>
          <p:nvPr/>
        </p:nvSpPr>
        <p:spPr bwMode="auto">
          <a:xfrm>
            <a:off x="9666700" y="2057400"/>
            <a:ext cx="47049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accent3"/>
                </a:solidFill>
                <a:latin typeface="Lato Black" pitchFamily="34" charset="0"/>
                <a:ea typeface="Lato Black" pitchFamily="34" charset="0"/>
                <a:cs typeface="Lato Black" pitchFamily="34" charset="0"/>
              </a:rPr>
              <a:t>GOAL</a:t>
            </a:r>
            <a:endParaRPr lang="id-ID" sz="10000" b="1" dirty="0">
              <a:solidFill>
                <a:schemeClr val="accent3"/>
              </a:solidFill>
              <a:latin typeface="Lato Black" pitchFamily="34" charset="0"/>
              <a:ea typeface="Lato Black" pitchFamily="34" charset="0"/>
              <a:cs typeface="Lato Black" pitchFamily="34" charset="0"/>
            </a:endParaRPr>
          </a:p>
        </p:txBody>
      </p:sp>
      <p:grpSp>
        <p:nvGrpSpPr>
          <p:cNvPr id="111" name="Group 110"/>
          <p:cNvGrpSpPr/>
          <p:nvPr/>
        </p:nvGrpSpPr>
        <p:grpSpPr>
          <a:xfrm>
            <a:off x="10180637" y="10395870"/>
            <a:ext cx="3429000" cy="1414046"/>
            <a:chOff x="10561637" y="4998561"/>
            <a:chExt cx="3429000" cy="1414046"/>
          </a:xfrm>
        </p:grpSpPr>
        <p:sp>
          <p:nvSpPr>
            <p:cNvPr id="112" name="TextBox 111"/>
            <p:cNvSpPr txBox="1"/>
            <p:nvPr/>
          </p:nvSpPr>
          <p:spPr>
            <a:xfrm>
              <a:off x="10561637" y="5575491"/>
              <a:ext cx="3429000" cy="837116"/>
            </a:xfrm>
            <a:prstGeom prst="rect">
              <a:avLst/>
            </a:prstGeom>
            <a:noFill/>
          </p:spPr>
          <p:txBody>
            <a:bodyPr wrap="square" lIns="219419" tIns="109710" rIns="219419" bIns="109710" rtlCol="0">
              <a:spAutoFit/>
            </a:bodyPr>
            <a:lstStyle/>
            <a:p>
              <a:pPr algn="ctr"/>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113" name="TextBox 112"/>
            <p:cNvSpPr txBox="1"/>
            <p:nvPr/>
          </p:nvSpPr>
          <p:spPr>
            <a:xfrm>
              <a:off x="11018837" y="4998561"/>
              <a:ext cx="2528965" cy="615553"/>
            </a:xfrm>
            <a:prstGeom prst="rect">
              <a:avLst/>
            </a:prstGeom>
            <a:noFill/>
          </p:spPr>
          <p:txBody>
            <a:bodyPr wrap="square" lIns="0" tIns="0" rIns="0" bIns="0" rtlCol="0">
              <a:spAutoFit/>
            </a:bodyPr>
            <a:lstStyle/>
            <a:p>
              <a:pPr algn="ctr"/>
              <a:r>
                <a:rPr lang="en-US" sz="4000" b="1" dirty="0" smtClean="0">
                  <a:solidFill>
                    <a:schemeClr val="bg1"/>
                  </a:solidFill>
                  <a:latin typeface="Lato Regular"/>
                  <a:cs typeface="Lato Regular"/>
                </a:rPr>
                <a:t>BUSINESS</a:t>
              </a:r>
              <a:endParaRPr lang="en-US" sz="4000" b="1" dirty="0">
                <a:solidFill>
                  <a:schemeClr val="bg1"/>
                </a:solidFill>
                <a:latin typeface="Lato Regular"/>
                <a:cs typeface="Lato Regular"/>
              </a:endParaRPr>
            </a:p>
          </p:txBody>
        </p:sp>
      </p:grpSp>
      <p:sp>
        <p:nvSpPr>
          <p:cNvPr id="114" name="Freeform 18"/>
          <p:cNvSpPr>
            <a:spLocks/>
          </p:cNvSpPr>
          <p:nvPr/>
        </p:nvSpPr>
        <p:spPr bwMode="auto">
          <a:xfrm>
            <a:off x="6667500" y="9678255"/>
            <a:ext cx="1303337" cy="3803650"/>
          </a:xfrm>
          <a:custGeom>
            <a:avLst/>
            <a:gdLst>
              <a:gd name="T0" fmla="*/ 7 w 72"/>
              <a:gd name="T1" fmla="*/ 200 h 210"/>
              <a:gd name="T2" fmla="*/ 13 w 72"/>
              <a:gd name="T3" fmla="*/ 189 h 210"/>
              <a:gd name="T4" fmla="*/ 16 w 72"/>
              <a:gd name="T5" fmla="*/ 175 h 210"/>
              <a:gd name="T6" fmla="*/ 20 w 72"/>
              <a:gd name="T7" fmla="*/ 125 h 210"/>
              <a:gd name="T8" fmla="*/ 20 w 72"/>
              <a:gd name="T9" fmla="*/ 101 h 210"/>
              <a:gd name="T10" fmla="*/ 23 w 72"/>
              <a:gd name="T11" fmla="*/ 85 h 210"/>
              <a:gd name="T12" fmla="*/ 24 w 72"/>
              <a:gd name="T13" fmla="*/ 81 h 210"/>
              <a:gd name="T14" fmla="*/ 20 w 72"/>
              <a:gd name="T15" fmla="*/ 72 h 210"/>
              <a:gd name="T16" fmla="*/ 19 w 72"/>
              <a:gd name="T17" fmla="*/ 64 h 210"/>
              <a:gd name="T18" fmla="*/ 21 w 72"/>
              <a:gd name="T19" fmla="*/ 47 h 210"/>
              <a:gd name="T20" fmla="*/ 23 w 72"/>
              <a:gd name="T21" fmla="*/ 42 h 210"/>
              <a:gd name="T22" fmla="*/ 26 w 72"/>
              <a:gd name="T23" fmla="*/ 35 h 210"/>
              <a:gd name="T24" fmla="*/ 37 w 72"/>
              <a:gd name="T25" fmla="*/ 31 h 210"/>
              <a:gd name="T26" fmla="*/ 40 w 72"/>
              <a:gd name="T27" fmla="*/ 28 h 210"/>
              <a:gd name="T28" fmla="*/ 40 w 72"/>
              <a:gd name="T29" fmla="*/ 28 h 210"/>
              <a:gd name="T30" fmla="*/ 41 w 72"/>
              <a:gd name="T31" fmla="*/ 28 h 210"/>
              <a:gd name="T32" fmla="*/ 41 w 72"/>
              <a:gd name="T33" fmla="*/ 27 h 210"/>
              <a:gd name="T34" fmla="*/ 41 w 72"/>
              <a:gd name="T35" fmla="*/ 25 h 210"/>
              <a:gd name="T36" fmla="*/ 40 w 72"/>
              <a:gd name="T37" fmla="*/ 20 h 210"/>
              <a:gd name="T38" fmla="*/ 38 w 72"/>
              <a:gd name="T39" fmla="*/ 18 h 210"/>
              <a:gd name="T40" fmla="*/ 39 w 72"/>
              <a:gd name="T41" fmla="*/ 14 h 210"/>
              <a:gd name="T42" fmla="*/ 40 w 72"/>
              <a:gd name="T43" fmla="*/ 3 h 210"/>
              <a:gd name="T44" fmla="*/ 54 w 72"/>
              <a:gd name="T45" fmla="*/ 2 h 210"/>
              <a:gd name="T46" fmla="*/ 57 w 72"/>
              <a:gd name="T47" fmla="*/ 6 h 210"/>
              <a:gd name="T48" fmla="*/ 57 w 72"/>
              <a:gd name="T49" fmla="*/ 15 h 210"/>
              <a:gd name="T50" fmla="*/ 57 w 72"/>
              <a:gd name="T51" fmla="*/ 20 h 210"/>
              <a:gd name="T52" fmla="*/ 55 w 72"/>
              <a:gd name="T53" fmla="*/ 22 h 210"/>
              <a:gd name="T54" fmla="*/ 54 w 72"/>
              <a:gd name="T55" fmla="*/ 26 h 210"/>
              <a:gd name="T56" fmla="*/ 54 w 72"/>
              <a:gd name="T57" fmla="*/ 26 h 210"/>
              <a:gd name="T58" fmla="*/ 54 w 72"/>
              <a:gd name="T59" fmla="*/ 26 h 210"/>
              <a:gd name="T60" fmla="*/ 54 w 72"/>
              <a:gd name="T61" fmla="*/ 26 h 210"/>
              <a:gd name="T62" fmla="*/ 56 w 72"/>
              <a:gd name="T63" fmla="*/ 28 h 210"/>
              <a:gd name="T64" fmla="*/ 59 w 72"/>
              <a:gd name="T65" fmla="*/ 31 h 210"/>
              <a:gd name="T66" fmla="*/ 72 w 72"/>
              <a:gd name="T67" fmla="*/ 36 h 210"/>
              <a:gd name="T68" fmla="*/ 72 w 72"/>
              <a:gd name="T69" fmla="*/ 44 h 210"/>
              <a:gd name="T70" fmla="*/ 70 w 72"/>
              <a:gd name="T71" fmla="*/ 59 h 210"/>
              <a:gd name="T72" fmla="*/ 66 w 72"/>
              <a:gd name="T73" fmla="*/ 75 h 210"/>
              <a:gd name="T74" fmla="*/ 65 w 72"/>
              <a:gd name="T75" fmla="*/ 82 h 210"/>
              <a:gd name="T76" fmla="*/ 72 w 72"/>
              <a:gd name="T77" fmla="*/ 104 h 210"/>
              <a:gd name="T78" fmla="*/ 67 w 72"/>
              <a:gd name="T79" fmla="*/ 105 h 210"/>
              <a:gd name="T80" fmla="*/ 67 w 72"/>
              <a:gd name="T81" fmla="*/ 126 h 210"/>
              <a:gd name="T82" fmla="*/ 65 w 72"/>
              <a:gd name="T83" fmla="*/ 151 h 210"/>
              <a:gd name="T84" fmla="*/ 65 w 72"/>
              <a:gd name="T85" fmla="*/ 160 h 210"/>
              <a:gd name="T86" fmla="*/ 64 w 72"/>
              <a:gd name="T87" fmla="*/ 181 h 210"/>
              <a:gd name="T88" fmla="*/ 61 w 72"/>
              <a:gd name="T89" fmla="*/ 199 h 210"/>
              <a:gd name="T90" fmla="*/ 61 w 72"/>
              <a:gd name="T91" fmla="*/ 207 h 210"/>
              <a:gd name="T92" fmla="*/ 54 w 72"/>
              <a:gd name="T93" fmla="*/ 210 h 210"/>
              <a:gd name="T94" fmla="*/ 49 w 72"/>
              <a:gd name="T95" fmla="*/ 207 h 210"/>
              <a:gd name="T96" fmla="*/ 50 w 72"/>
              <a:gd name="T97" fmla="*/ 202 h 210"/>
              <a:gd name="T98" fmla="*/ 49 w 72"/>
              <a:gd name="T99" fmla="*/ 194 h 210"/>
              <a:gd name="T100" fmla="*/ 49 w 72"/>
              <a:gd name="T101" fmla="*/ 184 h 210"/>
              <a:gd name="T102" fmla="*/ 52 w 72"/>
              <a:gd name="T103" fmla="*/ 162 h 210"/>
              <a:gd name="T104" fmla="*/ 51 w 72"/>
              <a:gd name="T105" fmla="*/ 147 h 210"/>
              <a:gd name="T106" fmla="*/ 43 w 72"/>
              <a:gd name="T107" fmla="*/ 123 h 210"/>
              <a:gd name="T108" fmla="*/ 36 w 72"/>
              <a:gd name="T109" fmla="*/ 149 h 210"/>
              <a:gd name="T110" fmla="*/ 32 w 72"/>
              <a:gd name="T111" fmla="*/ 163 h 210"/>
              <a:gd name="T112" fmla="*/ 30 w 72"/>
              <a:gd name="T113" fmla="*/ 182 h 210"/>
              <a:gd name="T114" fmla="*/ 30 w 72"/>
              <a:gd name="T115" fmla="*/ 193 h 210"/>
              <a:gd name="T116" fmla="*/ 29 w 72"/>
              <a:gd name="T117" fmla="*/ 199 h 210"/>
              <a:gd name="T118" fmla="*/ 28 w 72"/>
              <a:gd name="T119" fmla="*/ 202 h 210"/>
              <a:gd name="T120" fmla="*/ 20 w 72"/>
              <a:gd name="T121" fmla="*/ 202 h 210"/>
              <a:gd name="T122" fmla="*/ 3 w 72"/>
              <a:gd name="T123" fmla="*/ 205 h 210"/>
              <a:gd name="T124" fmla="*/ 1 w 72"/>
              <a:gd name="T125" fmla="*/ 20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210">
                <a:moveTo>
                  <a:pt x="1" y="201"/>
                </a:moveTo>
                <a:cubicBezTo>
                  <a:pt x="1" y="201"/>
                  <a:pt x="5" y="200"/>
                  <a:pt x="7" y="200"/>
                </a:cubicBezTo>
                <a:cubicBezTo>
                  <a:pt x="9" y="199"/>
                  <a:pt x="14" y="193"/>
                  <a:pt x="14" y="193"/>
                </a:cubicBezTo>
                <a:cubicBezTo>
                  <a:pt x="14" y="193"/>
                  <a:pt x="14" y="190"/>
                  <a:pt x="13" y="189"/>
                </a:cubicBezTo>
                <a:cubicBezTo>
                  <a:pt x="13" y="188"/>
                  <a:pt x="14" y="186"/>
                  <a:pt x="15" y="183"/>
                </a:cubicBezTo>
                <a:cubicBezTo>
                  <a:pt x="15" y="180"/>
                  <a:pt x="16" y="179"/>
                  <a:pt x="16" y="175"/>
                </a:cubicBezTo>
                <a:cubicBezTo>
                  <a:pt x="15" y="170"/>
                  <a:pt x="17" y="148"/>
                  <a:pt x="17" y="148"/>
                </a:cubicBezTo>
                <a:cubicBezTo>
                  <a:pt x="17" y="147"/>
                  <a:pt x="20" y="127"/>
                  <a:pt x="20" y="125"/>
                </a:cubicBezTo>
                <a:cubicBezTo>
                  <a:pt x="21" y="124"/>
                  <a:pt x="26" y="104"/>
                  <a:pt x="26" y="104"/>
                </a:cubicBezTo>
                <a:cubicBezTo>
                  <a:pt x="26" y="104"/>
                  <a:pt x="21" y="101"/>
                  <a:pt x="20" y="101"/>
                </a:cubicBezTo>
                <a:cubicBezTo>
                  <a:pt x="20" y="100"/>
                  <a:pt x="21" y="99"/>
                  <a:pt x="22" y="96"/>
                </a:cubicBezTo>
                <a:cubicBezTo>
                  <a:pt x="23" y="92"/>
                  <a:pt x="23" y="85"/>
                  <a:pt x="23" y="85"/>
                </a:cubicBezTo>
                <a:cubicBezTo>
                  <a:pt x="23" y="85"/>
                  <a:pt x="23" y="85"/>
                  <a:pt x="23" y="84"/>
                </a:cubicBezTo>
                <a:cubicBezTo>
                  <a:pt x="23" y="84"/>
                  <a:pt x="24" y="83"/>
                  <a:pt x="24" y="81"/>
                </a:cubicBezTo>
                <a:cubicBezTo>
                  <a:pt x="24" y="80"/>
                  <a:pt x="26" y="74"/>
                  <a:pt x="26" y="74"/>
                </a:cubicBezTo>
                <a:cubicBezTo>
                  <a:pt x="26" y="74"/>
                  <a:pt x="22" y="73"/>
                  <a:pt x="20" y="72"/>
                </a:cubicBezTo>
                <a:cubicBezTo>
                  <a:pt x="19" y="71"/>
                  <a:pt x="19" y="69"/>
                  <a:pt x="19" y="69"/>
                </a:cubicBezTo>
                <a:cubicBezTo>
                  <a:pt x="19" y="68"/>
                  <a:pt x="18" y="66"/>
                  <a:pt x="19" y="64"/>
                </a:cubicBezTo>
                <a:cubicBezTo>
                  <a:pt x="19" y="63"/>
                  <a:pt x="21" y="51"/>
                  <a:pt x="21" y="50"/>
                </a:cubicBezTo>
                <a:cubicBezTo>
                  <a:pt x="21" y="48"/>
                  <a:pt x="21" y="48"/>
                  <a:pt x="21" y="47"/>
                </a:cubicBezTo>
                <a:cubicBezTo>
                  <a:pt x="22" y="46"/>
                  <a:pt x="22" y="46"/>
                  <a:pt x="22" y="45"/>
                </a:cubicBezTo>
                <a:cubicBezTo>
                  <a:pt x="23" y="44"/>
                  <a:pt x="23" y="44"/>
                  <a:pt x="23" y="42"/>
                </a:cubicBezTo>
                <a:cubicBezTo>
                  <a:pt x="23" y="41"/>
                  <a:pt x="24" y="36"/>
                  <a:pt x="24" y="36"/>
                </a:cubicBezTo>
                <a:cubicBezTo>
                  <a:pt x="24" y="36"/>
                  <a:pt x="24" y="36"/>
                  <a:pt x="26" y="35"/>
                </a:cubicBezTo>
                <a:cubicBezTo>
                  <a:pt x="28" y="35"/>
                  <a:pt x="36" y="32"/>
                  <a:pt x="36" y="32"/>
                </a:cubicBezTo>
                <a:cubicBezTo>
                  <a:pt x="36" y="32"/>
                  <a:pt x="37" y="32"/>
                  <a:pt x="37" y="31"/>
                </a:cubicBezTo>
                <a:cubicBezTo>
                  <a:pt x="37" y="31"/>
                  <a:pt x="38" y="30"/>
                  <a:pt x="39" y="30"/>
                </a:cubicBezTo>
                <a:cubicBezTo>
                  <a:pt x="39" y="30"/>
                  <a:pt x="40" y="29"/>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1" y="25"/>
                  <a:pt x="41" y="25"/>
                  <a:pt x="41" y="25"/>
                </a:cubicBezTo>
                <a:cubicBezTo>
                  <a:pt x="41" y="25"/>
                  <a:pt x="41" y="25"/>
                  <a:pt x="41" y="24"/>
                </a:cubicBezTo>
                <a:cubicBezTo>
                  <a:pt x="40" y="23"/>
                  <a:pt x="40" y="20"/>
                  <a:pt x="40" y="20"/>
                </a:cubicBezTo>
                <a:cubicBezTo>
                  <a:pt x="40" y="20"/>
                  <a:pt x="39" y="20"/>
                  <a:pt x="39" y="20"/>
                </a:cubicBezTo>
                <a:cubicBezTo>
                  <a:pt x="39" y="19"/>
                  <a:pt x="38" y="18"/>
                  <a:pt x="38" y="18"/>
                </a:cubicBezTo>
                <a:cubicBezTo>
                  <a:pt x="38" y="17"/>
                  <a:pt x="38" y="15"/>
                  <a:pt x="38" y="14"/>
                </a:cubicBezTo>
                <a:cubicBezTo>
                  <a:pt x="39" y="13"/>
                  <a:pt x="39" y="14"/>
                  <a:pt x="39" y="14"/>
                </a:cubicBezTo>
                <a:cubicBezTo>
                  <a:pt x="39" y="14"/>
                  <a:pt x="38" y="10"/>
                  <a:pt x="38" y="9"/>
                </a:cubicBezTo>
                <a:cubicBezTo>
                  <a:pt x="38" y="8"/>
                  <a:pt x="39" y="4"/>
                  <a:pt x="40" y="3"/>
                </a:cubicBezTo>
                <a:cubicBezTo>
                  <a:pt x="40" y="2"/>
                  <a:pt x="44" y="0"/>
                  <a:pt x="47" y="0"/>
                </a:cubicBezTo>
                <a:cubicBezTo>
                  <a:pt x="50" y="0"/>
                  <a:pt x="53" y="2"/>
                  <a:pt x="54" y="2"/>
                </a:cubicBezTo>
                <a:cubicBezTo>
                  <a:pt x="54" y="3"/>
                  <a:pt x="55" y="4"/>
                  <a:pt x="55" y="4"/>
                </a:cubicBezTo>
                <a:cubicBezTo>
                  <a:pt x="55" y="4"/>
                  <a:pt x="56" y="5"/>
                  <a:pt x="57" y="6"/>
                </a:cubicBezTo>
                <a:cubicBezTo>
                  <a:pt x="57" y="8"/>
                  <a:pt x="57" y="14"/>
                  <a:pt x="57" y="15"/>
                </a:cubicBezTo>
                <a:cubicBezTo>
                  <a:pt x="57" y="15"/>
                  <a:pt x="57" y="14"/>
                  <a:pt x="57" y="15"/>
                </a:cubicBezTo>
                <a:cubicBezTo>
                  <a:pt x="58" y="15"/>
                  <a:pt x="58" y="15"/>
                  <a:pt x="58" y="16"/>
                </a:cubicBezTo>
                <a:cubicBezTo>
                  <a:pt x="58" y="18"/>
                  <a:pt x="57" y="20"/>
                  <a:pt x="57" y="20"/>
                </a:cubicBezTo>
                <a:cubicBezTo>
                  <a:pt x="56" y="21"/>
                  <a:pt x="55" y="21"/>
                  <a:pt x="55" y="21"/>
                </a:cubicBezTo>
                <a:cubicBezTo>
                  <a:pt x="55" y="21"/>
                  <a:pt x="55" y="21"/>
                  <a:pt x="55" y="22"/>
                </a:cubicBezTo>
                <a:cubicBezTo>
                  <a:pt x="55" y="24"/>
                  <a:pt x="54" y="25"/>
                  <a:pt x="54" y="25"/>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7"/>
                </a:cubicBezTo>
                <a:cubicBezTo>
                  <a:pt x="55" y="27"/>
                  <a:pt x="56" y="28"/>
                  <a:pt x="56" y="28"/>
                </a:cubicBezTo>
                <a:cubicBezTo>
                  <a:pt x="57" y="28"/>
                  <a:pt x="57" y="29"/>
                  <a:pt x="57" y="30"/>
                </a:cubicBezTo>
                <a:cubicBezTo>
                  <a:pt x="57" y="31"/>
                  <a:pt x="58" y="30"/>
                  <a:pt x="59" y="31"/>
                </a:cubicBezTo>
                <a:cubicBezTo>
                  <a:pt x="59" y="31"/>
                  <a:pt x="64" y="32"/>
                  <a:pt x="65" y="33"/>
                </a:cubicBezTo>
                <a:cubicBezTo>
                  <a:pt x="66" y="33"/>
                  <a:pt x="71" y="35"/>
                  <a:pt x="72" y="36"/>
                </a:cubicBezTo>
                <a:cubicBezTo>
                  <a:pt x="72" y="37"/>
                  <a:pt x="71" y="39"/>
                  <a:pt x="71" y="41"/>
                </a:cubicBezTo>
                <a:cubicBezTo>
                  <a:pt x="71" y="42"/>
                  <a:pt x="71" y="43"/>
                  <a:pt x="72" y="44"/>
                </a:cubicBezTo>
                <a:cubicBezTo>
                  <a:pt x="72" y="46"/>
                  <a:pt x="72" y="50"/>
                  <a:pt x="71" y="52"/>
                </a:cubicBezTo>
                <a:cubicBezTo>
                  <a:pt x="71" y="54"/>
                  <a:pt x="70" y="55"/>
                  <a:pt x="70" y="59"/>
                </a:cubicBezTo>
                <a:cubicBezTo>
                  <a:pt x="70" y="62"/>
                  <a:pt x="68" y="72"/>
                  <a:pt x="68" y="72"/>
                </a:cubicBezTo>
                <a:cubicBezTo>
                  <a:pt x="66" y="75"/>
                  <a:pt x="66" y="75"/>
                  <a:pt x="66" y="75"/>
                </a:cubicBezTo>
                <a:cubicBezTo>
                  <a:pt x="66" y="75"/>
                  <a:pt x="66" y="81"/>
                  <a:pt x="66" y="81"/>
                </a:cubicBezTo>
                <a:cubicBezTo>
                  <a:pt x="66" y="82"/>
                  <a:pt x="65" y="82"/>
                  <a:pt x="65" y="82"/>
                </a:cubicBezTo>
                <a:cubicBezTo>
                  <a:pt x="65" y="82"/>
                  <a:pt x="67" y="87"/>
                  <a:pt x="67" y="88"/>
                </a:cubicBezTo>
                <a:cubicBezTo>
                  <a:pt x="67" y="89"/>
                  <a:pt x="72" y="104"/>
                  <a:pt x="72" y="104"/>
                </a:cubicBezTo>
                <a:cubicBezTo>
                  <a:pt x="72" y="104"/>
                  <a:pt x="72" y="104"/>
                  <a:pt x="70" y="105"/>
                </a:cubicBezTo>
                <a:cubicBezTo>
                  <a:pt x="68" y="106"/>
                  <a:pt x="67" y="105"/>
                  <a:pt x="67" y="105"/>
                </a:cubicBezTo>
                <a:cubicBezTo>
                  <a:pt x="67" y="105"/>
                  <a:pt x="67" y="110"/>
                  <a:pt x="67" y="112"/>
                </a:cubicBezTo>
                <a:cubicBezTo>
                  <a:pt x="67" y="115"/>
                  <a:pt x="67" y="122"/>
                  <a:pt x="67" y="126"/>
                </a:cubicBezTo>
                <a:cubicBezTo>
                  <a:pt x="68" y="130"/>
                  <a:pt x="67" y="130"/>
                  <a:pt x="67" y="133"/>
                </a:cubicBezTo>
                <a:cubicBezTo>
                  <a:pt x="67" y="135"/>
                  <a:pt x="65" y="151"/>
                  <a:pt x="65" y="151"/>
                </a:cubicBezTo>
                <a:cubicBezTo>
                  <a:pt x="65" y="157"/>
                  <a:pt x="65" y="157"/>
                  <a:pt x="65" y="157"/>
                </a:cubicBezTo>
                <a:cubicBezTo>
                  <a:pt x="65" y="157"/>
                  <a:pt x="65" y="158"/>
                  <a:pt x="65" y="160"/>
                </a:cubicBezTo>
                <a:cubicBezTo>
                  <a:pt x="65" y="161"/>
                  <a:pt x="65" y="162"/>
                  <a:pt x="65" y="166"/>
                </a:cubicBezTo>
                <a:cubicBezTo>
                  <a:pt x="65" y="171"/>
                  <a:pt x="63" y="180"/>
                  <a:pt x="64" y="181"/>
                </a:cubicBezTo>
                <a:cubicBezTo>
                  <a:pt x="64" y="183"/>
                  <a:pt x="64" y="187"/>
                  <a:pt x="64" y="190"/>
                </a:cubicBezTo>
                <a:cubicBezTo>
                  <a:pt x="63" y="193"/>
                  <a:pt x="61" y="199"/>
                  <a:pt x="61" y="199"/>
                </a:cubicBezTo>
                <a:cubicBezTo>
                  <a:pt x="61" y="199"/>
                  <a:pt x="61" y="204"/>
                  <a:pt x="61" y="205"/>
                </a:cubicBezTo>
                <a:cubicBezTo>
                  <a:pt x="61" y="206"/>
                  <a:pt x="61" y="207"/>
                  <a:pt x="61" y="207"/>
                </a:cubicBezTo>
                <a:cubicBezTo>
                  <a:pt x="61" y="208"/>
                  <a:pt x="61" y="208"/>
                  <a:pt x="60" y="208"/>
                </a:cubicBezTo>
                <a:cubicBezTo>
                  <a:pt x="59" y="209"/>
                  <a:pt x="56" y="210"/>
                  <a:pt x="54" y="210"/>
                </a:cubicBezTo>
                <a:cubicBezTo>
                  <a:pt x="52" y="210"/>
                  <a:pt x="50" y="209"/>
                  <a:pt x="49" y="208"/>
                </a:cubicBezTo>
                <a:cubicBezTo>
                  <a:pt x="49" y="208"/>
                  <a:pt x="49" y="207"/>
                  <a:pt x="49" y="207"/>
                </a:cubicBezTo>
                <a:cubicBezTo>
                  <a:pt x="49" y="207"/>
                  <a:pt x="49" y="207"/>
                  <a:pt x="49" y="206"/>
                </a:cubicBezTo>
                <a:cubicBezTo>
                  <a:pt x="49" y="205"/>
                  <a:pt x="50" y="203"/>
                  <a:pt x="50" y="202"/>
                </a:cubicBezTo>
                <a:cubicBezTo>
                  <a:pt x="50" y="201"/>
                  <a:pt x="51" y="198"/>
                  <a:pt x="51" y="198"/>
                </a:cubicBezTo>
                <a:cubicBezTo>
                  <a:pt x="51" y="198"/>
                  <a:pt x="49" y="196"/>
                  <a:pt x="49" y="194"/>
                </a:cubicBezTo>
                <a:cubicBezTo>
                  <a:pt x="50" y="192"/>
                  <a:pt x="50" y="190"/>
                  <a:pt x="51" y="189"/>
                </a:cubicBezTo>
                <a:cubicBezTo>
                  <a:pt x="51" y="188"/>
                  <a:pt x="50" y="186"/>
                  <a:pt x="49" y="184"/>
                </a:cubicBezTo>
                <a:cubicBezTo>
                  <a:pt x="48" y="181"/>
                  <a:pt x="49" y="180"/>
                  <a:pt x="49" y="178"/>
                </a:cubicBezTo>
                <a:cubicBezTo>
                  <a:pt x="50" y="176"/>
                  <a:pt x="52" y="162"/>
                  <a:pt x="52" y="162"/>
                </a:cubicBezTo>
                <a:cubicBezTo>
                  <a:pt x="52" y="162"/>
                  <a:pt x="51" y="157"/>
                  <a:pt x="51" y="154"/>
                </a:cubicBezTo>
                <a:cubicBezTo>
                  <a:pt x="50" y="152"/>
                  <a:pt x="51" y="149"/>
                  <a:pt x="51" y="147"/>
                </a:cubicBezTo>
                <a:cubicBezTo>
                  <a:pt x="50" y="146"/>
                  <a:pt x="48" y="144"/>
                  <a:pt x="48" y="140"/>
                </a:cubicBezTo>
                <a:cubicBezTo>
                  <a:pt x="48" y="137"/>
                  <a:pt x="43" y="123"/>
                  <a:pt x="43" y="123"/>
                </a:cubicBezTo>
                <a:cubicBezTo>
                  <a:pt x="43" y="123"/>
                  <a:pt x="43" y="124"/>
                  <a:pt x="41" y="129"/>
                </a:cubicBezTo>
                <a:cubicBezTo>
                  <a:pt x="40" y="134"/>
                  <a:pt x="37" y="146"/>
                  <a:pt x="36" y="149"/>
                </a:cubicBezTo>
                <a:cubicBezTo>
                  <a:pt x="36" y="152"/>
                  <a:pt x="35" y="154"/>
                  <a:pt x="34" y="156"/>
                </a:cubicBezTo>
                <a:cubicBezTo>
                  <a:pt x="32" y="157"/>
                  <a:pt x="32" y="160"/>
                  <a:pt x="32" y="163"/>
                </a:cubicBezTo>
                <a:cubicBezTo>
                  <a:pt x="31" y="166"/>
                  <a:pt x="31" y="176"/>
                  <a:pt x="31" y="176"/>
                </a:cubicBezTo>
                <a:cubicBezTo>
                  <a:pt x="30" y="182"/>
                  <a:pt x="30" y="182"/>
                  <a:pt x="30" y="182"/>
                </a:cubicBezTo>
                <a:cubicBezTo>
                  <a:pt x="30" y="182"/>
                  <a:pt x="31" y="185"/>
                  <a:pt x="31" y="186"/>
                </a:cubicBezTo>
                <a:cubicBezTo>
                  <a:pt x="32" y="187"/>
                  <a:pt x="30" y="193"/>
                  <a:pt x="30" y="193"/>
                </a:cubicBezTo>
                <a:cubicBezTo>
                  <a:pt x="30" y="193"/>
                  <a:pt x="30" y="195"/>
                  <a:pt x="30" y="196"/>
                </a:cubicBezTo>
                <a:cubicBezTo>
                  <a:pt x="30" y="197"/>
                  <a:pt x="29" y="199"/>
                  <a:pt x="29" y="199"/>
                </a:cubicBezTo>
                <a:cubicBezTo>
                  <a:pt x="29" y="199"/>
                  <a:pt x="29" y="201"/>
                  <a:pt x="29" y="202"/>
                </a:cubicBezTo>
                <a:cubicBezTo>
                  <a:pt x="29" y="202"/>
                  <a:pt x="29" y="202"/>
                  <a:pt x="28" y="202"/>
                </a:cubicBezTo>
                <a:cubicBezTo>
                  <a:pt x="27" y="203"/>
                  <a:pt x="22" y="203"/>
                  <a:pt x="22" y="203"/>
                </a:cubicBezTo>
                <a:cubicBezTo>
                  <a:pt x="22" y="203"/>
                  <a:pt x="20" y="202"/>
                  <a:pt x="20" y="202"/>
                </a:cubicBezTo>
                <a:cubicBezTo>
                  <a:pt x="20" y="202"/>
                  <a:pt x="18" y="203"/>
                  <a:pt x="13" y="205"/>
                </a:cubicBezTo>
                <a:cubicBezTo>
                  <a:pt x="8" y="206"/>
                  <a:pt x="4" y="205"/>
                  <a:pt x="3" y="205"/>
                </a:cubicBezTo>
                <a:cubicBezTo>
                  <a:pt x="2" y="204"/>
                  <a:pt x="1" y="204"/>
                  <a:pt x="0" y="203"/>
                </a:cubicBezTo>
                <a:cubicBezTo>
                  <a:pt x="0" y="203"/>
                  <a:pt x="1" y="202"/>
                  <a:pt x="1" y="202"/>
                </a:cubicBezTo>
                <a:cubicBezTo>
                  <a:pt x="1" y="202"/>
                  <a:pt x="1" y="202"/>
                  <a:pt x="1" y="20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15" name="Freeform 19"/>
          <p:cNvSpPr>
            <a:spLocks noEditPoints="1"/>
          </p:cNvSpPr>
          <p:nvPr/>
        </p:nvSpPr>
        <p:spPr bwMode="auto">
          <a:xfrm>
            <a:off x="5844429" y="9723498"/>
            <a:ext cx="904875" cy="3713163"/>
          </a:xfrm>
          <a:custGeom>
            <a:avLst/>
            <a:gdLst>
              <a:gd name="T0" fmla="*/ 41 w 50"/>
              <a:gd name="T1" fmla="*/ 34 h 205"/>
              <a:gd name="T2" fmla="*/ 39 w 50"/>
              <a:gd name="T3" fmla="*/ 29 h 205"/>
              <a:gd name="T4" fmla="*/ 39 w 50"/>
              <a:gd name="T5" fmla="*/ 29 h 205"/>
              <a:gd name="T6" fmla="*/ 38 w 50"/>
              <a:gd name="T7" fmla="*/ 27 h 205"/>
              <a:gd name="T8" fmla="*/ 37 w 50"/>
              <a:gd name="T9" fmla="*/ 26 h 205"/>
              <a:gd name="T10" fmla="*/ 41 w 50"/>
              <a:gd name="T11" fmla="*/ 23 h 205"/>
              <a:gd name="T12" fmla="*/ 41 w 50"/>
              <a:gd name="T13" fmla="*/ 18 h 205"/>
              <a:gd name="T14" fmla="*/ 40 w 50"/>
              <a:gd name="T15" fmla="*/ 15 h 205"/>
              <a:gd name="T16" fmla="*/ 27 w 50"/>
              <a:gd name="T17" fmla="*/ 2 h 205"/>
              <a:gd name="T18" fmla="*/ 20 w 50"/>
              <a:gd name="T19" fmla="*/ 10 h 205"/>
              <a:gd name="T20" fmla="*/ 20 w 50"/>
              <a:gd name="T21" fmla="*/ 15 h 205"/>
              <a:gd name="T22" fmla="*/ 20 w 50"/>
              <a:gd name="T23" fmla="*/ 21 h 205"/>
              <a:gd name="T24" fmla="*/ 25 w 50"/>
              <a:gd name="T25" fmla="*/ 30 h 205"/>
              <a:gd name="T26" fmla="*/ 20 w 50"/>
              <a:gd name="T27" fmla="*/ 33 h 205"/>
              <a:gd name="T28" fmla="*/ 15 w 50"/>
              <a:gd name="T29" fmla="*/ 37 h 205"/>
              <a:gd name="T30" fmla="*/ 14 w 50"/>
              <a:gd name="T31" fmla="*/ 38 h 205"/>
              <a:gd name="T32" fmla="*/ 8 w 50"/>
              <a:gd name="T33" fmla="*/ 49 h 205"/>
              <a:gd name="T34" fmla="*/ 2 w 50"/>
              <a:gd name="T35" fmla="*/ 59 h 205"/>
              <a:gd name="T36" fmla="*/ 3 w 50"/>
              <a:gd name="T37" fmla="*/ 71 h 205"/>
              <a:gd name="T38" fmla="*/ 11 w 50"/>
              <a:gd name="T39" fmla="*/ 74 h 205"/>
              <a:gd name="T40" fmla="*/ 3 w 50"/>
              <a:gd name="T41" fmla="*/ 93 h 205"/>
              <a:gd name="T42" fmla="*/ 5 w 50"/>
              <a:gd name="T43" fmla="*/ 101 h 205"/>
              <a:gd name="T44" fmla="*/ 1 w 50"/>
              <a:gd name="T45" fmla="*/ 132 h 205"/>
              <a:gd name="T46" fmla="*/ 3 w 50"/>
              <a:gd name="T47" fmla="*/ 139 h 205"/>
              <a:gd name="T48" fmla="*/ 13 w 50"/>
              <a:gd name="T49" fmla="*/ 168 h 205"/>
              <a:gd name="T50" fmla="*/ 20 w 50"/>
              <a:gd name="T51" fmla="*/ 187 h 205"/>
              <a:gd name="T52" fmla="*/ 16 w 50"/>
              <a:gd name="T53" fmla="*/ 195 h 205"/>
              <a:gd name="T54" fmla="*/ 11 w 50"/>
              <a:gd name="T55" fmla="*/ 201 h 205"/>
              <a:gd name="T56" fmla="*/ 17 w 50"/>
              <a:gd name="T57" fmla="*/ 202 h 205"/>
              <a:gd name="T58" fmla="*/ 29 w 50"/>
              <a:gd name="T59" fmla="*/ 203 h 205"/>
              <a:gd name="T60" fmla="*/ 31 w 50"/>
              <a:gd name="T61" fmla="*/ 202 h 205"/>
              <a:gd name="T62" fmla="*/ 34 w 50"/>
              <a:gd name="T63" fmla="*/ 195 h 205"/>
              <a:gd name="T64" fmla="*/ 36 w 50"/>
              <a:gd name="T65" fmla="*/ 185 h 205"/>
              <a:gd name="T66" fmla="*/ 37 w 50"/>
              <a:gd name="T67" fmla="*/ 174 h 205"/>
              <a:gd name="T68" fmla="*/ 39 w 50"/>
              <a:gd name="T69" fmla="*/ 142 h 205"/>
              <a:gd name="T70" fmla="*/ 41 w 50"/>
              <a:gd name="T71" fmla="*/ 134 h 205"/>
              <a:gd name="T72" fmla="*/ 42 w 50"/>
              <a:gd name="T73" fmla="*/ 100 h 205"/>
              <a:gd name="T74" fmla="*/ 40 w 50"/>
              <a:gd name="T75" fmla="*/ 85 h 205"/>
              <a:gd name="T76" fmla="*/ 39 w 50"/>
              <a:gd name="T77" fmla="*/ 72 h 205"/>
              <a:gd name="T78" fmla="*/ 46 w 50"/>
              <a:gd name="T79" fmla="*/ 56 h 205"/>
              <a:gd name="T80" fmla="*/ 49 w 50"/>
              <a:gd name="T81" fmla="*/ 43 h 205"/>
              <a:gd name="T82" fmla="*/ 43 w 50"/>
              <a:gd name="T83" fmla="*/ 36 h 205"/>
              <a:gd name="T84" fmla="*/ 28 w 50"/>
              <a:gd name="T85" fmla="*/ 181 h 205"/>
              <a:gd name="T86" fmla="*/ 22 w 50"/>
              <a:gd name="T87" fmla="*/ 160 h 205"/>
              <a:gd name="T88" fmla="*/ 16 w 50"/>
              <a:gd name="T89" fmla="*/ 143 h 205"/>
              <a:gd name="T90" fmla="*/ 17 w 50"/>
              <a:gd name="T91" fmla="*/ 134 h 205"/>
              <a:gd name="T92" fmla="*/ 27 w 50"/>
              <a:gd name="T93" fmla="*/ 139 h 205"/>
              <a:gd name="T94" fmla="*/ 30 w 50"/>
              <a:gd name="T95"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205">
                <a:moveTo>
                  <a:pt x="43" y="36"/>
                </a:moveTo>
                <a:cubicBezTo>
                  <a:pt x="43" y="35"/>
                  <a:pt x="41" y="34"/>
                  <a:pt x="41" y="34"/>
                </a:cubicBezTo>
                <a:cubicBezTo>
                  <a:pt x="41" y="34"/>
                  <a:pt x="40" y="32"/>
                  <a:pt x="40" y="31"/>
                </a:cubicBezTo>
                <a:cubicBezTo>
                  <a:pt x="39" y="30"/>
                  <a:pt x="40" y="29"/>
                  <a:pt x="39" y="29"/>
                </a:cubicBezTo>
                <a:cubicBezTo>
                  <a:pt x="39" y="29"/>
                  <a:pt x="39" y="29"/>
                  <a:pt x="39" y="29"/>
                </a:cubicBezTo>
                <a:cubicBezTo>
                  <a:pt x="39" y="29"/>
                  <a:pt x="39" y="29"/>
                  <a:pt x="39" y="29"/>
                </a:cubicBezTo>
                <a:cubicBezTo>
                  <a:pt x="38" y="28"/>
                  <a:pt x="39" y="29"/>
                  <a:pt x="39" y="29"/>
                </a:cubicBezTo>
                <a:cubicBezTo>
                  <a:pt x="38" y="28"/>
                  <a:pt x="38" y="27"/>
                  <a:pt x="38" y="27"/>
                </a:cubicBezTo>
                <a:cubicBezTo>
                  <a:pt x="38" y="27"/>
                  <a:pt x="37" y="27"/>
                  <a:pt x="37" y="27"/>
                </a:cubicBezTo>
                <a:cubicBezTo>
                  <a:pt x="37" y="27"/>
                  <a:pt x="37" y="26"/>
                  <a:pt x="37" y="26"/>
                </a:cubicBezTo>
                <a:cubicBezTo>
                  <a:pt x="38" y="27"/>
                  <a:pt x="40" y="27"/>
                  <a:pt x="41" y="25"/>
                </a:cubicBezTo>
                <a:cubicBezTo>
                  <a:pt x="42" y="24"/>
                  <a:pt x="41" y="23"/>
                  <a:pt x="41" y="23"/>
                </a:cubicBezTo>
                <a:cubicBezTo>
                  <a:pt x="41" y="23"/>
                  <a:pt x="42" y="23"/>
                  <a:pt x="42" y="22"/>
                </a:cubicBezTo>
                <a:cubicBezTo>
                  <a:pt x="42" y="20"/>
                  <a:pt x="42" y="19"/>
                  <a:pt x="41" y="18"/>
                </a:cubicBezTo>
                <a:cubicBezTo>
                  <a:pt x="41" y="18"/>
                  <a:pt x="41" y="17"/>
                  <a:pt x="40" y="17"/>
                </a:cubicBezTo>
                <a:cubicBezTo>
                  <a:pt x="41" y="16"/>
                  <a:pt x="41" y="15"/>
                  <a:pt x="40" y="15"/>
                </a:cubicBezTo>
                <a:cubicBezTo>
                  <a:pt x="40" y="15"/>
                  <a:pt x="40" y="15"/>
                  <a:pt x="40" y="15"/>
                </a:cubicBezTo>
                <a:cubicBezTo>
                  <a:pt x="42" y="7"/>
                  <a:pt x="34" y="0"/>
                  <a:pt x="27" y="2"/>
                </a:cubicBezTo>
                <a:cubicBezTo>
                  <a:pt x="21" y="3"/>
                  <a:pt x="21" y="7"/>
                  <a:pt x="21" y="7"/>
                </a:cubicBezTo>
                <a:cubicBezTo>
                  <a:pt x="21" y="7"/>
                  <a:pt x="20" y="8"/>
                  <a:pt x="20" y="10"/>
                </a:cubicBezTo>
                <a:cubicBezTo>
                  <a:pt x="20" y="11"/>
                  <a:pt x="20" y="13"/>
                  <a:pt x="20" y="13"/>
                </a:cubicBezTo>
                <a:cubicBezTo>
                  <a:pt x="20" y="13"/>
                  <a:pt x="20" y="14"/>
                  <a:pt x="20" y="15"/>
                </a:cubicBezTo>
                <a:cubicBezTo>
                  <a:pt x="20" y="16"/>
                  <a:pt x="20" y="17"/>
                  <a:pt x="20" y="17"/>
                </a:cubicBezTo>
                <a:cubicBezTo>
                  <a:pt x="20" y="18"/>
                  <a:pt x="20" y="19"/>
                  <a:pt x="20" y="21"/>
                </a:cubicBezTo>
                <a:cubicBezTo>
                  <a:pt x="21" y="23"/>
                  <a:pt x="22" y="27"/>
                  <a:pt x="23" y="28"/>
                </a:cubicBezTo>
                <a:cubicBezTo>
                  <a:pt x="24" y="30"/>
                  <a:pt x="25" y="30"/>
                  <a:pt x="25" y="30"/>
                </a:cubicBezTo>
                <a:cubicBezTo>
                  <a:pt x="25" y="30"/>
                  <a:pt x="25" y="31"/>
                  <a:pt x="25" y="31"/>
                </a:cubicBezTo>
                <a:cubicBezTo>
                  <a:pt x="24" y="31"/>
                  <a:pt x="21" y="32"/>
                  <a:pt x="20" y="33"/>
                </a:cubicBezTo>
                <a:cubicBezTo>
                  <a:pt x="19" y="34"/>
                  <a:pt x="18" y="35"/>
                  <a:pt x="17" y="35"/>
                </a:cubicBezTo>
                <a:cubicBezTo>
                  <a:pt x="17" y="36"/>
                  <a:pt x="16" y="36"/>
                  <a:pt x="15" y="37"/>
                </a:cubicBezTo>
                <a:cubicBezTo>
                  <a:pt x="16" y="37"/>
                  <a:pt x="16" y="37"/>
                  <a:pt x="16" y="37"/>
                </a:cubicBezTo>
                <a:cubicBezTo>
                  <a:pt x="15" y="38"/>
                  <a:pt x="14" y="38"/>
                  <a:pt x="14" y="38"/>
                </a:cubicBezTo>
                <a:cubicBezTo>
                  <a:pt x="14" y="38"/>
                  <a:pt x="11" y="43"/>
                  <a:pt x="10" y="45"/>
                </a:cubicBezTo>
                <a:cubicBezTo>
                  <a:pt x="9" y="47"/>
                  <a:pt x="9" y="47"/>
                  <a:pt x="8" y="49"/>
                </a:cubicBezTo>
                <a:cubicBezTo>
                  <a:pt x="7" y="51"/>
                  <a:pt x="8" y="50"/>
                  <a:pt x="6" y="53"/>
                </a:cubicBezTo>
                <a:cubicBezTo>
                  <a:pt x="5" y="55"/>
                  <a:pt x="4" y="56"/>
                  <a:pt x="2" y="59"/>
                </a:cubicBezTo>
                <a:cubicBezTo>
                  <a:pt x="1" y="62"/>
                  <a:pt x="0" y="62"/>
                  <a:pt x="0" y="65"/>
                </a:cubicBezTo>
                <a:cubicBezTo>
                  <a:pt x="0" y="68"/>
                  <a:pt x="1" y="70"/>
                  <a:pt x="3" y="71"/>
                </a:cubicBezTo>
                <a:cubicBezTo>
                  <a:pt x="5" y="73"/>
                  <a:pt x="6" y="72"/>
                  <a:pt x="8" y="73"/>
                </a:cubicBezTo>
                <a:cubicBezTo>
                  <a:pt x="10" y="73"/>
                  <a:pt x="11" y="74"/>
                  <a:pt x="11" y="74"/>
                </a:cubicBezTo>
                <a:cubicBezTo>
                  <a:pt x="11" y="74"/>
                  <a:pt x="6" y="82"/>
                  <a:pt x="6" y="86"/>
                </a:cubicBezTo>
                <a:cubicBezTo>
                  <a:pt x="5" y="89"/>
                  <a:pt x="5" y="91"/>
                  <a:pt x="3" y="93"/>
                </a:cubicBezTo>
                <a:cubicBezTo>
                  <a:pt x="2" y="96"/>
                  <a:pt x="1" y="98"/>
                  <a:pt x="2" y="98"/>
                </a:cubicBezTo>
                <a:cubicBezTo>
                  <a:pt x="3" y="99"/>
                  <a:pt x="5" y="101"/>
                  <a:pt x="5" y="101"/>
                </a:cubicBezTo>
                <a:cubicBezTo>
                  <a:pt x="5" y="101"/>
                  <a:pt x="3" y="113"/>
                  <a:pt x="2" y="120"/>
                </a:cubicBezTo>
                <a:cubicBezTo>
                  <a:pt x="2" y="126"/>
                  <a:pt x="1" y="132"/>
                  <a:pt x="1" y="132"/>
                </a:cubicBezTo>
                <a:cubicBezTo>
                  <a:pt x="3" y="133"/>
                  <a:pt x="3" y="133"/>
                  <a:pt x="3" y="133"/>
                </a:cubicBezTo>
                <a:cubicBezTo>
                  <a:pt x="3" y="133"/>
                  <a:pt x="3" y="138"/>
                  <a:pt x="3" y="139"/>
                </a:cubicBezTo>
                <a:cubicBezTo>
                  <a:pt x="3" y="141"/>
                  <a:pt x="3" y="142"/>
                  <a:pt x="3" y="143"/>
                </a:cubicBezTo>
                <a:cubicBezTo>
                  <a:pt x="4" y="145"/>
                  <a:pt x="10" y="162"/>
                  <a:pt x="13" y="168"/>
                </a:cubicBezTo>
                <a:cubicBezTo>
                  <a:pt x="16" y="173"/>
                  <a:pt x="18" y="178"/>
                  <a:pt x="19" y="182"/>
                </a:cubicBezTo>
                <a:cubicBezTo>
                  <a:pt x="20" y="185"/>
                  <a:pt x="20" y="187"/>
                  <a:pt x="20" y="187"/>
                </a:cubicBezTo>
                <a:cubicBezTo>
                  <a:pt x="20" y="187"/>
                  <a:pt x="19" y="188"/>
                  <a:pt x="18" y="190"/>
                </a:cubicBezTo>
                <a:cubicBezTo>
                  <a:pt x="17" y="192"/>
                  <a:pt x="18" y="193"/>
                  <a:pt x="16" y="195"/>
                </a:cubicBezTo>
                <a:cubicBezTo>
                  <a:pt x="14" y="197"/>
                  <a:pt x="12" y="198"/>
                  <a:pt x="11" y="199"/>
                </a:cubicBezTo>
                <a:cubicBezTo>
                  <a:pt x="10" y="199"/>
                  <a:pt x="11" y="201"/>
                  <a:pt x="11" y="201"/>
                </a:cubicBezTo>
                <a:cubicBezTo>
                  <a:pt x="11" y="201"/>
                  <a:pt x="10" y="201"/>
                  <a:pt x="11" y="202"/>
                </a:cubicBezTo>
                <a:cubicBezTo>
                  <a:pt x="11" y="202"/>
                  <a:pt x="17" y="202"/>
                  <a:pt x="17" y="202"/>
                </a:cubicBezTo>
                <a:cubicBezTo>
                  <a:pt x="17" y="202"/>
                  <a:pt x="18" y="203"/>
                  <a:pt x="18" y="204"/>
                </a:cubicBezTo>
                <a:cubicBezTo>
                  <a:pt x="19" y="205"/>
                  <a:pt x="28" y="204"/>
                  <a:pt x="29" y="203"/>
                </a:cubicBezTo>
                <a:cubicBezTo>
                  <a:pt x="31" y="203"/>
                  <a:pt x="31" y="200"/>
                  <a:pt x="31" y="200"/>
                </a:cubicBezTo>
                <a:cubicBezTo>
                  <a:pt x="31" y="200"/>
                  <a:pt x="31" y="202"/>
                  <a:pt x="31" y="202"/>
                </a:cubicBezTo>
                <a:cubicBezTo>
                  <a:pt x="32" y="202"/>
                  <a:pt x="33" y="202"/>
                  <a:pt x="33" y="202"/>
                </a:cubicBezTo>
                <a:cubicBezTo>
                  <a:pt x="33" y="202"/>
                  <a:pt x="34" y="196"/>
                  <a:pt x="34" y="195"/>
                </a:cubicBezTo>
                <a:cubicBezTo>
                  <a:pt x="34" y="194"/>
                  <a:pt x="36" y="193"/>
                  <a:pt x="37" y="191"/>
                </a:cubicBezTo>
                <a:cubicBezTo>
                  <a:pt x="37" y="189"/>
                  <a:pt x="37" y="186"/>
                  <a:pt x="36" y="185"/>
                </a:cubicBezTo>
                <a:cubicBezTo>
                  <a:pt x="35" y="183"/>
                  <a:pt x="35" y="183"/>
                  <a:pt x="35" y="183"/>
                </a:cubicBezTo>
                <a:cubicBezTo>
                  <a:pt x="35" y="183"/>
                  <a:pt x="34" y="183"/>
                  <a:pt x="37" y="174"/>
                </a:cubicBezTo>
                <a:cubicBezTo>
                  <a:pt x="39" y="165"/>
                  <a:pt x="42" y="159"/>
                  <a:pt x="41" y="152"/>
                </a:cubicBezTo>
                <a:cubicBezTo>
                  <a:pt x="40" y="145"/>
                  <a:pt x="39" y="143"/>
                  <a:pt x="39" y="142"/>
                </a:cubicBezTo>
                <a:cubicBezTo>
                  <a:pt x="39" y="141"/>
                  <a:pt x="39" y="134"/>
                  <a:pt x="39" y="134"/>
                </a:cubicBezTo>
                <a:cubicBezTo>
                  <a:pt x="39" y="134"/>
                  <a:pt x="41" y="135"/>
                  <a:pt x="41" y="134"/>
                </a:cubicBezTo>
                <a:cubicBezTo>
                  <a:pt x="41" y="133"/>
                  <a:pt x="43" y="115"/>
                  <a:pt x="43" y="109"/>
                </a:cubicBezTo>
                <a:cubicBezTo>
                  <a:pt x="43" y="103"/>
                  <a:pt x="42" y="100"/>
                  <a:pt x="42" y="100"/>
                </a:cubicBezTo>
                <a:cubicBezTo>
                  <a:pt x="44" y="99"/>
                  <a:pt x="44" y="99"/>
                  <a:pt x="44" y="99"/>
                </a:cubicBezTo>
                <a:cubicBezTo>
                  <a:pt x="44" y="99"/>
                  <a:pt x="41" y="87"/>
                  <a:pt x="40" y="85"/>
                </a:cubicBezTo>
                <a:cubicBezTo>
                  <a:pt x="39" y="82"/>
                  <a:pt x="40" y="81"/>
                  <a:pt x="39" y="79"/>
                </a:cubicBezTo>
                <a:cubicBezTo>
                  <a:pt x="39" y="76"/>
                  <a:pt x="38" y="73"/>
                  <a:pt x="39" y="72"/>
                </a:cubicBezTo>
                <a:cubicBezTo>
                  <a:pt x="39" y="71"/>
                  <a:pt x="42" y="64"/>
                  <a:pt x="44" y="61"/>
                </a:cubicBezTo>
                <a:cubicBezTo>
                  <a:pt x="45" y="59"/>
                  <a:pt x="46" y="57"/>
                  <a:pt x="46" y="56"/>
                </a:cubicBezTo>
                <a:cubicBezTo>
                  <a:pt x="46" y="55"/>
                  <a:pt x="47" y="54"/>
                  <a:pt x="47" y="54"/>
                </a:cubicBezTo>
                <a:cubicBezTo>
                  <a:pt x="47" y="54"/>
                  <a:pt x="49" y="46"/>
                  <a:pt x="49" y="43"/>
                </a:cubicBezTo>
                <a:cubicBezTo>
                  <a:pt x="50" y="40"/>
                  <a:pt x="50" y="39"/>
                  <a:pt x="49" y="39"/>
                </a:cubicBezTo>
                <a:cubicBezTo>
                  <a:pt x="49" y="38"/>
                  <a:pt x="44" y="37"/>
                  <a:pt x="43" y="36"/>
                </a:cubicBezTo>
                <a:close/>
                <a:moveTo>
                  <a:pt x="30" y="173"/>
                </a:moveTo>
                <a:cubicBezTo>
                  <a:pt x="29" y="178"/>
                  <a:pt x="28" y="181"/>
                  <a:pt x="28" y="181"/>
                </a:cubicBezTo>
                <a:cubicBezTo>
                  <a:pt x="28" y="181"/>
                  <a:pt x="27" y="178"/>
                  <a:pt x="25" y="173"/>
                </a:cubicBezTo>
                <a:cubicBezTo>
                  <a:pt x="24" y="168"/>
                  <a:pt x="22" y="163"/>
                  <a:pt x="22" y="160"/>
                </a:cubicBezTo>
                <a:cubicBezTo>
                  <a:pt x="22" y="156"/>
                  <a:pt x="20" y="149"/>
                  <a:pt x="18" y="147"/>
                </a:cubicBezTo>
                <a:cubicBezTo>
                  <a:pt x="16" y="144"/>
                  <a:pt x="16" y="144"/>
                  <a:pt x="16" y="143"/>
                </a:cubicBezTo>
                <a:cubicBezTo>
                  <a:pt x="16" y="143"/>
                  <a:pt x="16" y="139"/>
                  <a:pt x="16" y="137"/>
                </a:cubicBezTo>
                <a:cubicBezTo>
                  <a:pt x="16" y="136"/>
                  <a:pt x="17" y="134"/>
                  <a:pt x="17" y="134"/>
                </a:cubicBezTo>
                <a:cubicBezTo>
                  <a:pt x="19" y="135"/>
                  <a:pt x="23" y="135"/>
                  <a:pt x="26" y="135"/>
                </a:cubicBezTo>
                <a:cubicBezTo>
                  <a:pt x="26" y="135"/>
                  <a:pt x="26" y="136"/>
                  <a:pt x="27" y="139"/>
                </a:cubicBezTo>
                <a:cubicBezTo>
                  <a:pt x="27" y="142"/>
                  <a:pt x="29" y="145"/>
                  <a:pt x="29" y="145"/>
                </a:cubicBezTo>
                <a:cubicBezTo>
                  <a:pt x="29" y="145"/>
                  <a:pt x="30" y="168"/>
                  <a:pt x="30" y="17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16" name="Freeform 20"/>
          <p:cNvSpPr>
            <a:spLocks noEditPoints="1"/>
          </p:cNvSpPr>
          <p:nvPr/>
        </p:nvSpPr>
        <p:spPr bwMode="auto">
          <a:xfrm>
            <a:off x="15667037" y="9525000"/>
            <a:ext cx="1395412" cy="3875088"/>
          </a:xfrm>
          <a:custGeom>
            <a:avLst/>
            <a:gdLst>
              <a:gd name="T0" fmla="*/ 55 w 77"/>
              <a:gd name="T1" fmla="*/ 103 h 214"/>
              <a:gd name="T2" fmla="*/ 59 w 77"/>
              <a:gd name="T3" fmla="*/ 80 h 214"/>
              <a:gd name="T4" fmla="*/ 63 w 77"/>
              <a:gd name="T5" fmla="*/ 61 h 214"/>
              <a:gd name="T6" fmla="*/ 76 w 77"/>
              <a:gd name="T7" fmla="*/ 55 h 214"/>
              <a:gd name="T8" fmla="*/ 59 w 77"/>
              <a:gd name="T9" fmla="*/ 35 h 214"/>
              <a:gd name="T10" fmla="*/ 57 w 77"/>
              <a:gd name="T11" fmla="*/ 33 h 214"/>
              <a:gd name="T12" fmla="*/ 55 w 77"/>
              <a:gd name="T13" fmla="*/ 23 h 214"/>
              <a:gd name="T14" fmla="*/ 51 w 77"/>
              <a:gd name="T15" fmla="*/ 19 h 214"/>
              <a:gd name="T16" fmla="*/ 47 w 77"/>
              <a:gd name="T17" fmla="*/ 18 h 214"/>
              <a:gd name="T18" fmla="*/ 47 w 77"/>
              <a:gd name="T19" fmla="*/ 18 h 214"/>
              <a:gd name="T20" fmla="*/ 48 w 77"/>
              <a:gd name="T21" fmla="*/ 11 h 214"/>
              <a:gd name="T22" fmla="*/ 45 w 77"/>
              <a:gd name="T23" fmla="*/ 2 h 214"/>
              <a:gd name="T24" fmla="*/ 30 w 77"/>
              <a:gd name="T25" fmla="*/ 2 h 214"/>
              <a:gd name="T26" fmla="*/ 27 w 77"/>
              <a:gd name="T27" fmla="*/ 11 h 214"/>
              <a:gd name="T28" fmla="*/ 29 w 77"/>
              <a:gd name="T29" fmla="*/ 19 h 214"/>
              <a:gd name="T30" fmla="*/ 28 w 77"/>
              <a:gd name="T31" fmla="*/ 27 h 214"/>
              <a:gd name="T32" fmla="*/ 26 w 77"/>
              <a:gd name="T33" fmla="*/ 29 h 214"/>
              <a:gd name="T34" fmla="*/ 8 w 77"/>
              <a:gd name="T35" fmla="*/ 40 h 214"/>
              <a:gd name="T36" fmla="*/ 2 w 77"/>
              <a:gd name="T37" fmla="*/ 83 h 214"/>
              <a:gd name="T38" fmla="*/ 2 w 77"/>
              <a:gd name="T39" fmla="*/ 112 h 214"/>
              <a:gd name="T40" fmla="*/ 6 w 77"/>
              <a:gd name="T41" fmla="*/ 115 h 214"/>
              <a:gd name="T42" fmla="*/ 1 w 77"/>
              <a:gd name="T43" fmla="*/ 138 h 214"/>
              <a:gd name="T44" fmla="*/ 5 w 77"/>
              <a:gd name="T45" fmla="*/ 154 h 214"/>
              <a:gd name="T46" fmla="*/ 11 w 77"/>
              <a:gd name="T47" fmla="*/ 124 h 214"/>
              <a:gd name="T48" fmla="*/ 9 w 77"/>
              <a:gd name="T49" fmla="*/ 116 h 214"/>
              <a:gd name="T50" fmla="*/ 12 w 77"/>
              <a:gd name="T51" fmla="*/ 113 h 214"/>
              <a:gd name="T52" fmla="*/ 16 w 77"/>
              <a:gd name="T53" fmla="*/ 110 h 214"/>
              <a:gd name="T54" fmla="*/ 26 w 77"/>
              <a:gd name="T55" fmla="*/ 157 h 214"/>
              <a:gd name="T56" fmla="*/ 31 w 77"/>
              <a:gd name="T57" fmla="*/ 186 h 214"/>
              <a:gd name="T58" fmla="*/ 28 w 77"/>
              <a:gd name="T59" fmla="*/ 204 h 214"/>
              <a:gd name="T60" fmla="*/ 33 w 77"/>
              <a:gd name="T61" fmla="*/ 206 h 214"/>
              <a:gd name="T62" fmla="*/ 33 w 77"/>
              <a:gd name="T63" fmla="*/ 213 h 214"/>
              <a:gd name="T64" fmla="*/ 42 w 77"/>
              <a:gd name="T65" fmla="*/ 211 h 214"/>
              <a:gd name="T66" fmla="*/ 45 w 77"/>
              <a:gd name="T67" fmla="*/ 200 h 214"/>
              <a:gd name="T68" fmla="*/ 50 w 77"/>
              <a:gd name="T69" fmla="*/ 160 h 214"/>
              <a:gd name="T70" fmla="*/ 15 w 77"/>
              <a:gd name="T71" fmla="*/ 77 h 214"/>
              <a:gd name="T72" fmla="*/ 12 w 77"/>
              <a:gd name="T73" fmla="*/ 95 h 214"/>
              <a:gd name="T74" fmla="*/ 15 w 77"/>
              <a:gd name="T75" fmla="*/ 64 h 214"/>
              <a:gd name="T76" fmla="*/ 15 w 77"/>
              <a:gd name="T77" fmla="*/ 77 h 214"/>
              <a:gd name="T78" fmla="*/ 42 w 77"/>
              <a:gd name="T79" fmla="*/ 29 h 214"/>
              <a:gd name="T80" fmla="*/ 42 w 77"/>
              <a:gd name="T81" fmla="*/ 29 h 214"/>
              <a:gd name="T82" fmla="*/ 45 w 77"/>
              <a:gd name="T83" fmla="*/ 27 h 214"/>
              <a:gd name="T84" fmla="*/ 50 w 77"/>
              <a:gd name="T85" fmla="*/ 27 h 214"/>
              <a:gd name="T86" fmla="*/ 48 w 77"/>
              <a:gd name="T87" fmla="*/ 24 h 214"/>
              <a:gd name="T88" fmla="*/ 50 w 77"/>
              <a:gd name="T89" fmla="*/ 20 h 214"/>
              <a:gd name="T90" fmla="*/ 49 w 77"/>
              <a:gd name="T91" fmla="*/ 20 h 214"/>
              <a:gd name="T92" fmla="*/ 50 w 77"/>
              <a:gd name="T93" fmla="*/ 22 h 214"/>
              <a:gd name="T94" fmla="*/ 52 w 77"/>
              <a:gd name="T95" fmla="*/ 2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214">
                <a:moveTo>
                  <a:pt x="51" y="135"/>
                </a:moveTo>
                <a:cubicBezTo>
                  <a:pt x="51" y="132"/>
                  <a:pt x="53" y="127"/>
                  <a:pt x="54" y="123"/>
                </a:cubicBezTo>
                <a:cubicBezTo>
                  <a:pt x="55" y="118"/>
                  <a:pt x="55" y="103"/>
                  <a:pt x="55" y="103"/>
                </a:cubicBezTo>
                <a:cubicBezTo>
                  <a:pt x="55" y="103"/>
                  <a:pt x="59" y="108"/>
                  <a:pt x="60" y="107"/>
                </a:cubicBezTo>
                <a:cubicBezTo>
                  <a:pt x="62" y="106"/>
                  <a:pt x="65" y="103"/>
                  <a:pt x="65" y="102"/>
                </a:cubicBezTo>
                <a:cubicBezTo>
                  <a:pt x="66" y="101"/>
                  <a:pt x="60" y="81"/>
                  <a:pt x="59" y="80"/>
                </a:cubicBezTo>
                <a:cubicBezTo>
                  <a:pt x="59" y="79"/>
                  <a:pt x="59" y="77"/>
                  <a:pt x="58" y="74"/>
                </a:cubicBezTo>
                <a:cubicBezTo>
                  <a:pt x="58" y="71"/>
                  <a:pt x="58" y="58"/>
                  <a:pt x="58" y="58"/>
                </a:cubicBezTo>
                <a:cubicBezTo>
                  <a:pt x="58" y="58"/>
                  <a:pt x="61" y="60"/>
                  <a:pt x="63" y="61"/>
                </a:cubicBezTo>
                <a:cubicBezTo>
                  <a:pt x="65" y="62"/>
                  <a:pt x="67" y="63"/>
                  <a:pt x="68" y="64"/>
                </a:cubicBezTo>
                <a:cubicBezTo>
                  <a:pt x="70" y="64"/>
                  <a:pt x="75" y="63"/>
                  <a:pt x="76" y="63"/>
                </a:cubicBezTo>
                <a:cubicBezTo>
                  <a:pt x="76" y="62"/>
                  <a:pt x="77" y="58"/>
                  <a:pt x="76" y="55"/>
                </a:cubicBezTo>
                <a:cubicBezTo>
                  <a:pt x="74" y="51"/>
                  <a:pt x="74" y="52"/>
                  <a:pt x="72" y="50"/>
                </a:cubicBezTo>
                <a:cubicBezTo>
                  <a:pt x="69" y="47"/>
                  <a:pt x="60" y="35"/>
                  <a:pt x="59" y="35"/>
                </a:cubicBezTo>
                <a:cubicBezTo>
                  <a:pt x="59" y="34"/>
                  <a:pt x="59" y="35"/>
                  <a:pt x="59" y="35"/>
                </a:cubicBezTo>
                <a:cubicBezTo>
                  <a:pt x="59" y="35"/>
                  <a:pt x="58" y="34"/>
                  <a:pt x="58" y="34"/>
                </a:cubicBezTo>
                <a:cubicBezTo>
                  <a:pt x="58" y="34"/>
                  <a:pt x="57" y="34"/>
                  <a:pt x="57" y="34"/>
                </a:cubicBezTo>
                <a:cubicBezTo>
                  <a:pt x="57" y="34"/>
                  <a:pt x="57" y="34"/>
                  <a:pt x="57" y="33"/>
                </a:cubicBezTo>
                <a:cubicBezTo>
                  <a:pt x="56" y="32"/>
                  <a:pt x="56" y="32"/>
                  <a:pt x="55" y="30"/>
                </a:cubicBezTo>
                <a:cubicBezTo>
                  <a:pt x="55" y="28"/>
                  <a:pt x="56" y="26"/>
                  <a:pt x="55" y="25"/>
                </a:cubicBezTo>
                <a:cubicBezTo>
                  <a:pt x="55" y="24"/>
                  <a:pt x="55" y="24"/>
                  <a:pt x="55" y="23"/>
                </a:cubicBezTo>
                <a:cubicBezTo>
                  <a:pt x="55" y="23"/>
                  <a:pt x="54" y="21"/>
                  <a:pt x="54" y="21"/>
                </a:cubicBezTo>
                <a:cubicBezTo>
                  <a:pt x="53" y="20"/>
                  <a:pt x="53" y="20"/>
                  <a:pt x="53" y="19"/>
                </a:cubicBezTo>
                <a:cubicBezTo>
                  <a:pt x="52" y="19"/>
                  <a:pt x="52" y="19"/>
                  <a:pt x="51" y="19"/>
                </a:cubicBezTo>
                <a:cubicBezTo>
                  <a:pt x="51" y="19"/>
                  <a:pt x="50" y="18"/>
                  <a:pt x="50" y="18"/>
                </a:cubicBezTo>
                <a:cubicBezTo>
                  <a:pt x="50" y="18"/>
                  <a:pt x="48" y="17"/>
                  <a:pt x="48" y="17"/>
                </a:cubicBezTo>
                <a:cubicBezTo>
                  <a:pt x="48" y="17"/>
                  <a:pt x="47" y="17"/>
                  <a:pt x="47" y="18"/>
                </a:cubicBezTo>
                <a:cubicBezTo>
                  <a:pt x="48" y="18"/>
                  <a:pt x="49" y="19"/>
                  <a:pt x="49" y="19"/>
                </a:cubicBezTo>
                <a:cubicBezTo>
                  <a:pt x="48" y="19"/>
                  <a:pt x="48" y="19"/>
                  <a:pt x="48" y="19"/>
                </a:cubicBezTo>
                <a:cubicBezTo>
                  <a:pt x="47" y="18"/>
                  <a:pt x="47" y="18"/>
                  <a:pt x="47" y="18"/>
                </a:cubicBezTo>
                <a:cubicBezTo>
                  <a:pt x="47" y="18"/>
                  <a:pt x="47" y="16"/>
                  <a:pt x="47" y="16"/>
                </a:cubicBezTo>
                <a:cubicBezTo>
                  <a:pt x="46" y="15"/>
                  <a:pt x="47" y="14"/>
                  <a:pt x="47" y="13"/>
                </a:cubicBezTo>
                <a:cubicBezTo>
                  <a:pt x="47" y="13"/>
                  <a:pt x="48" y="12"/>
                  <a:pt x="48" y="11"/>
                </a:cubicBezTo>
                <a:cubicBezTo>
                  <a:pt x="48" y="9"/>
                  <a:pt x="47" y="6"/>
                  <a:pt x="47" y="6"/>
                </a:cubicBezTo>
                <a:cubicBezTo>
                  <a:pt x="47" y="6"/>
                  <a:pt x="47" y="5"/>
                  <a:pt x="47" y="4"/>
                </a:cubicBezTo>
                <a:cubicBezTo>
                  <a:pt x="47" y="3"/>
                  <a:pt x="47" y="2"/>
                  <a:pt x="45" y="2"/>
                </a:cubicBezTo>
                <a:cubicBezTo>
                  <a:pt x="43" y="1"/>
                  <a:pt x="37" y="0"/>
                  <a:pt x="35" y="0"/>
                </a:cubicBezTo>
                <a:cubicBezTo>
                  <a:pt x="34" y="0"/>
                  <a:pt x="33" y="1"/>
                  <a:pt x="32" y="1"/>
                </a:cubicBezTo>
                <a:cubicBezTo>
                  <a:pt x="32" y="0"/>
                  <a:pt x="30" y="2"/>
                  <a:pt x="30" y="2"/>
                </a:cubicBezTo>
                <a:cubicBezTo>
                  <a:pt x="30" y="3"/>
                  <a:pt x="29" y="4"/>
                  <a:pt x="28" y="6"/>
                </a:cubicBezTo>
                <a:cubicBezTo>
                  <a:pt x="27" y="8"/>
                  <a:pt x="28" y="10"/>
                  <a:pt x="28" y="10"/>
                </a:cubicBezTo>
                <a:cubicBezTo>
                  <a:pt x="28" y="10"/>
                  <a:pt x="27" y="10"/>
                  <a:pt x="27" y="11"/>
                </a:cubicBezTo>
                <a:cubicBezTo>
                  <a:pt x="26" y="12"/>
                  <a:pt x="27" y="13"/>
                  <a:pt x="27" y="13"/>
                </a:cubicBezTo>
                <a:cubicBezTo>
                  <a:pt x="27" y="14"/>
                  <a:pt x="26" y="16"/>
                  <a:pt x="27" y="17"/>
                </a:cubicBezTo>
                <a:cubicBezTo>
                  <a:pt x="28" y="18"/>
                  <a:pt x="29" y="19"/>
                  <a:pt x="29" y="19"/>
                </a:cubicBezTo>
                <a:cubicBezTo>
                  <a:pt x="29" y="19"/>
                  <a:pt x="29" y="21"/>
                  <a:pt x="29" y="23"/>
                </a:cubicBezTo>
                <a:cubicBezTo>
                  <a:pt x="29" y="26"/>
                  <a:pt x="29" y="27"/>
                  <a:pt x="28" y="27"/>
                </a:cubicBezTo>
                <a:cubicBezTo>
                  <a:pt x="28" y="27"/>
                  <a:pt x="28" y="27"/>
                  <a:pt x="28" y="27"/>
                </a:cubicBezTo>
                <a:cubicBezTo>
                  <a:pt x="28" y="27"/>
                  <a:pt x="28" y="27"/>
                  <a:pt x="27" y="27"/>
                </a:cubicBezTo>
                <a:cubicBezTo>
                  <a:pt x="27" y="27"/>
                  <a:pt x="27" y="28"/>
                  <a:pt x="27" y="28"/>
                </a:cubicBezTo>
                <a:cubicBezTo>
                  <a:pt x="27" y="28"/>
                  <a:pt x="26" y="29"/>
                  <a:pt x="26" y="29"/>
                </a:cubicBezTo>
                <a:cubicBezTo>
                  <a:pt x="26" y="30"/>
                  <a:pt x="24" y="31"/>
                  <a:pt x="23" y="31"/>
                </a:cubicBezTo>
                <a:cubicBezTo>
                  <a:pt x="22" y="31"/>
                  <a:pt x="9" y="34"/>
                  <a:pt x="9" y="34"/>
                </a:cubicBezTo>
                <a:cubicBezTo>
                  <a:pt x="8" y="35"/>
                  <a:pt x="8" y="36"/>
                  <a:pt x="8" y="40"/>
                </a:cubicBezTo>
                <a:cubicBezTo>
                  <a:pt x="8" y="44"/>
                  <a:pt x="3" y="62"/>
                  <a:pt x="3" y="64"/>
                </a:cubicBezTo>
                <a:cubicBezTo>
                  <a:pt x="2" y="65"/>
                  <a:pt x="2" y="73"/>
                  <a:pt x="2" y="75"/>
                </a:cubicBezTo>
                <a:cubicBezTo>
                  <a:pt x="2" y="77"/>
                  <a:pt x="2" y="80"/>
                  <a:pt x="2" y="83"/>
                </a:cubicBezTo>
                <a:cubicBezTo>
                  <a:pt x="1" y="87"/>
                  <a:pt x="2" y="102"/>
                  <a:pt x="2" y="103"/>
                </a:cubicBezTo>
                <a:cubicBezTo>
                  <a:pt x="2" y="105"/>
                  <a:pt x="3" y="106"/>
                  <a:pt x="3" y="106"/>
                </a:cubicBezTo>
                <a:cubicBezTo>
                  <a:pt x="3" y="106"/>
                  <a:pt x="2" y="112"/>
                  <a:pt x="2" y="112"/>
                </a:cubicBezTo>
                <a:cubicBezTo>
                  <a:pt x="2" y="112"/>
                  <a:pt x="2" y="113"/>
                  <a:pt x="2" y="114"/>
                </a:cubicBezTo>
                <a:cubicBezTo>
                  <a:pt x="3" y="115"/>
                  <a:pt x="4" y="114"/>
                  <a:pt x="5" y="115"/>
                </a:cubicBezTo>
                <a:cubicBezTo>
                  <a:pt x="5" y="115"/>
                  <a:pt x="6" y="115"/>
                  <a:pt x="6" y="115"/>
                </a:cubicBezTo>
                <a:cubicBezTo>
                  <a:pt x="6" y="116"/>
                  <a:pt x="6" y="116"/>
                  <a:pt x="6" y="117"/>
                </a:cubicBezTo>
                <a:cubicBezTo>
                  <a:pt x="5" y="117"/>
                  <a:pt x="3" y="117"/>
                  <a:pt x="3" y="118"/>
                </a:cubicBezTo>
                <a:cubicBezTo>
                  <a:pt x="2" y="118"/>
                  <a:pt x="0" y="137"/>
                  <a:pt x="1" y="138"/>
                </a:cubicBezTo>
                <a:cubicBezTo>
                  <a:pt x="1" y="138"/>
                  <a:pt x="1" y="138"/>
                  <a:pt x="1" y="138"/>
                </a:cubicBezTo>
                <a:cubicBezTo>
                  <a:pt x="1" y="146"/>
                  <a:pt x="0" y="154"/>
                  <a:pt x="0" y="154"/>
                </a:cubicBezTo>
                <a:cubicBezTo>
                  <a:pt x="0" y="154"/>
                  <a:pt x="3" y="153"/>
                  <a:pt x="5" y="154"/>
                </a:cubicBezTo>
                <a:cubicBezTo>
                  <a:pt x="6" y="154"/>
                  <a:pt x="7" y="154"/>
                  <a:pt x="8" y="154"/>
                </a:cubicBezTo>
                <a:cubicBezTo>
                  <a:pt x="9" y="154"/>
                  <a:pt x="11" y="154"/>
                  <a:pt x="12" y="154"/>
                </a:cubicBezTo>
                <a:cubicBezTo>
                  <a:pt x="12" y="155"/>
                  <a:pt x="11" y="124"/>
                  <a:pt x="11" y="124"/>
                </a:cubicBezTo>
                <a:cubicBezTo>
                  <a:pt x="10" y="118"/>
                  <a:pt x="10" y="118"/>
                  <a:pt x="10" y="118"/>
                </a:cubicBezTo>
                <a:cubicBezTo>
                  <a:pt x="10" y="118"/>
                  <a:pt x="10" y="118"/>
                  <a:pt x="9" y="118"/>
                </a:cubicBezTo>
                <a:cubicBezTo>
                  <a:pt x="9" y="117"/>
                  <a:pt x="9" y="116"/>
                  <a:pt x="9" y="116"/>
                </a:cubicBezTo>
                <a:cubicBezTo>
                  <a:pt x="10" y="116"/>
                  <a:pt x="10" y="115"/>
                  <a:pt x="10" y="115"/>
                </a:cubicBezTo>
                <a:cubicBezTo>
                  <a:pt x="10" y="115"/>
                  <a:pt x="11" y="114"/>
                  <a:pt x="11" y="114"/>
                </a:cubicBezTo>
                <a:cubicBezTo>
                  <a:pt x="11" y="114"/>
                  <a:pt x="12" y="113"/>
                  <a:pt x="12" y="113"/>
                </a:cubicBezTo>
                <a:cubicBezTo>
                  <a:pt x="12" y="112"/>
                  <a:pt x="12" y="112"/>
                  <a:pt x="12" y="111"/>
                </a:cubicBezTo>
                <a:cubicBezTo>
                  <a:pt x="12" y="110"/>
                  <a:pt x="12" y="108"/>
                  <a:pt x="12" y="108"/>
                </a:cubicBezTo>
                <a:cubicBezTo>
                  <a:pt x="16" y="110"/>
                  <a:pt x="16" y="110"/>
                  <a:pt x="16" y="110"/>
                </a:cubicBezTo>
                <a:cubicBezTo>
                  <a:pt x="16" y="110"/>
                  <a:pt x="16" y="112"/>
                  <a:pt x="17" y="116"/>
                </a:cubicBezTo>
                <a:cubicBezTo>
                  <a:pt x="17" y="120"/>
                  <a:pt x="21" y="135"/>
                  <a:pt x="23" y="138"/>
                </a:cubicBezTo>
                <a:cubicBezTo>
                  <a:pt x="24" y="142"/>
                  <a:pt x="25" y="155"/>
                  <a:pt x="26" y="157"/>
                </a:cubicBezTo>
                <a:cubicBezTo>
                  <a:pt x="26" y="159"/>
                  <a:pt x="26" y="162"/>
                  <a:pt x="26" y="166"/>
                </a:cubicBezTo>
                <a:cubicBezTo>
                  <a:pt x="26" y="170"/>
                  <a:pt x="27" y="173"/>
                  <a:pt x="27" y="176"/>
                </a:cubicBezTo>
                <a:cubicBezTo>
                  <a:pt x="28" y="179"/>
                  <a:pt x="30" y="182"/>
                  <a:pt x="31" y="186"/>
                </a:cubicBezTo>
                <a:cubicBezTo>
                  <a:pt x="31" y="191"/>
                  <a:pt x="33" y="198"/>
                  <a:pt x="33" y="198"/>
                </a:cubicBezTo>
                <a:cubicBezTo>
                  <a:pt x="33" y="198"/>
                  <a:pt x="32" y="200"/>
                  <a:pt x="31" y="201"/>
                </a:cubicBezTo>
                <a:cubicBezTo>
                  <a:pt x="30" y="202"/>
                  <a:pt x="28" y="204"/>
                  <a:pt x="28" y="204"/>
                </a:cubicBezTo>
                <a:cubicBezTo>
                  <a:pt x="28" y="205"/>
                  <a:pt x="28" y="206"/>
                  <a:pt x="28" y="206"/>
                </a:cubicBezTo>
                <a:cubicBezTo>
                  <a:pt x="29" y="207"/>
                  <a:pt x="29" y="207"/>
                  <a:pt x="31" y="207"/>
                </a:cubicBezTo>
                <a:cubicBezTo>
                  <a:pt x="32" y="207"/>
                  <a:pt x="33" y="206"/>
                  <a:pt x="33" y="206"/>
                </a:cubicBezTo>
                <a:cubicBezTo>
                  <a:pt x="33" y="206"/>
                  <a:pt x="32" y="208"/>
                  <a:pt x="33" y="209"/>
                </a:cubicBezTo>
                <a:cubicBezTo>
                  <a:pt x="33" y="210"/>
                  <a:pt x="33" y="210"/>
                  <a:pt x="33" y="210"/>
                </a:cubicBezTo>
                <a:cubicBezTo>
                  <a:pt x="33" y="210"/>
                  <a:pt x="33" y="212"/>
                  <a:pt x="33" y="213"/>
                </a:cubicBezTo>
                <a:cubicBezTo>
                  <a:pt x="34" y="213"/>
                  <a:pt x="40" y="214"/>
                  <a:pt x="40" y="214"/>
                </a:cubicBezTo>
                <a:cubicBezTo>
                  <a:pt x="42" y="212"/>
                  <a:pt x="42" y="212"/>
                  <a:pt x="42" y="212"/>
                </a:cubicBezTo>
                <a:cubicBezTo>
                  <a:pt x="42" y="212"/>
                  <a:pt x="42" y="211"/>
                  <a:pt x="42" y="211"/>
                </a:cubicBezTo>
                <a:cubicBezTo>
                  <a:pt x="42" y="210"/>
                  <a:pt x="46" y="210"/>
                  <a:pt x="46" y="208"/>
                </a:cubicBezTo>
                <a:cubicBezTo>
                  <a:pt x="46" y="207"/>
                  <a:pt x="45" y="204"/>
                  <a:pt x="45" y="203"/>
                </a:cubicBezTo>
                <a:cubicBezTo>
                  <a:pt x="45" y="202"/>
                  <a:pt x="45" y="200"/>
                  <a:pt x="45" y="200"/>
                </a:cubicBezTo>
                <a:cubicBezTo>
                  <a:pt x="45" y="200"/>
                  <a:pt x="44" y="198"/>
                  <a:pt x="45" y="195"/>
                </a:cubicBezTo>
                <a:cubicBezTo>
                  <a:pt x="46" y="193"/>
                  <a:pt x="47" y="192"/>
                  <a:pt x="47" y="188"/>
                </a:cubicBezTo>
                <a:cubicBezTo>
                  <a:pt x="47" y="184"/>
                  <a:pt x="50" y="163"/>
                  <a:pt x="50" y="160"/>
                </a:cubicBezTo>
                <a:cubicBezTo>
                  <a:pt x="50" y="157"/>
                  <a:pt x="50" y="144"/>
                  <a:pt x="50" y="142"/>
                </a:cubicBezTo>
                <a:cubicBezTo>
                  <a:pt x="50" y="141"/>
                  <a:pt x="51" y="138"/>
                  <a:pt x="51" y="135"/>
                </a:cubicBezTo>
                <a:close/>
                <a:moveTo>
                  <a:pt x="15" y="77"/>
                </a:moveTo>
                <a:cubicBezTo>
                  <a:pt x="14" y="78"/>
                  <a:pt x="14" y="80"/>
                  <a:pt x="14" y="83"/>
                </a:cubicBezTo>
                <a:cubicBezTo>
                  <a:pt x="14" y="85"/>
                  <a:pt x="13" y="86"/>
                  <a:pt x="13" y="89"/>
                </a:cubicBezTo>
                <a:cubicBezTo>
                  <a:pt x="13" y="91"/>
                  <a:pt x="12" y="96"/>
                  <a:pt x="12" y="95"/>
                </a:cubicBezTo>
                <a:cubicBezTo>
                  <a:pt x="11" y="94"/>
                  <a:pt x="12" y="87"/>
                  <a:pt x="12" y="85"/>
                </a:cubicBezTo>
                <a:cubicBezTo>
                  <a:pt x="12" y="82"/>
                  <a:pt x="14" y="76"/>
                  <a:pt x="14" y="75"/>
                </a:cubicBezTo>
                <a:cubicBezTo>
                  <a:pt x="14" y="75"/>
                  <a:pt x="14" y="65"/>
                  <a:pt x="15" y="64"/>
                </a:cubicBezTo>
                <a:cubicBezTo>
                  <a:pt x="15" y="63"/>
                  <a:pt x="15" y="61"/>
                  <a:pt x="15" y="61"/>
                </a:cubicBezTo>
                <a:cubicBezTo>
                  <a:pt x="16" y="64"/>
                  <a:pt x="16" y="64"/>
                  <a:pt x="16" y="64"/>
                </a:cubicBezTo>
                <a:cubicBezTo>
                  <a:pt x="16" y="66"/>
                  <a:pt x="15" y="75"/>
                  <a:pt x="15" y="77"/>
                </a:cubicBezTo>
                <a:close/>
                <a:moveTo>
                  <a:pt x="47" y="32"/>
                </a:moveTo>
                <a:cubicBezTo>
                  <a:pt x="47" y="32"/>
                  <a:pt x="46" y="31"/>
                  <a:pt x="45" y="31"/>
                </a:cubicBezTo>
                <a:cubicBezTo>
                  <a:pt x="43" y="31"/>
                  <a:pt x="42" y="29"/>
                  <a:pt x="42" y="29"/>
                </a:cubicBezTo>
                <a:cubicBezTo>
                  <a:pt x="42" y="29"/>
                  <a:pt x="42" y="29"/>
                  <a:pt x="42" y="29"/>
                </a:cubicBezTo>
                <a:cubicBezTo>
                  <a:pt x="42" y="29"/>
                  <a:pt x="42" y="29"/>
                  <a:pt x="42" y="29"/>
                </a:cubicBezTo>
                <a:cubicBezTo>
                  <a:pt x="42" y="29"/>
                  <a:pt x="42" y="29"/>
                  <a:pt x="42" y="29"/>
                </a:cubicBezTo>
                <a:cubicBezTo>
                  <a:pt x="42" y="28"/>
                  <a:pt x="43" y="26"/>
                  <a:pt x="44" y="26"/>
                </a:cubicBezTo>
                <a:cubicBezTo>
                  <a:pt x="44" y="25"/>
                  <a:pt x="45" y="25"/>
                  <a:pt x="45" y="25"/>
                </a:cubicBezTo>
                <a:cubicBezTo>
                  <a:pt x="45" y="25"/>
                  <a:pt x="45" y="26"/>
                  <a:pt x="45" y="27"/>
                </a:cubicBezTo>
                <a:cubicBezTo>
                  <a:pt x="46" y="28"/>
                  <a:pt x="46" y="28"/>
                  <a:pt x="47" y="29"/>
                </a:cubicBezTo>
                <a:cubicBezTo>
                  <a:pt x="47" y="30"/>
                  <a:pt x="48" y="32"/>
                  <a:pt x="47" y="32"/>
                </a:cubicBezTo>
                <a:close/>
                <a:moveTo>
                  <a:pt x="50" y="27"/>
                </a:moveTo>
                <a:cubicBezTo>
                  <a:pt x="50" y="27"/>
                  <a:pt x="49" y="28"/>
                  <a:pt x="48" y="27"/>
                </a:cubicBezTo>
                <a:cubicBezTo>
                  <a:pt x="48" y="27"/>
                  <a:pt x="47" y="26"/>
                  <a:pt x="47" y="25"/>
                </a:cubicBezTo>
                <a:cubicBezTo>
                  <a:pt x="48" y="24"/>
                  <a:pt x="48" y="24"/>
                  <a:pt x="48" y="24"/>
                </a:cubicBezTo>
                <a:cubicBezTo>
                  <a:pt x="48" y="24"/>
                  <a:pt x="48" y="24"/>
                  <a:pt x="48" y="25"/>
                </a:cubicBezTo>
                <a:cubicBezTo>
                  <a:pt x="49" y="25"/>
                  <a:pt x="50" y="27"/>
                  <a:pt x="50" y="27"/>
                </a:cubicBezTo>
                <a:close/>
                <a:moveTo>
                  <a:pt x="50" y="20"/>
                </a:moveTo>
                <a:cubicBezTo>
                  <a:pt x="49" y="20"/>
                  <a:pt x="49" y="21"/>
                  <a:pt x="49" y="21"/>
                </a:cubicBezTo>
                <a:cubicBezTo>
                  <a:pt x="49" y="21"/>
                  <a:pt x="49" y="20"/>
                  <a:pt x="49" y="20"/>
                </a:cubicBezTo>
                <a:cubicBezTo>
                  <a:pt x="49" y="20"/>
                  <a:pt x="49" y="20"/>
                  <a:pt x="49" y="20"/>
                </a:cubicBezTo>
                <a:cubicBezTo>
                  <a:pt x="50" y="20"/>
                  <a:pt x="50" y="20"/>
                  <a:pt x="50" y="20"/>
                </a:cubicBezTo>
                <a:close/>
                <a:moveTo>
                  <a:pt x="49" y="22"/>
                </a:moveTo>
                <a:cubicBezTo>
                  <a:pt x="50" y="22"/>
                  <a:pt x="50" y="22"/>
                  <a:pt x="50" y="22"/>
                </a:cubicBezTo>
                <a:cubicBezTo>
                  <a:pt x="51" y="22"/>
                  <a:pt x="51" y="22"/>
                  <a:pt x="51" y="22"/>
                </a:cubicBezTo>
                <a:cubicBezTo>
                  <a:pt x="51" y="22"/>
                  <a:pt x="52" y="23"/>
                  <a:pt x="52" y="23"/>
                </a:cubicBezTo>
                <a:cubicBezTo>
                  <a:pt x="52" y="23"/>
                  <a:pt x="52" y="24"/>
                  <a:pt x="52" y="24"/>
                </a:cubicBezTo>
                <a:cubicBezTo>
                  <a:pt x="52" y="25"/>
                  <a:pt x="52" y="25"/>
                  <a:pt x="51" y="25"/>
                </a:cubicBezTo>
                <a:cubicBezTo>
                  <a:pt x="51" y="25"/>
                  <a:pt x="50" y="23"/>
                  <a:pt x="49" y="2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117" name="Freeform 21"/>
          <p:cNvSpPr>
            <a:spLocks noEditPoints="1"/>
          </p:cNvSpPr>
          <p:nvPr/>
        </p:nvSpPr>
        <p:spPr bwMode="auto">
          <a:xfrm>
            <a:off x="17141958" y="9677400"/>
            <a:ext cx="977900" cy="3749675"/>
          </a:xfrm>
          <a:custGeom>
            <a:avLst/>
            <a:gdLst>
              <a:gd name="T0" fmla="*/ 2 w 54"/>
              <a:gd name="T1" fmla="*/ 75 h 207"/>
              <a:gd name="T2" fmla="*/ 10 w 54"/>
              <a:gd name="T3" fmla="*/ 75 h 207"/>
              <a:gd name="T4" fmla="*/ 18 w 54"/>
              <a:gd name="T5" fmla="*/ 80 h 207"/>
              <a:gd name="T6" fmla="*/ 17 w 54"/>
              <a:gd name="T7" fmla="*/ 90 h 207"/>
              <a:gd name="T8" fmla="*/ 16 w 54"/>
              <a:gd name="T9" fmla="*/ 111 h 207"/>
              <a:gd name="T10" fmla="*/ 22 w 54"/>
              <a:gd name="T11" fmla="*/ 146 h 207"/>
              <a:gd name="T12" fmla="*/ 21 w 54"/>
              <a:gd name="T13" fmla="*/ 153 h 207"/>
              <a:gd name="T14" fmla="*/ 21 w 54"/>
              <a:gd name="T15" fmla="*/ 180 h 207"/>
              <a:gd name="T16" fmla="*/ 18 w 54"/>
              <a:gd name="T17" fmla="*/ 184 h 207"/>
              <a:gd name="T18" fmla="*/ 14 w 54"/>
              <a:gd name="T19" fmla="*/ 192 h 207"/>
              <a:gd name="T20" fmla="*/ 17 w 54"/>
              <a:gd name="T21" fmla="*/ 204 h 207"/>
              <a:gd name="T22" fmla="*/ 18 w 54"/>
              <a:gd name="T23" fmla="*/ 196 h 207"/>
              <a:gd name="T24" fmla="*/ 20 w 54"/>
              <a:gd name="T25" fmla="*/ 206 h 207"/>
              <a:gd name="T26" fmla="*/ 21 w 54"/>
              <a:gd name="T27" fmla="*/ 196 h 207"/>
              <a:gd name="T28" fmla="*/ 27 w 54"/>
              <a:gd name="T29" fmla="*/ 203 h 207"/>
              <a:gd name="T30" fmla="*/ 31 w 54"/>
              <a:gd name="T31" fmla="*/ 206 h 207"/>
              <a:gd name="T32" fmla="*/ 41 w 54"/>
              <a:gd name="T33" fmla="*/ 202 h 207"/>
              <a:gd name="T34" fmla="*/ 35 w 54"/>
              <a:gd name="T35" fmla="*/ 198 h 207"/>
              <a:gd name="T36" fmla="*/ 32 w 54"/>
              <a:gd name="T37" fmla="*/ 189 h 207"/>
              <a:gd name="T38" fmla="*/ 35 w 54"/>
              <a:gd name="T39" fmla="*/ 172 h 207"/>
              <a:gd name="T40" fmla="*/ 50 w 54"/>
              <a:gd name="T41" fmla="*/ 151 h 207"/>
              <a:gd name="T42" fmla="*/ 54 w 54"/>
              <a:gd name="T43" fmla="*/ 144 h 207"/>
              <a:gd name="T44" fmla="*/ 48 w 54"/>
              <a:gd name="T45" fmla="*/ 98 h 207"/>
              <a:gd name="T46" fmla="*/ 52 w 54"/>
              <a:gd name="T47" fmla="*/ 89 h 207"/>
              <a:gd name="T48" fmla="*/ 46 w 54"/>
              <a:gd name="T49" fmla="*/ 74 h 207"/>
              <a:gd name="T50" fmla="*/ 53 w 54"/>
              <a:gd name="T51" fmla="*/ 69 h 207"/>
              <a:gd name="T52" fmla="*/ 52 w 54"/>
              <a:gd name="T53" fmla="*/ 63 h 207"/>
              <a:gd name="T54" fmla="*/ 49 w 54"/>
              <a:gd name="T55" fmla="*/ 56 h 207"/>
              <a:gd name="T56" fmla="*/ 46 w 54"/>
              <a:gd name="T57" fmla="*/ 50 h 207"/>
              <a:gd name="T58" fmla="*/ 41 w 54"/>
              <a:gd name="T59" fmla="*/ 35 h 207"/>
              <a:gd name="T60" fmla="*/ 34 w 54"/>
              <a:gd name="T61" fmla="*/ 31 h 207"/>
              <a:gd name="T62" fmla="*/ 34 w 54"/>
              <a:gd name="T63" fmla="*/ 28 h 207"/>
              <a:gd name="T64" fmla="*/ 28 w 54"/>
              <a:gd name="T65" fmla="*/ 26 h 207"/>
              <a:gd name="T66" fmla="*/ 30 w 54"/>
              <a:gd name="T67" fmla="*/ 23 h 207"/>
              <a:gd name="T68" fmla="*/ 32 w 54"/>
              <a:gd name="T69" fmla="*/ 18 h 207"/>
              <a:gd name="T70" fmla="*/ 31 w 54"/>
              <a:gd name="T71" fmla="*/ 14 h 207"/>
              <a:gd name="T72" fmla="*/ 31 w 54"/>
              <a:gd name="T73" fmla="*/ 8 h 207"/>
              <a:gd name="T74" fmla="*/ 18 w 54"/>
              <a:gd name="T75" fmla="*/ 1 h 207"/>
              <a:gd name="T76" fmla="*/ 14 w 54"/>
              <a:gd name="T77" fmla="*/ 14 h 207"/>
              <a:gd name="T78" fmla="*/ 13 w 54"/>
              <a:gd name="T79" fmla="*/ 16 h 207"/>
              <a:gd name="T80" fmla="*/ 12 w 54"/>
              <a:gd name="T81" fmla="*/ 19 h 207"/>
              <a:gd name="T82" fmla="*/ 14 w 54"/>
              <a:gd name="T83" fmla="*/ 25 h 207"/>
              <a:gd name="T84" fmla="*/ 16 w 54"/>
              <a:gd name="T85" fmla="*/ 24 h 207"/>
              <a:gd name="T86" fmla="*/ 16 w 54"/>
              <a:gd name="T87" fmla="*/ 25 h 207"/>
              <a:gd name="T88" fmla="*/ 16 w 54"/>
              <a:gd name="T89" fmla="*/ 27 h 207"/>
              <a:gd name="T90" fmla="*/ 16 w 54"/>
              <a:gd name="T91" fmla="*/ 27 h 207"/>
              <a:gd name="T92" fmla="*/ 14 w 54"/>
              <a:gd name="T93" fmla="*/ 30 h 207"/>
              <a:gd name="T94" fmla="*/ 5 w 54"/>
              <a:gd name="T95" fmla="*/ 34 h 207"/>
              <a:gd name="T96" fmla="*/ 2 w 54"/>
              <a:gd name="T97" fmla="*/ 45 h 207"/>
              <a:gd name="T98" fmla="*/ 2 w 54"/>
              <a:gd name="T99" fmla="*/ 52 h 207"/>
              <a:gd name="T100" fmla="*/ 0 w 54"/>
              <a:gd name="T101" fmla="*/ 72 h 207"/>
              <a:gd name="T102" fmla="*/ 36 w 54"/>
              <a:gd name="T103" fmla="*/ 145 h 207"/>
              <a:gd name="T104" fmla="*/ 36 w 54"/>
              <a:gd name="T105" fmla="*/ 147 h 207"/>
              <a:gd name="T106" fmla="*/ 11 w 54"/>
              <a:gd name="T107" fmla="*/ 62 h 207"/>
              <a:gd name="T108" fmla="*/ 16 w 54"/>
              <a:gd name="T109" fmla="*/ 62 h 207"/>
              <a:gd name="T110" fmla="*/ 18 w 54"/>
              <a:gd name="T111" fmla="*/ 66 h 207"/>
              <a:gd name="T112" fmla="*/ 11 w 54"/>
              <a:gd name="T113" fmla="*/ 66 h 207"/>
              <a:gd name="T114" fmla="*/ 11 w 54"/>
              <a:gd name="T115" fmla="*/ 6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07">
                <a:moveTo>
                  <a:pt x="0" y="72"/>
                </a:moveTo>
                <a:cubicBezTo>
                  <a:pt x="0" y="72"/>
                  <a:pt x="1" y="74"/>
                  <a:pt x="2" y="75"/>
                </a:cubicBezTo>
                <a:cubicBezTo>
                  <a:pt x="3" y="76"/>
                  <a:pt x="4" y="75"/>
                  <a:pt x="6" y="75"/>
                </a:cubicBezTo>
                <a:cubicBezTo>
                  <a:pt x="8" y="75"/>
                  <a:pt x="8" y="76"/>
                  <a:pt x="10" y="75"/>
                </a:cubicBezTo>
                <a:cubicBezTo>
                  <a:pt x="12" y="75"/>
                  <a:pt x="19" y="75"/>
                  <a:pt x="19" y="75"/>
                </a:cubicBezTo>
                <a:cubicBezTo>
                  <a:pt x="19" y="75"/>
                  <a:pt x="19" y="78"/>
                  <a:pt x="18" y="80"/>
                </a:cubicBezTo>
                <a:cubicBezTo>
                  <a:pt x="18" y="82"/>
                  <a:pt x="15" y="90"/>
                  <a:pt x="15" y="90"/>
                </a:cubicBezTo>
                <a:cubicBezTo>
                  <a:pt x="17" y="90"/>
                  <a:pt x="17" y="90"/>
                  <a:pt x="17" y="90"/>
                </a:cubicBezTo>
                <a:cubicBezTo>
                  <a:pt x="17" y="90"/>
                  <a:pt x="17" y="91"/>
                  <a:pt x="16" y="92"/>
                </a:cubicBezTo>
                <a:cubicBezTo>
                  <a:pt x="16" y="94"/>
                  <a:pt x="15" y="104"/>
                  <a:pt x="16" y="111"/>
                </a:cubicBezTo>
                <a:cubicBezTo>
                  <a:pt x="16" y="119"/>
                  <a:pt x="17" y="146"/>
                  <a:pt x="17" y="146"/>
                </a:cubicBezTo>
                <a:cubicBezTo>
                  <a:pt x="22" y="146"/>
                  <a:pt x="22" y="146"/>
                  <a:pt x="22" y="146"/>
                </a:cubicBezTo>
                <a:cubicBezTo>
                  <a:pt x="22" y="146"/>
                  <a:pt x="22" y="146"/>
                  <a:pt x="22" y="146"/>
                </a:cubicBezTo>
                <a:cubicBezTo>
                  <a:pt x="22" y="147"/>
                  <a:pt x="22" y="150"/>
                  <a:pt x="21" y="153"/>
                </a:cubicBezTo>
                <a:cubicBezTo>
                  <a:pt x="20" y="157"/>
                  <a:pt x="22" y="177"/>
                  <a:pt x="22" y="177"/>
                </a:cubicBezTo>
                <a:cubicBezTo>
                  <a:pt x="22" y="177"/>
                  <a:pt x="22" y="179"/>
                  <a:pt x="21" y="180"/>
                </a:cubicBezTo>
                <a:cubicBezTo>
                  <a:pt x="20" y="181"/>
                  <a:pt x="18" y="184"/>
                  <a:pt x="18" y="184"/>
                </a:cubicBezTo>
                <a:cubicBezTo>
                  <a:pt x="18" y="184"/>
                  <a:pt x="18" y="184"/>
                  <a:pt x="18" y="184"/>
                </a:cubicBezTo>
                <a:cubicBezTo>
                  <a:pt x="17" y="184"/>
                  <a:pt x="15" y="186"/>
                  <a:pt x="14" y="188"/>
                </a:cubicBezTo>
                <a:cubicBezTo>
                  <a:pt x="13" y="190"/>
                  <a:pt x="14" y="190"/>
                  <a:pt x="14" y="192"/>
                </a:cubicBezTo>
                <a:cubicBezTo>
                  <a:pt x="15" y="193"/>
                  <a:pt x="16" y="204"/>
                  <a:pt x="16" y="204"/>
                </a:cubicBezTo>
                <a:cubicBezTo>
                  <a:pt x="16" y="204"/>
                  <a:pt x="17" y="204"/>
                  <a:pt x="17" y="204"/>
                </a:cubicBezTo>
                <a:cubicBezTo>
                  <a:pt x="17" y="204"/>
                  <a:pt x="17" y="194"/>
                  <a:pt x="17" y="194"/>
                </a:cubicBezTo>
                <a:cubicBezTo>
                  <a:pt x="17" y="194"/>
                  <a:pt x="18" y="195"/>
                  <a:pt x="18" y="196"/>
                </a:cubicBezTo>
                <a:cubicBezTo>
                  <a:pt x="19" y="198"/>
                  <a:pt x="19" y="206"/>
                  <a:pt x="19" y="206"/>
                </a:cubicBezTo>
                <a:cubicBezTo>
                  <a:pt x="19" y="206"/>
                  <a:pt x="20" y="206"/>
                  <a:pt x="20" y="206"/>
                </a:cubicBezTo>
                <a:cubicBezTo>
                  <a:pt x="21" y="206"/>
                  <a:pt x="20" y="197"/>
                  <a:pt x="20" y="197"/>
                </a:cubicBezTo>
                <a:cubicBezTo>
                  <a:pt x="20" y="196"/>
                  <a:pt x="21" y="196"/>
                  <a:pt x="21" y="196"/>
                </a:cubicBezTo>
                <a:cubicBezTo>
                  <a:pt x="22" y="195"/>
                  <a:pt x="22" y="196"/>
                  <a:pt x="23" y="197"/>
                </a:cubicBezTo>
                <a:cubicBezTo>
                  <a:pt x="24" y="199"/>
                  <a:pt x="26" y="203"/>
                  <a:pt x="27" y="203"/>
                </a:cubicBezTo>
                <a:cubicBezTo>
                  <a:pt x="27" y="204"/>
                  <a:pt x="28" y="204"/>
                  <a:pt x="28" y="204"/>
                </a:cubicBezTo>
                <a:cubicBezTo>
                  <a:pt x="28" y="204"/>
                  <a:pt x="29" y="206"/>
                  <a:pt x="31" y="206"/>
                </a:cubicBezTo>
                <a:cubicBezTo>
                  <a:pt x="33" y="207"/>
                  <a:pt x="40" y="205"/>
                  <a:pt x="41" y="204"/>
                </a:cubicBezTo>
                <a:cubicBezTo>
                  <a:pt x="41" y="204"/>
                  <a:pt x="41" y="203"/>
                  <a:pt x="41" y="202"/>
                </a:cubicBezTo>
                <a:cubicBezTo>
                  <a:pt x="41" y="201"/>
                  <a:pt x="39" y="201"/>
                  <a:pt x="37" y="200"/>
                </a:cubicBezTo>
                <a:cubicBezTo>
                  <a:pt x="36" y="199"/>
                  <a:pt x="35" y="198"/>
                  <a:pt x="35" y="198"/>
                </a:cubicBezTo>
                <a:cubicBezTo>
                  <a:pt x="35" y="198"/>
                  <a:pt x="35" y="197"/>
                  <a:pt x="34" y="195"/>
                </a:cubicBezTo>
                <a:cubicBezTo>
                  <a:pt x="34" y="192"/>
                  <a:pt x="33" y="192"/>
                  <a:pt x="32" y="189"/>
                </a:cubicBezTo>
                <a:cubicBezTo>
                  <a:pt x="31" y="186"/>
                  <a:pt x="31" y="177"/>
                  <a:pt x="31" y="177"/>
                </a:cubicBezTo>
                <a:cubicBezTo>
                  <a:pt x="31" y="177"/>
                  <a:pt x="32" y="175"/>
                  <a:pt x="35" y="172"/>
                </a:cubicBezTo>
                <a:cubicBezTo>
                  <a:pt x="37" y="168"/>
                  <a:pt x="44" y="157"/>
                  <a:pt x="46" y="155"/>
                </a:cubicBezTo>
                <a:cubicBezTo>
                  <a:pt x="48" y="152"/>
                  <a:pt x="48" y="153"/>
                  <a:pt x="50" y="151"/>
                </a:cubicBezTo>
                <a:cubicBezTo>
                  <a:pt x="52" y="149"/>
                  <a:pt x="53" y="144"/>
                  <a:pt x="53" y="144"/>
                </a:cubicBezTo>
                <a:cubicBezTo>
                  <a:pt x="53" y="144"/>
                  <a:pt x="54" y="144"/>
                  <a:pt x="54" y="144"/>
                </a:cubicBezTo>
                <a:cubicBezTo>
                  <a:pt x="54" y="144"/>
                  <a:pt x="52" y="122"/>
                  <a:pt x="51" y="115"/>
                </a:cubicBezTo>
                <a:cubicBezTo>
                  <a:pt x="50" y="107"/>
                  <a:pt x="48" y="99"/>
                  <a:pt x="48" y="98"/>
                </a:cubicBezTo>
                <a:cubicBezTo>
                  <a:pt x="48" y="96"/>
                  <a:pt x="48" y="90"/>
                  <a:pt x="48" y="90"/>
                </a:cubicBezTo>
                <a:cubicBezTo>
                  <a:pt x="48" y="90"/>
                  <a:pt x="51" y="89"/>
                  <a:pt x="52" y="89"/>
                </a:cubicBezTo>
                <a:cubicBezTo>
                  <a:pt x="52" y="89"/>
                  <a:pt x="51" y="87"/>
                  <a:pt x="50" y="86"/>
                </a:cubicBezTo>
                <a:cubicBezTo>
                  <a:pt x="50" y="84"/>
                  <a:pt x="46" y="74"/>
                  <a:pt x="46" y="74"/>
                </a:cubicBezTo>
                <a:cubicBezTo>
                  <a:pt x="46" y="74"/>
                  <a:pt x="47" y="74"/>
                  <a:pt x="48" y="74"/>
                </a:cubicBezTo>
                <a:cubicBezTo>
                  <a:pt x="48" y="74"/>
                  <a:pt x="52" y="71"/>
                  <a:pt x="53" y="69"/>
                </a:cubicBezTo>
                <a:cubicBezTo>
                  <a:pt x="54" y="67"/>
                  <a:pt x="53" y="67"/>
                  <a:pt x="53" y="65"/>
                </a:cubicBezTo>
                <a:cubicBezTo>
                  <a:pt x="53" y="63"/>
                  <a:pt x="52" y="64"/>
                  <a:pt x="52" y="63"/>
                </a:cubicBezTo>
                <a:cubicBezTo>
                  <a:pt x="51" y="62"/>
                  <a:pt x="51" y="61"/>
                  <a:pt x="50" y="59"/>
                </a:cubicBezTo>
                <a:cubicBezTo>
                  <a:pt x="49" y="57"/>
                  <a:pt x="50" y="58"/>
                  <a:pt x="49" y="56"/>
                </a:cubicBezTo>
                <a:cubicBezTo>
                  <a:pt x="49" y="53"/>
                  <a:pt x="49" y="54"/>
                  <a:pt x="48" y="53"/>
                </a:cubicBezTo>
                <a:cubicBezTo>
                  <a:pt x="47" y="51"/>
                  <a:pt x="47" y="51"/>
                  <a:pt x="46" y="50"/>
                </a:cubicBezTo>
                <a:cubicBezTo>
                  <a:pt x="46" y="48"/>
                  <a:pt x="42" y="36"/>
                  <a:pt x="42" y="36"/>
                </a:cubicBezTo>
                <a:cubicBezTo>
                  <a:pt x="42" y="35"/>
                  <a:pt x="42" y="35"/>
                  <a:pt x="41" y="35"/>
                </a:cubicBezTo>
                <a:cubicBezTo>
                  <a:pt x="41" y="34"/>
                  <a:pt x="40" y="34"/>
                  <a:pt x="40" y="34"/>
                </a:cubicBezTo>
                <a:cubicBezTo>
                  <a:pt x="39" y="33"/>
                  <a:pt x="35" y="32"/>
                  <a:pt x="34" y="31"/>
                </a:cubicBezTo>
                <a:cubicBezTo>
                  <a:pt x="34" y="31"/>
                  <a:pt x="34" y="31"/>
                  <a:pt x="34" y="31"/>
                </a:cubicBezTo>
                <a:cubicBezTo>
                  <a:pt x="34" y="31"/>
                  <a:pt x="34" y="29"/>
                  <a:pt x="34" y="28"/>
                </a:cubicBezTo>
                <a:cubicBezTo>
                  <a:pt x="34" y="28"/>
                  <a:pt x="33" y="28"/>
                  <a:pt x="32" y="27"/>
                </a:cubicBezTo>
                <a:cubicBezTo>
                  <a:pt x="31" y="27"/>
                  <a:pt x="28" y="26"/>
                  <a:pt x="28" y="26"/>
                </a:cubicBezTo>
                <a:cubicBezTo>
                  <a:pt x="28" y="26"/>
                  <a:pt x="28" y="26"/>
                  <a:pt x="28" y="25"/>
                </a:cubicBezTo>
                <a:cubicBezTo>
                  <a:pt x="28" y="25"/>
                  <a:pt x="29" y="24"/>
                  <a:pt x="30" y="23"/>
                </a:cubicBezTo>
                <a:cubicBezTo>
                  <a:pt x="30" y="21"/>
                  <a:pt x="31" y="19"/>
                  <a:pt x="31" y="19"/>
                </a:cubicBezTo>
                <a:cubicBezTo>
                  <a:pt x="31" y="19"/>
                  <a:pt x="31" y="19"/>
                  <a:pt x="32" y="18"/>
                </a:cubicBezTo>
                <a:cubicBezTo>
                  <a:pt x="32" y="17"/>
                  <a:pt x="32" y="15"/>
                  <a:pt x="32" y="14"/>
                </a:cubicBezTo>
                <a:cubicBezTo>
                  <a:pt x="32" y="14"/>
                  <a:pt x="31" y="14"/>
                  <a:pt x="31" y="14"/>
                </a:cubicBezTo>
                <a:cubicBezTo>
                  <a:pt x="31" y="12"/>
                  <a:pt x="31" y="12"/>
                  <a:pt x="31" y="12"/>
                </a:cubicBezTo>
                <a:cubicBezTo>
                  <a:pt x="31" y="12"/>
                  <a:pt x="32" y="10"/>
                  <a:pt x="31" y="8"/>
                </a:cubicBezTo>
                <a:cubicBezTo>
                  <a:pt x="30" y="3"/>
                  <a:pt x="30" y="2"/>
                  <a:pt x="25" y="1"/>
                </a:cubicBezTo>
                <a:cubicBezTo>
                  <a:pt x="25" y="1"/>
                  <a:pt x="20" y="0"/>
                  <a:pt x="18" y="1"/>
                </a:cubicBezTo>
                <a:cubicBezTo>
                  <a:pt x="16" y="3"/>
                  <a:pt x="14" y="5"/>
                  <a:pt x="14" y="8"/>
                </a:cubicBezTo>
                <a:cubicBezTo>
                  <a:pt x="13" y="10"/>
                  <a:pt x="14" y="14"/>
                  <a:pt x="14" y="14"/>
                </a:cubicBezTo>
                <a:cubicBezTo>
                  <a:pt x="13" y="15"/>
                  <a:pt x="13" y="15"/>
                  <a:pt x="13" y="15"/>
                </a:cubicBezTo>
                <a:cubicBezTo>
                  <a:pt x="13" y="15"/>
                  <a:pt x="12" y="16"/>
                  <a:pt x="13" y="16"/>
                </a:cubicBezTo>
                <a:cubicBezTo>
                  <a:pt x="13" y="17"/>
                  <a:pt x="13" y="17"/>
                  <a:pt x="13" y="18"/>
                </a:cubicBezTo>
                <a:cubicBezTo>
                  <a:pt x="12" y="18"/>
                  <a:pt x="12" y="19"/>
                  <a:pt x="12" y="19"/>
                </a:cubicBezTo>
                <a:cubicBezTo>
                  <a:pt x="11" y="19"/>
                  <a:pt x="10" y="20"/>
                  <a:pt x="11" y="22"/>
                </a:cubicBezTo>
                <a:cubicBezTo>
                  <a:pt x="12" y="24"/>
                  <a:pt x="13" y="25"/>
                  <a:pt x="14" y="25"/>
                </a:cubicBezTo>
                <a:cubicBezTo>
                  <a:pt x="16" y="25"/>
                  <a:pt x="16" y="24"/>
                  <a:pt x="16" y="24"/>
                </a:cubicBezTo>
                <a:cubicBezTo>
                  <a:pt x="16" y="24"/>
                  <a:pt x="16" y="24"/>
                  <a:pt x="16" y="24"/>
                </a:cubicBezTo>
                <a:cubicBezTo>
                  <a:pt x="16" y="25"/>
                  <a:pt x="16" y="25"/>
                  <a:pt x="16" y="25"/>
                </a:cubicBezTo>
                <a:cubicBezTo>
                  <a:pt x="16" y="25"/>
                  <a:pt x="16" y="25"/>
                  <a:pt x="16" y="25"/>
                </a:cubicBezTo>
                <a:cubicBezTo>
                  <a:pt x="16" y="25"/>
                  <a:pt x="16" y="26"/>
                  <a:pt x="16" y="26"/>
                </a:cubicBezTo>
                <a:cubicBezTo>
                  <a:pt x="16" y="27"/>
                  <a:pt x="16" y="27"/>
                  <a:pt x="16" y="27"/>
                </a:cubicBezTo>
                <a:cubicBezTo>
                  <a:pt x="16" y="27"/>
                  <a:pt x="16" y="27"/>
                  <a:pt x="16" y="27"/>
                </a:cubicBezTo>
                <a:cubicBezTo>
                  <a:pt x="16" y="27"/>
                  <a:pt x="16" y="27"/>
                  <a:pt x="16" y="27"/>
                </a:cubicBezTo>
                <a:cubicBezTo>
                  <a:pt x="16" y="27"/>
                  <a:pt x="14" y="28"/>
                  <a:pt x="14" y="28"/>
                </a:cubicBezTo>
                <a:cubicBezTo>
                  <a:pt x="14" y="29"/>
                  <a:pt x="14" y="30"/>
                  <a:pt x="14" y="30"/>
                </a:cubicBezTo>
                <a:cubicBezTo>
                  <a:pt x="14" y="30"/>
                  <a:pt x="10" y="31"/>
                  <a:pt x="8" y="32"/>
                </a:cubicBezTo>
                <a:cubicBezTo>
                  <a:pt x="8" y="32"/>
                  <a:pt x="6" y="33"/>
                  <a:pt x="5" y="34"/>
                </a:cubicBezTo>
                <a:cubicBezTo>
                  <a:pt x="4" y="35"/>
                  <a:pt x="4" y="37"/>
                  <a:pt x="3" y="39"/>
                </a:cubicBezTo>
                <a:cubicBezTo>
                  <a:pt x="3" y="41"/>
                  <a:pt x="2" y="44"/>
                  <a:pt x="2" y="45"/>
                </a:cubicBezTo>
                <a:cubicBezTo>
                  <a:pt x="2" y="46"/>
                  <a:pt x="2" y="47"/>
                  <a:pt x="2" y="49"/>
                </a:cubicBezTo>
                <a:cubicBezTo>
                  <a:pt x="2" y="50"/>
                  <a:pt x="2" y="50"/>
                  <a:pt x="2" y="52"/>
                </a:cubicBezTo>
                <a:cubicBezTo>
                  <a:pt x="2" y="53"/>
                  <a:pt x="2" y="53"/>
                  <a:pt x="1" y="55"/>
                </a:cubicBezTo>
                <a:cubicBezTo>
                  <a:pt x="1" y="57"/>
                  <a:pt x="0" y="71"/>
                  <a:pt x="0" y="72"/>
                </a:cubicBezTo>
                <a:close/>
                <a:moveTo>
                  <a:pt x="35" y="148"/>
                </a:moveTo>
                <a:cubicBezTo>
                  <a:pt x="35" y="148"/>
                  <a:pt x="36" y="145"/>
                  <a:pt x="36" y="145"/>
                </a:cubicBezTo>
                <a:cubicBezTo>
                  <a:pt x="37" y="145"/>
                  <a:pt x="38" y="145"/>
                  <a:pt x="38" y="145"/>
                </a:cubicBezTo>
                <a:cubicBezTo>
                  <a:pt x="38" y="145"/>
                  <a:pt x="37" y="146"/>
                  <a:pt x="36" y="147"/>
                </a:cubicBezTo>
                <a:cubicBezTo>
                  <a:pt x="36" y="148"/>
                  <a:pt x="35" y="148"/>
                  <a:pt x="35" y="148"/>
                </a:cubicBezTo>
                <a:close/>
                <a:moveTo>
                  <a:pt x="11" y="62"/>
                </a:moveTo>
                <a:cubicBezTo>
                  <a:pt x="11" y="60"/>
                  <a:pt x="14" y="57"/>
                  <a:pt x="14" y="57"/>
                </a:cubicBezTo>
                <a:cubicBezTo>
                  <a:pt x="14" y="58"/>
                  <a:pt x="15" y="60"/>
                  <a:pt x="16" y="62"/>
                </a:cubicBezTo>
                <a:cubicBezTo>
                  <a:pt x="17" y="63"/>
                  <a:pt x="18" y="63"/>
                  <a:pt x="18" y="65"/>
                </a:cubicBezTo>
                <a:cubicBezTo>
                  <a:pt x="18" y="66"/>
                  <a:pt x="18" y="66"/>
                  <a:pt x="18" y="66"/>
                </a:cubicBezTo>
                <a:cubicBezTo>
                  <a:pt x="18" y="66"/>
                  <a:pt x="17" y="66"/>
                  <a:pt x="15" y="67"/>
                </a:cubicBezTo>
                <a:cubicBezTo>
                  <a:pt x="13" y="67"/>
                  <a:pt x="12" y="67"/>
                  <a:pt x="11" y="66"/>
                </a:cubicBezTo>
                <a:cubicBezTo>
                  <a:pt x="11" y="66"/>
                  <a:pt x="11" y="67"/>
                  <a:pt x="11" y="66"/>
                </a:cubicBezTo>
                <a:cubicBezTo>
                  <a:pt x="10" y="66"/>
                  <a:pt x="11" y="63"/>
                  <a:pt x="11" y="6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84" name="Group 83"/>
          <p:cNvGrpSpPr/>
          <p:nvPr/>
        </p:nvGrpSpPr>
        <p:grpSpPr>
          <a:xfrm>
            <a:off x="-67155" y="0"/>
            <a:ext cx="15438437" cy="1483379"/>
            <a:chOff x="-67155" y="0"/>
            <a:chExt cx="15438437" cy="1483379"/>
          </a:xfrm>
        </p:grpSpPr>
        <p:sp>
          <p:nvSpPr>
            <p:cNvPr id="85" name="Freeform 8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6" name="Group 85"/>
            <p:cNvGrpSpPr/>
            <p:nvPr/>
          </p:nvGrpSpPr>
          <p:grpSpPr>
            <a:xfrm>
              <a:off x="590441" y="0"/>
              <a:ext cx="12477882" cy="1259765"/>
              <a:chOff x="15970295" y="4973456"/>
              <a:chExt cx="12477882" cy="1259765"/>
            </a:xfrm>
          </p:grpSpPr>
          <p:sp>
            <p:nvSpPr>
              <p:cNvPr id="121"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22" name="TextBox 121"/>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7879849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right)">
                                      <p:cBhvr>
                                        <p:cTn id="15" dur="500"/>
                                        <p:tgtEl>
                                          <p:spTgt spid="6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left)">
                                      <p:cBhvr>
                                        <p:cTn id="19" dur="500"/>
                                        <p:tgtEl>
                                          <p:spTgt spid="7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89"/>
                                        </p:tgtEl>
                                        <p:attrNameLst>
                                          <p:attrName>style.visibility</p:attrName>
                                        </p:attrNameLst>
                                      </p:cBhvr>
                                      <p:to>
                                        <p:strVal val="visible"/>
                                      </p:to>
                                    </p:set>
                                    <p:animEffect transition="in" filter="wipe(right)">
                                      <p:cBhvr>
                                        <p:cTn id="23" dur="500"/>
                                        <p:tgtEl>
                                          <p:spTgt spid="8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wipe(left)">
                                      <p:cBhvr>
                                        <p:cTn id="27"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4948978" y="4517542"/>
            <a:ext cx="7952828" cy="1709653"/>
            <a:chOff x="9367692" y="5209460"/>
            <a:chExt cx="12600826" cy="2708853"/>
          </a:xfrm>
        </p:grpSpPr>
        <p:sp>
          <p:nvSpPr>
            <p:cNvPr id="3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32" name="Group 31"/>
          <p:cNvGrpSpPr/>
          <p:nvPr/>
        </p:nvGrpSpPr>
        <p:grpSpPr>
          <a:xfrm>
            <a:off x="14226599" y="8398081"/>
            <a:ext cx="7952828" cy="1709653"/>
            <a:chOff x="9367692" y="5209460"/>
            <a:chExt cx="12600826" cy="2708853"/>
          </a:xfrm>
        </p:grpSpPr>
        <p:sp>
          <p:nvSpPr>
            <p:cNvPr id="3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35" name="Group 34"/>
          <p:cNvGrpSpPr/>
          <p:nvPr/>
        </p:nvGrpSpPr>
        <p:grpSpPr>
          <a:xfrm flipH="1">
            <a:off x="1570037" y="2962081"/>
            <a:ext cx="7712550" cy="1709653"/>
            <a:chOff x="9367692" y="5209460"/>
            <a:chExt cx="12600826" cy="2708853"/>
          </a:xfrm>
        </p:grpSpPr>
        <p:sp>
          <p:nvSpPr>
            <p:cNvPr id="3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sp>
        <p:nvSpPr>
          <p:cNvPr id="39" name="Freeform 6"/>
          <p:cNvSpPr>
            <a:spLocks/>
          </p:cNvSpPr>
          <p:nvPr/>
        </p:nvSpPr>
        <p:spPr bwMode="auto">
          <a:xfrm flipH="1">
            <a:off x="1612679" y="6828636"/>
            <a:ext cx="7703378" cy="1693211"/>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41" name="Group 40"/>
          <p:cNvGrpSpPr/>
          <p:nvPr/>
        </p:nvGrpSpPr>
        <p:grpSpPr>
          <a:xfrm>
            <a:off x="17005736" y="4605446"/>
            <a:ext cx="4964065" cy="1436096"/>
            <a:chOff x="17168907" y="1956877"/>
            <a:chExt cx="4964065" cy="1436096"/>
          </a:xfrm>
        </p:grpSpPr>
        <p:sp>
          <p:nvSpPr>
            <p:cNvPr id="42" name="TextBox 41"/>
            <p:cNvSpPr txBox="1"/>
            <p:nvPr/>
          </p:nvSpPr>
          <p:spPr>
            <a:xfrm>
              <a:off x="17168907" y="2432746"/>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3" name="TextBox 42"/>
            <p:cNvSpPr txBox="1"/>
            <p:nvPr/>
          </p:nvSpPr>
          <p:spPr>
            <a:xfrm>
              <a:off x="17168907" y="1956877"/>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B</a:t>
              </a:r>
              <a:endParaRPr lang="id-ID" sz="3600" b="1" dirty="0">
                <a:solidFill>
                  <a:schemeClr val="bg1"/>
                </a:solidFill>
                <a:latin typeface="Lato" pitchFamily="34" charset="0"/>
                <a:ea typeface="Lato" pitchFamily="34" charset="0"/>
                <a:cs typeface="Lato" pitchFamily="34" charset="0"/>
              </a:endParaRPr>
            </a:p>
          </p:txBody>
        </p:sp>
      </p:grpSp>
      <p:grpSp>
        <p:nvGrpSpPr>
          <p:cNvPr id="44" name="Group 43"/>
          <p:cNvGrpSpPr/>
          <p:nvPr/>
        </p:nvGrpSpPr>
        <p:grpSpPr>
          <a:xfrm>
            <a:off x="15778627" y="8519238"/>
            <a:ext cx="4964065" cy="1436096"/>
            <a:chOff x="16382022" y="7174504"/>
            <a:chExt cx="4964065" cy="1436096"/>
          </a:xfrm>
        </p:grpSpPr>
        <p:sp>
          <p:nvSpPr>
            <p:cNvPr id="45" name="TextBox 44"/>
            <p:cNvSpPr txBox="1"/>
            <p:nvPr/>
          </p:nvSpPr>
          <p:spPr>
            <a:xfrm>
              <a:off x="16382022" y="7650373"/>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6" name="TextBox 45"/>
            <p:cNvSpPr txBox="1"/>
            <p:nvPr/>
          </p:nvSpPr>
          <p:spPr>
            <a:xfrm>
              <a:off x="16382022" y="7174504"/>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D</a:t>
              </a:r>
              <a:endParaRPr lang="id-ID" sz="3600" b="1" dirty="0">
                <a:solidFill>
                  <a:schemeClr val="bg1"/>
                </a:solidFill>
                <a:latin typeface="Lato" pitchFamily="34" charset="0"/>
                <a:ea typeface="Lato" pitchFamily="34" charset="0"/>
                <a:cs typeface="Lato" pitchFamily="34" charset="0"/>
              </a:endParaRPr>
            </a:p>
          </p:txBody>
        </p:sp>
      </p:grpSp>
      <p:sp>
        <p:nvSpPr>
          <p:cNvPr id="47" name="TextBox 46"/>
          <p:cNvSpPr txBox="1"/>
          <p:nvPr/>
        </p:nvSpPr>
        <p:spPr>
          <a:xfrm>
            <a:off x="2220055" y="3514150"/>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8" name="TextBox 47"/>
          <p:cNvSpPr txBox="1"/>
          <p:nvPr/>
        </p:nvSpPr>
        <p:spPr>
          <a:xfrm>
            <a:off x="2220055" y="3038281"/>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A</a:t>
            </a:r>
            <a:endParaRPr lang="id-ID" sz="3600" b="1" dirty="0">
              <a:solidFill>
                <a:schemeClr val="bg1"/>
              </a:solidFill>
              <a:latin typeface="Lato" pitchFamily="34" charset="0"/>
              <a:ea typeface="Lato" pitchFamily="34" charset="0"/>
              <a:cs typeface="Lato" pitchFamily="34" charset="0"/>
            </a:endParaRPr>
          </a:p>
        </p:txBody>
      </p:sp>
      <p:grpSp>
        <p:nvGrpSpPr>
          <p:cNvPr id="49" name="Group 48"/>
          <p:cNvGrpSpPr/>
          <p:nvPr/>
        </p:nvGrpSpPr>
        <p:grpSpPr>
          <a:xfrm>
            <a:off x="2509491" y="6815246"/>
            <a:ext cx="4964065" cy="1436096"/>
            <a:chOff x="1655901" y="7174504"/>
            <a:chExt cx="4964065" cy="1436096"/>
          </a:xfrm>
        </p:grpSpPr>
        <p:sp>
          <p:nvSpPr>
            <p:cNvPr id="50" name="TextBox 49"/>
            <p:cNvSpPr txBox="1"/>
            <p:nvPr/>
          </p:nvSpPr>
          <p:spPr>
            <a:xfrm>
              <a:off x="1655901" y="7650373"/>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655901" y="7174504"/>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a:t>
              </a:r>
              <a:r>
                <a:rPr lang="en-US" sz="3600" b="1" dirty="0">
                  <a:solidFill>
                    <a:schemeClr val="bg1"/>
                  </a:solidFill>
                  <a:latin typeface="Lato" pitchFamily="34" charset="0"/>
                  <a:ea typeface="Lato" pitchFamily="34" charset="0"/>
                  <a:cs typeface="Lato" pitchFamily="34" charset="0"/>
                </a:rPr>
                <a:t>C</a:t>
              </a:r>
              <a:endParaRPr lang="id-ID" sz="3600" b="1" dirty="0">
                <a:solidFill>
                  <a:schemeClr val="bg1"/>
                </a:solidFill>
                <a:latin typeface="Lato" pitchFamily="34" charset="0"/>
                <a:ea typeface="Lato" pitchFamily="34" charset="0"/>
                <a:cs typeface="Lato" pitchFamily="34" charset="0"/>
              </a:endParaRPr>
            </a:p>
          </p:txBody>
        </p:sp>
      </p:grpSp>
      <p:pic>
        <p:nvPicPr>
          <p:cNvPr id="103" name="Picture 10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75476" y="6803542"/>
            <a:ext cx="3849215" cy="1691393"/>
          </a:xfrm>
          <a:prstGeom prst="rect">
            <a:avLst/>
          </a:prstGeom>
        </p:spPr>
      </p:pic>
      <p:grpSp>
        <p:nvGrpSpPr>
          <p:cNvPr id="105" name="Group 104"/>
          <p:cNvGrpSpPr/>
          <p:nvPr/>
        </p:nvGrpSpPr>
        <p:grpSpPr>
          <a:xfrm>
            <a:off x="6968251" y="2133600"/>
            <a:ext cx="9753600" cy="8325342"/>
            <a:chOff x="970882" y="3702984"/>
            <a:chExt cx="9753600" cy="8325342"/>
          </a:xfrm>
        </p:grpSpPr>
        <p:grpSp>
          <p:nvGrpSpPr>
            <p:cNvPr id="106" name="Group 105"/>
            <p:cNvGrpSpPr/>
            <p:nvPr/>
          </p:nvGrpSpPr>
          <p:grpSpPr>
            <a:xfrm>
              <a:off x="3017837" y="9677400"/>
              <a:ext cx="5877845" cy="2350926"/>
              <a:chOff x="5572854" y="3264482"/>
              <a:chExt cx="9753600" cy="2685909"/>
            </a:xfrm>
          </p:grpSpPr>
          <p:sp>
            <p:nvSpPr>
              <p:cNvPr id="128" name="Freeform 127"/>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9" name="Oval 12"/>
              <p:cNvSpPr>
                <a:spLocks noChangeArrowheads="1"/>
              </p:cNvSpPr>
              <p:nvPr/>
            </p:nvSpPr>
            <p:spPr bwMode="auto">
              <a:xfrm>
                <a:off x="5572854" y="3264482"/>
                <a:ext cx="9753600" cy="1036621"/>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2448654" y="7636529"/>
              <a:ext cx="6944645" cy="2564267"/>
              <a:chOff x="5572854" y="3264482"/>
              <a:chExt cx="9753600" cy="2685909"/>
            </a:xfrm>
          </p:grpSpPr>
          <p:sp>
            <p:nvSpPr>
              <p:cNvPr id="126" name="Freeform 12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7"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8" name="Group 107"/>
            <p:cNvGrpSpPr/>
            <p:nvPr/>
          </p:nvGrpSpPr>
          <p:grpSpPr>
            <a:xfrm>
              <a:off x="1893753" y="5748058"/>
              <a:ext cx="7964776" cy="2564267"/>
              <a:chOff x="5572854" y="3264482"/>
              <a:chExt cx="9753600" cy="2685909"/>
            </a:xfrm>
          </p:grpSpPr>
          <p:sp>
            <p:nvSpPr>
              <p:cNvPr id="124" name="Freeform 123"/>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5"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p:cNvGrpSpPr/>
            <p:nvPr/>
          </p:nvGrpSpPr>
          <p:grpSpPr>
            <a:xfrm>
              <a:off x="970882" y="3702984"/>
              <a:ext cx="9753600" cy="2688710"/>
              <a:chOff x="5572854" y="3264482"/>
              <a:chExt cx="9753600" cy="2685909"/>
            </a:xfrm>
          </p:grpSpPr>
          <p:sp>
            <p:nvSpPr>
              <p:cNvPr id="122" name="Freeform 121"/>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3" name="Oval 122"/>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0" name="Group 109"/>
            <p:cNvGrpSpPr/>
            <p:nvPr/>
          </p:nvGrpSpPr>
          <p:grpSpPr>
            <a:xfrm>
              <a:off x="4323215" y="4996492"/>
              <a:ext cx="4114800" cy="1144892"/>
              <a:chOff x="10637837" y="5636908"/>
              <a:chExt cx="4114800" cy="1144892"/>
            </a:xfrm>
          </p:grpSpPr>
          <p:sp>
            <p:nvSpPr>
              <p:cNvPr id="120" name="TextBox 119"/>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21" name="TextBox 120"/>
              <p:cNvSpPr txBox="1"/>
              <p:nvPr/>
            </p:nvSpPr>
            <p:spPr>
              <a:xfrm>
                <a:off x="10637837" y="5816025"/>
                <a:ext cx="609600"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A</a:t>
                </a:r>
                <a:endParaRPr lang="en-US" sz="4000" b="1" dirty="0">
                  <a:solidFill>
                    <a:schemeClr val="bg1"/>
                  </a:solidFill>
                  <a:latin typeface="Lato Regular"/>
                  <a:cs typeface="Lato Regular"/>
                </a:endParaRPr>
              </a:p>
            </p:txBody>
          </p:sp>
        </p:grpSp>
        <p:grpSp>
          <p:nvGrpSpPr>
            <p:cNvPr id="111" name="Group 110"/>
            <p:cNvGrpSpPr/>
            <p:nvPr/>
          </p:nvGrpSpPr>
          <p:grpSpPr>
            <a:xfrm>
              <a:off x="4323682" y="6977692"/>
              <a:ext cx="4114800" cy="1144892"/>
              <a:chOff x="10637837" y="5636908"/>
              <a:chExt cx="4114800" cy="1144892"/>
            </a:xfrm>
          </p:grpSpPr>
          <p:sp>
            <p:nvSpPr>
              <p:cNvPr id="118" name="TextBox 117"/>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9" name="TextBox 118"/>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B</a:t>
                </a:r>
              </a:p>
            </p:txBody>
          </p:sp>
        </p:grpSp>
        <p:grpSp>
          <p:nvGrpSpPr>
            <p:cNvPr id="112" name="Group 111"/>
            <p:cNvGrpSpPr/>
            <p:nvPr/>
          </p:nvGrpSpPr>
          <p:grpSpPr>
            <a:xfrm>
              <a:off x="4323682" y="8882692"/>
              <a:ext cx="4114800" cy="1144892"/>
              <a:chOff x="10637837" y="5636908"/>
              <a:chExt cx="4114800" cy="1144892"/>
            </a:xfrm>
          </p:grpSpPr>
          <p:sp>
            <p:nvSpPr>
              <p:cNvPr id="116" name="TextBox 115"/>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7" name="TextBox 116"/>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C</a:t>
                </a:r>
              </a:p>
            </p:txBody>
          </p:sp>
        </p:grpSp>
        <p:grpSp>
          <p:nvGrpSpPr>
            <p:cNvPr id="113" name="Group 112"/>
            <p:cNvGrpSpPr/>
            <p:nvPr/>
          </p:nvGrpSpPr>
          <p:grpSpPr>
            <a:xfrm>
              <a:off x="4399882" y="10711492"/>
              <a:ext cx="4114800" cy="1144892"/>
              <a:chOff x="10637837" y="5636908"/>
              <a:chExt cx="4114800" cy="1144892"/>
            </a:xfrm>
          </p:grpSpPr>
          <p:sp>
            <p:nvSpPr>
              <p:cNvPr id="114" name="TextBox 113"/>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D</a:t>
                </a:r>
              </a:p>
            </p:txBody>
          </p:sp>
        </p:grpSp>
      </p:grpSp>
      <p:sp>
        <p:nvSpPr>
          <p:cNvPr id="130" name="Rectangle 231"/>
          <p:cNvSpPr>
            <a:spLocks noChangeArrowheads="1"/>
          </p:cNvSpPr>
          <p:nvPr/>
        </p:nvSpPr>
        <p:spPr bwMode="auto">
          <a:xfrm>
            <a:off x="-30162" y="11474073"/>
            <a:ext cx="24353838" cy="2260511"/>
          </a:xfrm>
          <a:prstGeom prst="rect">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th-TH"/>
          </a:p>
        </p:txBody>
      </p:sp>
      <p:sp>
        <p:nvSpPr>
          <p:cNvPr id="131" name="Content Placeholder 2"/>
          <p:cNvSpPr txBox="1">
            <a:spLocks/>
          </p:cNvSpPr>
          <p:nvPr/>
        </p:nvSpPr>
        <p:spPr>
          <a:xfrm>
            <a:off x="1924977" y="11809755"/>
            <a:ext cx="20523860" cy="1830045"/>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600" dirty="0">
                <a:solidFill>
                  <a:schemeClr val="bg1"/>
                </a:solidFill>
                <a:latin typeface="Lato" pitchFamily="34" charset="0"/>
                <a:ea typeface="Lato" pitchFamily="34" charset="0"/>
                <a:cs typeface="Lato" pitchFamily="34" charset="0"/>
              </a:rPr>
              <a:t>Lorem 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a:t>
            </a:r>
            <a:r>
              <a:rPr lang="en-US" sz="2600" dirty="0" err="1">
                <a:solidFill>
                  <a:schemeClr val="bg1"/>
                </a:solidFill>
                <a:latin typeface="Lato" pitchFamily="34" charset="0"/>
                <a:ea typeface="Lato" pitchFamily="34" charset="0"/>
                <a:cs typeface="Lato" pitchFamily="34" charset="0"/>
              </a:rPr>
              <a:t>vel</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t>
            </a:r>
            <a:r>
              <a:rPr lang="en-US" sz="2600" dirty="0" err="1">
                <a:solidFill>
                  <a:schemeClr val="bg1"/>
                </a:solidFill>
                <a:latin typeface="Lato" pitchFamily="34" charset="0"/>
                <a:ea typeface="Lato" pitchFamily="34" charset="0"/>
                <a:cs typeface="Lato" pitchFamily="34" charset="0"/>
              </a:rPr>
              <a:t>adipiscing</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elit</a:t>
            </a:r>
            <a:r>
              <a:rPr lang="en-US" sz="2600" dirty="0" smtClean="0">
                <a:solidFill>
                  <a:schemeClr val="bg1"/>
                </a:solidFill>
                <a:latin typeface="Lato" pitchFamily="34" charset="0"/>
                <a:ea typeface="Lato" pitchFamily="34" charset="0"/>
                <a:cs typeface="Lato" pitchFamily="34" charset="0"/>
              </a:rPr>
              <a:t>.</a:t>
            </a:r>
            <a:endParaRPr lang="en-US" sz="2600" dirty="0">
              <a:solidFill>
                <a:schemeClr val="bg1"/>
              </a:solidFill>
              <a:latin typeface="Lato" pitchFamily="34" charset="0"/>
              <a:ea typeface="Lato" pitchFamily="34" charset="0"/>
              <a:cs typeface="Lato" pitchFamily="34" charset="0"/>
            </a:endParaRPr>
          </a:p>
        </p:txBody>
      </p:sp>
      <p:grpSp>
        <p:nvGrpSpPr>
          <p:cNvPr id="57" name="Group 56"/>
          <p:cNvGrpSpPr/>
          <p:nvPr/>
        </p:nvGrpSpPr>
        <p:grpSpPr>
          <a:xfrm>
            <a:off x="-67155" y="0"/>
            <a:ext cx="15438437" cy="1483379"/>
            <a:chOff x="-67155" y="0"/>
            <a:chExt cx="15438437" cy="1483379"/>
          </a:xfrm>
        </p:grpSpPr>
        <p:sp>
          <p:nvSpPr>
            <p:cNvPr id="58" name="Freeform 57"/>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9" name="Group 58"/>
            <p:cNvGrpSpPr/>
            <p:nvPr/>
          </p:nvGrpSpPr>
          <p:grpSpPr>
            <a:xfrm>
              <a:off x="590441" y="0"/>
              <a:ext cx="12477882" cy="1259765"/>
              <a:chOff x="15970295" y="4973456"/>
              <a:chExt cx="12477882" cy="1259765"/>
            </a:xfrm>
          </p:grpSpPr>
          <p:sp>
            <p:nvSpPr>
              <p:cNvPr id="60"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61" name="TextBox 60"/>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988479036"/>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12429480" y="4844501"/>
            <a:ext cx="5828357" cy="5798365"/>
          </a:xfrm>
          <a:custGeom>
            <a:avLst/>
            <a:gdLst>
              <a:gd name="T0" fmla="*/ 70 w 201"/>
              <a:gd name="T1" fmla="*/ 131 h 200"/>
              <a:gd name="T2" fmla="*/ 70 w 201"/>
              <a:gd name="T3" fmla="*/ 170 h 200"/>
              <a:gd name="T4" fmla="*/ 101 w 201"/>
              <a:gd name="T5" fmla="*/ 200 h 200"/>
              <a:gd name="T6" fmla="*/ 137 w 201"/>
              <a:gd name="T7" fmla="*/ 164 h 200"/>
              <a:gd name="T8" fmla="*/ 141 w 201"/>
              <a:gd name="T9" fmla="*/ 170 h 200"/>
              <a:gd name="T10" fmla="*/ 170 w 201"/>
              <a:gd name="T11" fmla="*/ 170 h 200"/>
              <a:gd name="T12" fmla="*/ 170 w 201"/>
              <a:gd name="T13" fmla="*/ 140 h 200"/>
              <a:gd name="T14" fmla="*/ 165 w 201"/>
              <a:gd name="T15" fmla="*/ 136 h 200"/>
              <a:gd name="T16" fmla="*/ 201 w 201"/>
              <a:gd name="T17" fmla="*/ 100 h 200"/>
              <a:gd name="T18" fmla="*/ 165 w 201"/>
              <a:gd name="T19" fmla="*/ 65 h 200"/>
              <a:gd name="T20" fmla="*/ 169 w 201"/>
              <a:gd name="T21" fmla="*/ 62 h 200"/>
              <a:gd name="T22" fmla="*/ 169 w 201"/>
              <a:gd name="T23" fmla="*/ 32 h 200"/>
              <a:gd name="T24" fmla="*/ 139 w 201"/>
              <a:gd name="T25" fmla="*/ 32 h 200"/>
              <a:gd name="T26" fmla="*/ 136 w 201"/>
              <a:gd name="T27" fmla="*/ 36 h 200"/>
              <a:gd name="T28" fmla="*/ 100 w 201"/>
              <a:gd name="T29" fmla="*/ 0 h 200"/>
              <a:gd name="T30" fmla="*/ 70 w 201"/>
              <a:gd name="T31" fmla="*/ 29 h 200"/>
              <a:gd name="T32" fmla="*/ 70 w 201"/>
              <a:gd name="T33" fmla="*/ 69 h 200"/>
              <a:gd name="T34" fmla="*/ 30 w 201"/>
              <a:gd name="T35" fmla="*/ 69 h 200"/>
              <a:gd name="T36" fmla="*/ 0 w 201"/>
              <a:gd name="T37" fmla="*/ 100 h 200"/>
              <a:gd name="T38" fmla="*/ 31 w 201"/>
              <a:gd name="T39" fmla="*/ 131 h 200"/>
              <a:gd name="T40" fmla="*/ 70 w 201"/>
              <a:gd name="T41" fmla="*/ 13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1" h="200">
                <a:moveTo>
                  <a:pt x="70" y="131"/>
                </a:moveTo>
                <a:cubicBezTo>
                  <a:pt x="80" y="142"/>
                  <a:pt x="80" y="159"/>
                  <a:pt x="70" y="170"/>
                </a:cubicBezTo>
                <a:cubicBezTo>
                  <a:pt x="101" y="200"/>
                  <a:pt x="101" y="200"/>
                  <a:pt x="101" y="200"/>
                </a:cubicBezTo>
                <a:cubicBezTo>
                  <a:pt x="137" y="164"/>
                  <a:pt x="137" y="164"/>
                  <a:pt x="137" y="164"/>
                </a:cubicBezTo>
                <a:cubicBezTo>
                  <a:pt x="138" y="166"/>
                  <a:pt x="139" y="168"/>
                  <a:pt x="141" y="170"/>
                </a:cubicBezTo>
                <a:cubicBezTo>
                  <a:pt x="149" y="178"/>
                  <a:pt x="162" y="178"/>
                  <a:pt x="170" y="170"/>
                </a:cubicBezTo>
                <a:cubicBezTo>
                  <a:pt x="179" y="161"/>
                  <a:pt x="179" y="148"/>
                  <a:pt x="170" y="140"/>
                </a:cubicBezTo>
                <a:cubicBezTo>
                  <a:pt x="169" y="138"/>
                  <a:pt x="167" y="137"/>
                  <a:pt x="165" y="136"/>
                </a:cubicBezTo>
                <a:cubicBezTo>
                  <a:pt x="201" y="100"/>
                  <a:pt x="201" y="100"/>
                  <a:pt x="201" y="100"/>
                </a:cubicBezTo>
                <a:cubicBezTo>
                  <a:pt x="165" y="65"/>
                  <a:pt x="165" y="65"/>
                  <a:pt x="165" y="65"/>
                </a:cubicBezTo>
                <a:cubicBezTo>
                  <a:pt x="166" y="64"/>
                  <a:pt x="167" y="63"/>
                  <a:pt x="169" y="62"/>
                </a:cubicBezTo>
                <a:cubicBezTo>
                  <a:pt x="177" y="53"/>
                  <a:pt x="177" y="40"/>
                  <a:pt x="169" y="32"/>
                </a:cubicBezTo>
                <a:cubicBezTo>
                  <a:pt x="160" y="24"/>
                  <a:pt x="147" y="24"/>
                  <a:pt x="139" y="32"/>
                </a:cubicBezTo>
                <a:cubicBezTo>
                  <a:pt x="138" y="33"/>
                  <a:pt x="137" y="35"/>
                  <a:pt x="136" y="36"/>
                </a:cubicBezTo>
                <a:cubicBezTo>
                  <a:pt x="100" y="0"/>
                  <a:pt x="100" y="0"/>
                  <a:pt x="100" y="0"/>
                </a:cubicBezTo>
                <a:cubicBezTo>
                  <a:pt x="70" y="29"/>
                  <a:pt x="70" y="29"/>
                  <a:pt x="70" y="29"/>
                </a:cubicBezTo>
                <a:cubicBezTo>
                  <a:pt x="80" y="40"/>
                  <a:pt x="80" y="58"/>
                  <a:pt x="70" y="69"/>
                </a:cubicBezTo>
                <a:cubicBezTo>
                  <a:pt x="59" y="79"/>
                  <a:pt x="41" y="79"/>
                  <a:pt x="30" y="69"/>
                </a:cubicBezTo>
                <a:cubicBezTo>
                  <a:pt x="0" y="100"/>
                  <a:pt x="0" y="100"/>
                  <a:pt x="0" y="100"/>
                </a:cubicBezTo>
                <a:cubicBezTo>
                  <a:pt x="31" y="131"/>
                  <a:pt x="31" y="131"/>
                  <a:pt x="31" y="131"/>
                </a:cubicBezTo>
                <a:cubicBezTo>
                  <a:pt x="42" y="120"/>
                  <a:pt x="59" y="120"/>
                  <a:pt x="70" y="13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4" name="Freeform 7"/>
          <p:cNvSpPr>
            <a:spLocks/>
          </p:cNvSpPr>
          <p:nvPr/>
        </p:nvSpPr>
        <p:spPr bwMode="auto">
          <a:xfrm>
            <a:off x="9328354" y="7859651"/>
            <a:ext cx="5856349" cy="5856349"/>
          </a:xfrm>
          <a:custGeom>
            <a:avLst/>
            <a:gdLst>
              <a:gd name="T0" fmla="*/ 61 w 202"/>
              <a:gd name="T1" fmla="*/ 171 h 202"/>
              <a:gd name="T2" fmla="*/ 65 w 202"/>
              <a:gd name="T3" fmla="*/ 165 h 202"/>
              <a:gd name="T4" fmla="*/ 101 w 202"/>
              <a:gd name="T5" fmla="*/ 202 h 202"/>
              <a:gd name="T6" fmla="*/ 132 w 202"/>
              <a:gd name="T7" fmla="*/ 171 h 202"/>
              <a:gd name="T8" fmla="*/ 132 w 202"/>
              <a:gd name="T9" fmla="*/ 171 h 202"/>
              <a:gd name="T10" fmla="*/ 132 w 202"/>
              <a:gd name="T11" fmla="*/ 132 h 202"/>
              <a:gd name="T12" fmla="*/ 171 w 202"/>
              <a:gd name="T13" fmla="*/ 132 h 202"/>
              <a:gd name="T14" fmla="*/ 171 w 202"/>
              <a:gd name="T15" fmla="*/ 132 h 202"/>
              <a:gd name="T16" fmla="*/ 202 w 202"/>
              <a:gd name="T17" fmla="*/ 101 h 202"/>
              <a:gd name="T18" fmla="*/ 166 w 202"/>
              <a:gd name="T19" fmla="*/ 65 h 202"/>
              <a:gd name="T20" fmla="*/ 170 w 202"/>
              <a:gd name="T21" fmla="*/ 62 h 202"/>
              <a:gd name="T22" fmla="*/ 170 w 202"/>
              <a:gd name="T23" fmla="*/ 32 h 202"/>
              <a:gd name="T24" fmla="*/ 141 w 202"/>
              <a:gd name="T25" fmla="*/ 32 h 202"/>
              <a:gd name="T26" fmla="*/ 137 w 202"/>
              <a:gd name="T27" fmla="*/ 37 h 202"/>
              <a:gd name="T28" fmla="*/ 101 w 202"/>
              <a:gd name="T29" fmla="*/ 0 h 202"/>
              <a:gd name="T30" fmla="*/ 71 w 202"/>
              <a:gd name="T31" fmla="*/ 31 h 202"/>
              <a:gd name="T32" fmla="*/ 70 w 202"/>
              <a:gd name="T33" fmla="*/ 70 h 202"/>
              <a:gd name="T34" fmla="*/ 31 w 202"/>
              <a:gd name="T35" fmla="*/ 70 h 202"/>
              <a:gd name="T36" fmla="*/ 0 w 202"/>
              <a:gd name="T37" fmla="*/ 101 h 202"/>
              <a:gd name="T38" fmla="*/ 37 w 202"/>
              <a:gd name="T39" fmla="*/ 138 h 202"/>
              <a:gd name="T40" fmla="*/ 32 w 202"/>
              <a:gd name="T41" fmla="*/ 141 h 202"/>
              <a:gd name="T42" fmla="*/ 32 w 202"/>
              <a:gd name="T43" fmla="*/ 171 h 202"/>
              <a:gd name="T44" fmla="*/ 61 w 202"/>
              <a:gd name="T45" fmla="*/ 17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202">
                <a:moveTo>
                  <a:pt x="61" y="171"/>
                </a:moveTo>
                <a:cubicBezTo>
                  <a:pt x="63" y="169"/>
                  <a:pt x="64" y="167"/>
                  <a:pt x="65" y="165"/>
                </a:cubicBezTo>
                <a:cubicBezTo>
                  <a:pt x="101" y="202"/>
                  <a:pt x="101" y="202"/>
                  <a:pt x="101" y="202"/>
                </a:cubicBezTo>
                <a:cubicBezTo>
                  <a:pt x="132" y="171"/>
                  <a:pt x="132" y="171"/>
                  <a:pt x="132" y="171"/>
                </a:cubicBezTo>
                <a:cubicBezTo>
                  <a:pt x="132" y="171"/>
                  <a:pt x="132" y="171"/>
                  <a:pt x="132" y="171"/>
                </a:cubicBezTo>
                <a:cubicBezTo>
                  <a:pt x="121" y="160"/>
                  <a:pt x="121" y="142"/>
                  <a:pt x="132" y="132"/>
                </a:cubicBezTo>
                <a:cubicBezTo>
                  <a:pt x="143" y="121"/>
                  <a:pt x="160" y="121"/>
                  <a:pt x="171" y="132"/>
                </a:cubicBezTo>
                <a:cubicBezTo>
                  <a:pt x="171" y="132"/>
                  <a:pt x="171" y="132"/>
                  <a:pt x="171" y="132"/>
                </a:cubicBezTo>
                <a:cubicBezTo>
                  <a:pt x="202" y="101"/>
                  <a:pt x="202" y="101"/>
                  <a:pt x="202" y="101"/>
                </a:cubicBezTo>
                <a:cubicBezTo>
                  <a:pt x="166" y="65"/>
                  <a:pt x="166" y="65"/>
                  <a:pt x="166" y="65"/>
                </a:cubicBezTo>
                <a:cubicBezTo>
                  <a:pt x="167" y="64"/>
                  <a:pt x="169" y="63"/>
                  <a:pt x="170" y="62"/>
                </a:cubicBezTo>
                <a:cubicBezTo>
                  <a:pt x="178" y="53"/>
                  <a:pt x="178" y="40"/>
                  <a:pt x="170" y="32"/>
                </a:cubicBezTo>
                <a:cubicBezTo>
                  <a:pt x="162" y="24"/>
                  <a:pt x="149" y="24"/>
                  <a:pt x="141" y="32"/>
                </a:cubicBezTo>
                <a:cubicBezTo>
                  <a:pt x="140" y="33"/>
                  <a:pt x="138" y="35"/>
                  <a:pt x="137" y="37"/>
                </a:cubicBezTo>
                <a:cubicBezTo>
                  <a:pt x="101" y="0"/>
                  <a:pt x="101" y="0"/>
                  <a:pt x="101" y="0"/>
                </a:cubicBezTo>
                <a:cubicBezTo>
                  <a:pt x="71" y="31"/>
                  <a:pt x="71" y="31"/>
                  <a:pt x="71" y="31"/>
                </a:cubicBezTo>
                <a:cubicBezTo>
                  <a:pt x="81" y="41"/>
                  <a:pt x="81" y="59"/>
                  <a:pt x="70" y="70"/>
                </a:cubicBezTo>
                <a:cubicBezTo>
                  <a:pt x="59" y="80"/>
                  <a:pt x="42" y="80"/>
                  <a:pt x="31" y="70"/>
                </a:cubicBezTo>
                <a:cubicBezTo>
                  <a:pt x="0" y="101"/>
                  <a:pt x="0" y="101"/>
                  <a:pt x="0" y="101"/>
                </a:cubicBezTo>
                <a:cubicBezTo>
                  <a:pt x="37" y="138"/>
                  <a:pt x="37" y="138"/>
                  <a:pt x="37" y="138"/>
                </a:cubicBezTo>
                <a:cubicBezTo>
                  <a:pt x="35" y="138"/>
                  <a:pt x="33" y="140"/>
                  <a:pt x="32" y="141"/>
                </a:cubicBezTo>
                <a:cubicBezTo>
                  <a:pt x="23" y="150"/>
                  <a:pt x="23" y="163"/>
                  <a:pt x="32" y="171"/>
                </a:cubicBezTo>
                <a:cubicBezTo>
                  <a:pt x="40" y="179"/>
                  <a:pt x="53" y="179"/>
                  <a:pt x="61" y="17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5" name="Freeform 8"/>
          <p:cNvSpPr>
            <a:spLocks/>
          </p:cNvSpPr>
          <p:nvPr/>
        </p:nvSpPr>
        <p:spPr bwMode="auto">
          <a:xfrm>
            <a:off x="9356346" y="1736441"/>
            <a:ext cx="5828357" cy="5828357"/>
          </a:xfrm>
          <a:custGeom>
            <a:avLst/>
            <a:gdLst>
              <a:gd name="T0" fmla="*/ 69 w 201"/>
              <a:gd name="T1" fmla="*/ 132 h 201"/>
              <a:gd name="T2" fmla="*/ 70 w 201"/>
              <a:gd name="T3" fmla="*/ 171 h 201"/>
              <a:gd name="T4" fmla="*/ 101 w 201"/>
              <a:gd name="T5" fmla="*/ 201 h 201"/>
              <a:gd name="T6" fmla="*/ 137 w 201"/>
              <a:gd name="T7" fmla="*/ 165 h 201"/>
              <a:gd name="T8" fmla="*/ 140 w 201"/>
              <a:gd name="T9" fmla="*/ 169 h 201"/>
              <a:gd name="T10" fmla="*/ 170 w 201"/>
              <a:gd name="T11" fmla="*/ 169 h 201"/>
              <a:gd name="T12" fmla="*/ 170 w 201"/>
              <a:gd name="T13" fmla="*/ 140 h 201"/>
              <a:gd name="T14" fmla="*/ 165 w 201"/>
              <a:gd name="T15" fmla="*/ 136 h 201"/>
              <a:gd name="T16" fmla="*/ 201 w 201"/>
              <a:gd name="T17" fmla="*/ 101 h 201"/>
              <a:gd name="T18" fmla="*/ 165 w 201"/>
              <a:gd name="T19" fmla="*/ 65 h 201"/>
              <a:gd name="T20" fmla="*/ 169 w 201"/>
              <a:gd name="T21" fmla="*/ 62 h 201"/>
              <a:gd name="T22" fmla="*/ 169 w 201"/>
              <a:gd name="T23" fmla="*/ 33 h 201"/>
              <a:gd name="T24" fmla="*/ 139 w 201"/>
              <a:gd name="T25" fmla="*/ 33 h 201"/>
              <a:gd name="T26" fmla="*/ 136 w 201"/>
              <a:gd name="T27" fmla="*/ 36 h 201"/>
              <a:gd name="T28" fmla="*/ 100 w 201"/>
              <a:gd name="T29" fmla="*/ 0 h 201"/>
              <a:gd name="T30" fmla="*/ 0 w 201"/>
              <a:gd name="T31" fmla="*/ 100 h 201"/>
              <a:gd name="T32" fmla="*/ 31 w 201"/>
              <a:gd name="T33" fmla="*/ 131 h 201"/>
              <a:gd name="T34" fmla="*/ 69 w 201"/>
              <a:gd name="T35" fmla="*/ 13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01">
                <a:moveTo>
                  <a:pt x="69" y="132"/>
                </a:moveTo>
                <a:cubicBezTo>
                  <a:pt x="80" y="142"/>
                  <a:pt x="80" y="160"/>
                  <a:pt x="70" y="171"/>
                </a:cubicBezTo>
                <a:cubicBezTo>
                  <a:pt x="101" y="201"/>
                  <a:pt x="101" y="201"/>
                  <a:pt x="101" y="201"/>
                </a:cubicBezTo>
                <a:cubicBezTo>
                  <a:pt x="137" y="165"/>
                  <a:pt x="137" y="165"/>
                  <a:pt x="137" y="165"/>
                </a:cubicBezTo>
                <a:cubicBezTo>
                  <a:pt x="138" y="166"/>
                  <a:pt x="139" y="168"/>
                  <a:pt x="140" y="169"/>
                </a:cubicBezTo>
                <a:cubicBezTo>
                  <a:pt x="149" y="177"/>
                  <a:pt x="162" y="177"/>
                  <a:pt x="170" y="169"/>
                </a:cubicBezTo>
                <a:cubicBezTo>
                  <a:pt x="178" y="161"/>
                  <a:pt x="178" y="148"/>
                  <a:pt x="170" y="140"/>
                </a:cubicBezTo>
                <a:cubicBezTo>
                  <a:pt x="169" y="138"/>
                  <a:pt x="167" y="137"/>
                  <a:pt x="165" y="136"/>
                </a:cubicBezTo>
                <a:cubicBezTo>
                  <a:pt x="201" y="101"/>
                  <a:pt x="201" y="101"/>
                  <a:pt x="201" y="101"/>
                </a:cubicBezTo>
                <a:cubicBezTo>
                  <a:pt x="165" y="65"/>
                  <a:pt x="165" y="65"/>
                  <a:pt x="165" y="65"/>
                </a:cubicBezTo>
                <a:cubicBezTo>
                  <a:pt x="166" y="64"/>
                  <a:pt x="167" y="63"/>
                  <a:pt x="169" y="62"/>
                </a:cubicBezTo>
                <a:cubicBezTo>
                  <a:pt x="177" y="54"/>
                  <a:pt x="177" y="41"/>
                  <a:pt x="169" y="33"/>
                </a:cubicBezTo>
                <a:cubicBezTo>
                  <a:pt x="160" y="25"/>
                  <a:pt x="147" y="25"/>
                  <a:pt x="139" y="33"/>
                </a:cubicBezTo>
                <a:cubicBezTo>
                  <a:pt x="138" y="34"/>
                  <a:pt x="137" y="35"/>
                  <a:pt x="136" y="36"/>
                </a:cubicBezTo>
                <a:cubicBezTo>
                  <a:pt x="100" y="0"/>
                  <a:pt x="100" y="0"/>
                  <a:pt x="100" y="0"/>
                </a:cubicBezTo>
                <a:cubicBezTo>
                  <a:pt x="0" y="100"/>
                  <a:pt x="0" y="100"/>
                  <a:pt x="0" y="100"/>
                </a:cubicBezTo>
                <a:cubicBezTo>
                  <a:pt x="31" y="131"/>
                  <a:pt x="31" y="131"/>
                  <a:pt x="31" y="131"/>
                </a:cubicBezTo>
                <a:cubicBezTo>
                  <a:pt x="42" y="121"/>
                  <a:pt x="59" y="121"/>
                  <a:pt x="69" y="13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6" name="Freeform 9"/>
          <p:cNvSpPr>
            <a:spLocks/>
          </p:cNvSpPr>
          <p:nvPr/>
        </p:nvSpPr>
        <p:spPr bwMode="auto">
          <a:xfrm>
            <a:off x="6341196" y="4844501"/>
            <a:ext cx="5828357" cy="5798365"/>
          </a:xfrm>
          <a:custGeom>
            <a:avLst/>
            <a:gdLst>
              <a:gd name="T0" fmla="*/ 58 w 201"/>
              <a:gd name="T1" fmla="*/ 172 h 200"/>
              <a:gd name="T2" fmla="*/ 63 w 201"/>
              <a:gd name="T3" fmla="*/ 163 h 200"/>
              <a:gd name="T4" fmla="*/ 100 w 201"/>
              <a:gd name="T5" fmla="*/ 200 h 200"/>
              <a:gd name="T6" fmla="*/ 136 w 201"/>
              <a:gd name="T7" fmla="*/ 164 h 200"/>
              <a:gd name="T8" fmla="*/ 139 w 201"/>
              <a:gd name="T9" fmla="*/ 169 h 200"/>
              <a:gd name="T10" fmla="*/ 169 w 201"/>
              <a:gd name="T11" fmla="*/ 169 h 200"/>
              <a:gd name="T12" fmla="*/ 169 w 201"/>
              <a:gd name="T13" fmla="*/ 139 h 200"/>
              <a:gd name="T14" fmla="*/ 164 w 201"/>
              <a:gd name="T15" fmla="*/ 136 h 200"/>
              <a:gd name="T16" fmla="*/ 201 w 201"/>
              <a:gd name="T17" fmla="*/ 100 h 200"/>
              <a:gd name="T18" fmla="*/ 170 w 201"/>
              <a:gd name="T19" fmla="*/ 69 h 200"/>
              <a:gd name="T20" fmla="*/ 165 w 201"/>
              <a:gd name="T21" fmla="*/ 64 h 200"/>
              <a:gd name="T22" fmla="*/ 169 w 201"/>
              <a:gd name="T23" fmla="*/ 61 h 200"/>
              <a:gd name="T24" fmla="*/ 169 w 201"/>
              <a:gd name="T25" fmla="*/ 31 h 200"/>
              <a:gd name="T26" fmla="*/ 140 w 201"/>
              <a:gd name="T27" fmla="*/ 31 h 200"/>
              <a:gd name="T28" fmla="*/ 136 w 201"/>
              <a:gd name="T29" fmla="*/ 35 h 200"/>
              <a:gd name="T30" fmla="*/ 131 w 201"/>
              <a:gd name="T31" fmla="*/ 30 h 200"/>
              <a:gd name="T32" fmla="*/ 101 w 201"/>
              <a:gd name="T33" fmla="*/ 0 h 200"/>
              <a:gd name="T34" fmla="*/ 63 w 201"/>
              <a:gd name="T35" fmla="*/ 37 h 200"/>
              <a:gd name="T36" fmla="*/ 59 w 201"/>
              <a:gd name="T37" fmla="*/ 31 h 200"/>
              <a:gd name="T38" fmla="*/ 30 w 201"/>
              <a:gd name="T39" fmla="*/ 31 h 200"/>
              <a:gd name="T40" fmla="*/ 30 w 201"/>
              <a:gd name="T41" fmla="*/ 60 h 200"/>
              <a:gd name="T42" fmla="*/ 36 w 201"/>
              <a:gd name="T43" fmla="*/ 64 h 200"/>
              <a:gd name="T44" fmla="*/ 0 w 201"/>
              <a:gd name="T45" fmla="*/ 100 h 200"/>
              <a:gd name="T46" fmla="*/ 37 w 201"/>
              <a:gd name="T47" fmla="*/ 137 h 200"/>
              <a:gd name="T48" fmla="*/ 28 w 201"/>
              <a:gd name="T49" fmla="*/ 142 h 200"/>
              <a:gd name="T50" fmla="*/ 28 w 201"/>
              <a:gd name="T51" fmla="*/ 172 h 200"/>
              <a:gd name="T52" fmla="*/ 58 w 201"/>
              <a:gd name="T53"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200">
                <a:moveTo>
                  <a:pt x="58" y="172"/>
                </a:moveTo>
                <a:cubicBezTo>
                  <a:pt x="60" y="169"/>
                  <a:pt x="62" y="167"/>
                  <a:pt x="63" y="163"/>
                </a:cubicBezTo>
                <a:cubicBezTo>
                  <a:pt x="100" y="200"/>
                  <a:pt x="100" y="200"/>
                  <a:pt x="100" y="200"/>
                </a:cubicBezTo>
                <a:cubicBezTo>
                  <a:pt x="136" y="164"/>
                  <a:pt x="136" y="164"/>
                  <a:pt x="136" y="164"/>
                </a:cubicBezTo>
                <a:cubicBezTo>
                  <a:pt x="137" y="166"/>
                  <a:pt x="138" y="167"/>
                  <a:pt x="139" y="169"/>
                </a:cubicBezTo>
                <a:cubicBezTo>
                  <a:pt x="148" y="177"/>
                  <a:pt x="161" y="177"/>
                  <a:pt x="169" y="169"/>
                </a:cubicBezTo>
                <a:cubicBezTo>
                  <a:pt x="177" y="161"/>
                  <a:pt x="177" y="147"/>
                  <a:pt x="169" y="139"/>
                </a:cubicBezTo>
                <a:cubicBezTo>
                  <a:pt x="168" y="138"/>
                  <a:pt x="166" y="137"/>
                  <a:pt x="164" y="136"/>
                </a:cubicBezTo>
                <a:cubicBezTo>
                  <a:pt x="201" y="100"/>
                  <a:pt x="201" y="100"/>
                  <a:pt x="201" y="100"/>
                </a:cubicBezTo>
                <a:cubicBezTo>
                  <a:pt x="170" y="69"/>
                  <a:pt x="170" y="69"/>
                  <a:pt x="170" y="69"/>
                </a:cubicBezTo>
                <a:cubicBezTo>
                  <a:pt x="165" y="64"/>
                  <a:pt x="165" y="64"/>
                  <a:pt x="165" y="64"/>
                </a:cubicBezTo>
                <a:cubicBezTo>
                  <a:pt x="166" y="63"/>
                  <a:pt x="168" y="62"/>
                  <a:pt x="169" y="61"/>
                </a:cubicBezTo>
                <a:cubicBezTo>
                  <a:pt x="177" y="52"/>
                  <a:pt x="177" y="39"/>
                  <a:pt x="169" y="31"/>
                </a:cubicBezTo>
                <a:cubicBezTo>
                  <a:pt x="161" y="23"/>
                  <a:pt x="148" y="23"/>
                  <a:pt x="140" y="31"/>
                </a:cubicBezTo>
                <a:cubicBezTo>
                  <a:pt x="138" y="32"/>
                  <a:pt x="137" y="34"/>
                  <a:pt x="136" y="35"/>
                </a:cubicBezTo>
                <a:cubicBezTo>
                  <a:pt x="131" y="30"/>
                  <a:pt x="131" y="30"/>
                  <a:pt x="131" y="30"/>
                </a:cubicBezTo>
                <a:cubicBezTo>
                  <a:pt x="101" y="0"/>
                  <a:pt x="101" y="0"/>
                  <a:pt x="101" y="0"/>
                </a:cubicBezTo>
                <a:cubicBezTo>
                  <a:pt x="63" y="37"/>
                  <a:pt x="63" y="37"/>
                  <a:pt x="63" y="37"/>
                </a:cubicBezTo>
                <a:cubicBezTo>
                  <a:pt x="62" y="34"/>
                  <a:pt x="61" y="32"/>
                  <a:pt x="59" y="31"/>
                </a:cubicBezTo>
                <a:cubicBezTo>
                  <a:pt x="51" y="22"/>
                  <a:pt x="38" y="22"/>
                  <a:pt x="30" y="31"/>
                </a:cubicBezTo>
                <a:cubicBezTo>
                  <a:pt x="22" y="39"/>
                  <a:pt x="22" y="52"/>
                  <a:pt x="30" y="60"/>
                </a:cubicBezTo>
                <a:cubicBezTo>
                  <a:pt x="32" y="62"/>
                  <a:pt x="34" y="63"/>
                  <a:pt x="36" y="64"/>
                </a:cubicBezTo>
                <a:cubicBezTo>
                  <a:pt x="0" y="100"/>
                  <a:pt x="0" y="100"/>
                  <a:pt x="0" y="100"/>
                </a:cubicBezTo>
                <a:cubicBezTo>
                  <a:pt x="37" y="137"/>
                  <a:pt x="37" y="137"/>
                  <a:pt x="37" y="137"/>
                </a:cubicBezTo>
                <a:cubicBezTo>
                  <a:pt x="34" y="138"/>
                  <a:pt x="31" y="140"/>
                  <a:pt x="28" y="142"/>
                </a:cubicBezTo>
                <a:cubicBezTo>
                  <a:pt x="20" y="151"/>
                  <a:pt x="20" y="164"/>
                  <a:pt x="28" y="172"/>
                </a:cubicBezTo>
                <a:cubicBezTo>
                  <a:pt x="36" y="180"/>
                  <a:pt x="50" y="180"/>
                  <a:pt x="58" y="17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3" name="กลุ่ม 40"/>
          <p:cNvGrpSpPr/>
          <p:nvPr/>
        </p:nvGrpSpPr>
        <p:grpSpPr>
          <a:xfrm>
            <a:off x="2227733" y="3108041"/>
            <a:ext cx="3293181" cy="753065"/>
            <a:chOff x="9762826" y="5958899"/>
            <a:chExt cx="3293181" cy="753065"/>
          </a:xfrm>
        </p:grpSpPr>
        <p:sp>
          <p:nvSpPr>
            <p:cNvPr id="14"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15" name="TextBox 14"/>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smtClean="0">
                  <a:solidFill>
                    <a:schemeClr val="bg1"/>
                  </a:solidFill>
                  <a:latin typeface="Lato Regular"/>
                  <a:cs typeface="Lato Regular"/>
                </a:rPr>
                <a:t>Data</a:t>
              </a:r>
              <a:endParaRPr lang="en-US" sz="4000" b="1" dirty="0">
                <a:solidFill>
                  <a:schemeClr val="bg1"/>
                </a:solidFill>
                <a:latin typeface="Lato Regular"/>
                <a:cs typeface="Lato Regular"/>
              </a:endParaRPr>
            </a:p>
          </p:txBody>
        </p:sp>
      </p:grpSp>
      <p:sp>
        <p:nvSpPr>
          <p:cNvPr id="16" name="TextBox 15"/>
          <p:cNvSpPr txBox="1"/>
          <p:nvPr/>
        </p:nvSpPr>
        <p:spPr>
          <a:xfrm>
            <a:off x="2227733" y="3999951"/>
            <a:ext cx="3413655" cy="1698890"/>
          </a:xfrm>
          <a:prstGeom prst="rect">
            <a:avLst/>
          </a:prstGeom>
          <a:noFill/>
        </p:spPr>
        <p:txBody>
          <a:bodyPr wrap="square" lIns="219419" tIns="109710" rIns="219419" bIns="109710" rtlCol="0">
            <a:spAutoFit/>
          </a:bodyPr>
          <a:lstStyle/>
          <a:p>
            <a:pPr algn="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7" name="กลุ่ม 44"/>
          <p:cNvGrpSpPr/>
          <p:nvPr/>
        </p:nvGrpSpPr>
        <p:grpSpPr>
          <a:xfrm>
            <a:off x="18181637" y="3197539"/>
            <a:ext cx="3293181" cy="753065"/>
            <a:chOff x="9762826" y="5958899"/>
            <a:chExt cx="3293181" cy="753065"/>
          </a:xfrm>
        </p:grpSpPr>
        <p:sp>
          <p:nvSpPr>
            <p:cNvPr id="18" name="Round Same Side Corner Rectangle 59"/>
            <p:cNvSpPr/>
            <p:nvPr/>
          </p:nvSpPr>
          <p:spPr>
            <a:xfrm rot="5400000">
              <a:off x="11037255" y="4743353"/>
              <a:ext cx="753065" cy="3184158"/>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19" name="TextBox 18"/>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20" name="TextBox 19"/>
          <p:cNvSpPr txBox="1"/>
          <p:nvPr/>
        </p:nvSpPr>
        <p:spPr>
          <a:xfrm>
            <a:off x="18181637" y="4089449"/>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1" name="กลุ่ม 48"/>
          <p:cNvGrpSpPr/>
          <p:nvPr/>
        </p:nvGrpSpPr>
        <p:grpSpPr>
          <a:xfrm>
            <a:off x="18410237" y="9814280"/>
            <a:ext cx="3293181" cy="753065"/>
            <a:chOff x="9762826" y="5958899"/>
            <a:chExt cx="3293181" cy="753065"/>
          </a:xfrm>
        </p:grpSpPr>
        <p:sp>
          <p:nvSpPr>
            <p:cNvPr id="22" name="Round Same Side Corner Rectangle 59"/>
            <p:cNvSpPr/>
            <p:nvPr/>
          </p:nvSpPr>
          <p:spPr>
            <a:xfrm rot="5400000">
              <a:off x="11037255" y="4743353"/>
              <a:ext cx="753065" cy="318415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23" name="TextBox 22"/>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24" name="TextBox 23"/>
          <p:cNvSpPr txBox="1"/>
          <p:nvPr/>
        </p:nvSpPr>
        <p:spPr>
          <a:xfrm>
            <a:off x="18425582" y="10706190"/>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5" name="กลุ่ม 52"/>
          <p:cNvGrpSpPr/>
          <p:nvPr/>
        </p:nvGrpSpPr>
        <p:grpSpPr>
          <a:xfrm>
            <a:off x="2136188" y="9737441"/>
            <a:ext cx="3293181" cy="753065"/>
            <a:chOff x="9762826" y="5958899"/>
            <a:chExt cx="3293181" cy="753065"/>
          </a:xfrm>
        </p:grpSpPr>
        <p:sp>
          <p:nvSpPr>
            <p:cNvPr id="26"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27" name="TextBox 26"/>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smtClean="0">
                  <a:solidFill>
                    <a:schemeClr val="bg1"/>
                  </a:solidFill>
                  <a:latin typeface="Lato Regular"/>
                  <a:cs typeface="Lato Regular"/>
                </a:rPr>
                <a:t>Data</a:t>
              </a:r>
              <a:endParaRPr lang="en-US" sz="4000" b="1" dirty="0">
                <a:solidFill>
                  <a:schemeClr val="bg1"/>
                </a:solidFill>
                <a:latin typeface="Lato Regular"/>
                <a:cs typeface="Lato Regular"/>
              </a:endParaRPr>
            </a:p>
          </p:txBody>
        </p:sp>
      </p:grpSp>
      <p:sp>
        <p:nvSpPr>
          <p:cNvPr id="28" name="TextBox 27"/>
          <p:cNvSpPr txBox="1"/>
          <p:nvPr/>
        </p:nvSpPr>
        <p:spPr>
          <a:xfrm>
            <a:off x="2136188" y="10629351"/>
            <a:ext cx="3413655" cy="1698890"/>
          </a:xfrm>
          <a:prstGeom prst="rect">
            <a:avLst/>
          </a:prstGeom>
          <a:noFill/>
        </p:spPr>
        <p:txBody>
          <a:bodyPr wrap="square" lIns="219419" tIns="109710" rIns="219419" bIns="109710" rtlCol="0">
            <a:spAutoFit/>
          </a:bodyPr>
          <a:lstStyle/>
          <a:p>
            <a:pPr algn="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2" name="TextBox 31"/>
          <p:cNvSpPr txBox="1">
            <a:spLocks noChangeArrowheads="1"/>
          </p:cNvSpPr>
          <p:nvPr/>
        </p:nvSpPr>
        <p:spPr bwMode="auto">
          <a:xfrm>
            <a:off x="8283278" y="6419567"/>
            <a:ext cx="209015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5000" b="1" dirty="0" smtClean="0">
                <a:solidFill>
                  <a:schemeClr val="bg1"/>
                </a:solidFill>
                <a:latin typeface="Lato Black" pitchFamily="34" charset="0"/>
                <a:ea typeface="Lato Black" pitchFamily="34" charset="0"/>
                <a:cs typeface="Lato Black" pitchFamily="34" charset="0"/>
              </a:rPr>
              <a:t>S</a:t>
            </a:r>
            <a:endParaRPr lang="id-ID" sz="15000" b="1" dirty="0">
              <a:solidFill>
                <a:schemeClr val="bg1"/>
              </a:solidFill>
              <a:latin typeface="Lato Black" pitchFamily="34" charset="0"/>
              <a:ea typeface="Lato Black" pitchFamily="34" charset="0"/>
              <a:cs typeface="Lato Black" pitchFamily="34" charset="0"/>
            </a:endParaRPr>
          </a:p>
        </p:txBody>
      </p:sp>
      <p:sp>
        <p:nvSpPr>
          <p:cNvPr id="33" name="TextBox 32"/>
          <p:cNvSpPr txBox="1">
            <a:spLocks noChangeArrowheads="1"/>
          </p:cNvSpPr>
          <p:nvPr/>
        </p:nvSpPr>
        <p:spPr bwMode="auto">
          <a:xfrm>
            <a:off x="11399837" y="3409310"/>
            <a:ext cx="209015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5000" b="1" dirty="0" smtClean="0">
                <a:solidFill>
                  <a:schemeClr val="bg1"/>
                </a:solidFill>
                <a:latin typeface="Lato Black" pitchFamily="34" charset="0"/>
                <a:ea typeface="Lato Black" pitchFamily="34" charset="0"/>
                <a:cs typeface="Lato Black" pitchFamily="34" charset="0"/>
              </a:rPr>
              <a:t>W</a:t>
            </a:r>
            <a:endParaRPr lang="id-ID" sz="15000" b="1" dirty="0">
              <a:solidFill>
                <a:schemeClr val="bg1"/>
              </a:solidFill>
              <a:latin typeface="Lato Black" pitchFamily="34" charset="0"/>
              <a:ea typeface="Lato Black" pitchFamily="34" charset="0"/>
              <a:cs typeface="Lato Black" pitchFamily="34" charset="0"/>
            </a:endParaRPr>
          </a:p>
        </p:txBody>
      </p:sp>
      <p:sp>
        <p:nvSpPr>
          <p:cNvPr id="34" name="TextBox 33"/>
          <p:cNvSpPr txBox="1">
            <a:spLocks noChangeArrowheads="1"/>
          </p:cNvSpPr>
          <p:nvPr/>
        </p:nvSpPr>
        <p:spPr bwMode="auto">
          <a:xfrm>
            <a:off x="14567486" y="6609710"/>
            <a:ext cx="209015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5000" b="1" dirty="0" smtClean="0">
                <a:solidFill>
                  <a:schemeClr val="bg1"/>
                </a:solidFill>
                <a:latin typeface="Lato Black" pitchFamily="34" charset="0"/>
                <a:ea typeface="Lato Black" pitchFamily="34" charset="0"/>
                <a:cs typeface="Lato Black" pitchFamily="34" charset="0"/>
              </a:rPr>
              <a:t>O</a:t>
            </a:r>
            <a:endParaRPr lang="id-ID" sz="15000" b="1" dirty="0">
              <a:solidFill>
                <a:schemeClr val="bg1"/>
              </a:solidFill>
              <a:latin typeface="Lato Black" pitchFamily="34" charset="0"/>
              <a:ea typeface="Lato Black" pitchFamily="34" charset="0"/>
              <a:cs typeface="Lato Black" pitchFamily="34" charset="0"/>
            </a:endParaRPr>
          </a:p>
        </p:txBody>
      </p:sp>
      <p:sp>
        <p:nvSpPr>
          <p:cNvPr id="35" name="TextBox 34"/>
          <p:cNvSpPr txBox="1">
            <a:spLocks noChangeArrowheads="1"/>
          </p:cNvSpPr>
          <p:nvPr/>
        </p:nvSpPr>
        <p:spPr bwMode="auto">
          <a:xfrm>
            <a:off x="11323637" y="9505310"/>
            <a:ext cx="209015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5000" b="1" dirty="0" smtClean="0">
                <a:solidFill>
                  <a:schemeClr val="bg1"/>
                </a:solidFill>
                <a:latin typeface="Lato Black" pitchFamily="34" charset="0"/>
                <a:ea typeface="Lato Black" pitchFamily="34" charset="0"/>
                <a:cs typeface="Lato Black" pitchFamily="34" charset="0"/>
              </a:rPr>
              <a:t>T</a:t>
            </a:r>
            <a:endParaRPr lang="id-ID" sz="15000" b="1" dirty="0">
              <a:solidFill>
                <a:schemeClr val="bg1"/>
              </a:solidFill>
              <a:latin typeface="Lato Black" pitchFamily="34" charset="0"/>
              <a:ea typeface="Lato Black" pitchFamily="34" charset="0"/>
              <a:cs typeface="Lato Black" pitchFamily="34" charset="0"/>
            </a:endParaRPr>
          </a:p>
        </p:txBody>
      </p:sp>
      <p:grpSp>
        <p:nvGrpSpPr>
          <p:cNvPr id="29" name="Group 28"/>
          <p:cNvGrpSpPr/>
          <p:nvPr/>
        </p:nvGrpSpPr>
        <p:grpSpPr>
          <a:xfrm>
            <a:off x="-67155" y="0"/>
            <a:ext cx="15438437" cy="1483379"/>
            <a:chOff x="-67155" y="0"/>
            <a:chExt cx="15438437" cy="1483379"/>
          </a:xfrm>
        </p:grpSpPr>
        <p:sp>
          <p:nvSpPr>
            <p:cNvPr id="30" name="Freeform 29"/>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1" name="Group 30"/>
            <p:cNvGrpSpPr/>
            <p:nvPr/>
          </p:nvGrpSpPr>
          <p:grpSpPr>
            <a:xfrm>
              <a:off x="590441" y="0"/>
              <a:ext cx="12477882" cy="1259765"/>
              <a:chOff x="15970295" y="4973456"/>
              <a:chExt cx="12477882" cy="1259765"/>
            </a:xfrm>
          </p:grpSpPr>
          <p:sp>
            <p:nvSpPr>
              <p:cNvPr id="39"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40" name="TextBox 39"/>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470904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4"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Freeform 30"/>
          <p:cNvSpPr>
            <a:spLocks/>
          </p:cNvSpPr>
          <p:nvPr/>
        </p:nvSpPr>
        <p:spPr bwMode="auto">
          <a:xfrm>
            <a:off x="6186864" y="2552581"/>
            <a:ext cx="10526410" cy="1922755"/>
          </a:xfrm>
          <a:custGeom>
            <a:avLst/>
            <a:gdLst>
              <a:gd name="T0" fmla="*/ 2904 w 2904"/>
              <a:gd name="T1" fmla="*/ 374 h 737"/>
              <a:gd name="T2" fmla="*/ 2728 w 2904"/>
              <a:gd name="T3" fmla="*/ 253 h 737"/>
              <a:gd name="T4" fmla="*/ 2728 w 2904"/>
              <a:gd name="T5" fmla="*/ 0 h 737"/>
              <a:gd name="T6" fmla="*/ 0 w 2904"/>
              <a:gd name="T7" fmla="*/ 0 h 737"/>
              <a:gd name="T8" fmla="*/ 0 w 2904"/>
              <a:gd name="T9" fmla="*/ 737 h 737"/>
              <a:gd name="T10" fmla="*/ 2728 w 2904"/>
              <a:gd name="T11" fmla="*/ 737 h 737"/>
              <a:gd name="T12" fmla="*/ 2728 w 2904"/>
              <a:gd name="T13" fmla="*/ 484 h 737"/>
              <a:gd name="T14" fmla="*/ 2904 w 2904"/>
              <a:gd name="T15" fmla="*/ 374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4" h="737">
                <a:moveTo>
                  <a:pt x="2904" y="374"/>
                </a:moveTo>
                <a:lnTo>
                  <a:pt x="2728" y="253"/>
                </a:lnTo>
                <a:lnTo>
                  <a:pt x="2728" y="0"/>
                </a:lnTo>
                <a:lnTo>
                  <a:pt x="0" y="0"/>
                </a:lnTo>
                <a:lnTo>
                  <a:pt x="0" y="737"/>
                </a:lnTo>
                <a:lnTo>
                  <a:pt x="2728" y="737"/>
                </a:lnTo>
                <a:lnTo>
                  <a:pt x="2728" y="484"/>
                </a:lnTo>
                <a:lnTo>
                  <a:pt x="2904" y="37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37" name="TextBox 136"/>
          <p:cNvSpPr txBox="1"/>
          <p:nvPr/>
        </p:nvSpPr>
        <p:spPr>
          <a:xfrm flipH="1">
            <a:off x="8916468" y="2861732"/>
            <a:ext cx="6671447"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48" name="Freeform 31"/>
          <p:cNvSpPr>
            <a:spLocks/>
          </p:cNvSpPr>
          <p:nvPr/>
        </p:nvSpPr>
        <p:spPr bwMode="auto">
          <a:xfrm>
            <a:off x="6157855" y="5067181"/>
            <a:ext cx="10526410" cy="1920145"/>
          </a:xfrm>
          <a:custGeom>
            <a:avLst/>
            <a:gdLst>
              <a:gd name="T0" fmla="*/ 2904 w 2904"/>
              <a:gd name="T1" fmla="*/ 362 h 736"/>
              <a:gd name="T2" fmla="*/ 2728 w 2904"/>
              <a:gd name="T3" fmla="*/ 252 h 736"/>
              <a:gd name="T4" fmla="*/ 2728 w 2904"/>
              <a:gd name="T5" fmla="*/ 0 h 736"/>
              <a:gd name="T6" fmla="*/ 0 w 2904"/>
              <a:gd name="T7" fmla="*/ 0 h 736"/>
              <a:gd name="T8" fmla="*/ 0 w 2904"/>
              <a:gd name="T9" fmla="*/ 736 h 736"/>
              <a:gd name="T10" fmla="*/ 2728 w 2904"/>
              <a:gd name="T11" fmla="*/ 736 h 736"/>
              <a:gd name="T12" fmla="*/ 2728 w 2904"/>
              <a:gd name="T13" fmla="*/ 483 h 736"/>
              <a:gd name="T14" fmla="*/ 2904 w 2904"/>
              <a:gd name="T15" fmla="*/ 362 h 7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4" h="736">
                <a:moveTo>
                  <a:pt x="2904" y="362"/>
                </a:moveTo>
                <a:lnTo>
                  <a:pt x="2728" y="252"/>
                </a:lnTo>
                <a:lnTo>
                  <a:pt x="2728" y="0"/>
                </a:lnTo>
                <a:lnTo>
                  <a:pt x="0" y="0"/>
                </a:lnTo>
                <a:lnTo>
                  <a:pt x="0" y="736"/>
                </a:lnTo>
                <a:lnTo>
                  <a:pt x="2728" y="736"/>
                </a:lnTo>
                <a:lnTo>
                  <a:pt x="2728" y="483"/>
                </a:lnTo>
                <a:lnTo>
                  <a:pt x="2904" y="3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49" name="TextBox 148"/>
          <p:cNvSpPr txBox="1"/>
          <p:nvPr/>
        </p:nvSpPr>
        <p:spPr>
          <a:xfrm flipH="1">
            <a:off x="8807945" y="5276956"/>
            <a:ext cx="6671447"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51" name="Freeform 32"/>
          <p:cNvSpPr>
            <a:spLocks/>
          </p:cNvSpPr>
          <p:nvPr/>
        </p:nvSpPr>
        <p:spPr bwMode="auto">
          <a:xfrm>
            <a:off x="6122339" y="7733780"/>
            <a:ext cx="10526410" cy="1922755"/>
          </a:xfrm>
          <a:custGeom>
            <a:avLst/>
            <a:gdLst>
              <a:gd name="T0" fmla="*/ 2904 w 2904"/>
              <a:gd name="T1" fmla="*/ 363 h 737"/>
              <a:gd name="T2" fmla="*/ 2728 w 2904"/>
              <a:gd name="T3" fmla="*/ 253 h 737"/>
              <a:gd name="T4" fmla="*/ 2728 w 2904"/>
              <a:gd name="T5" fmla="*/ 0 h 737"/>
              <a:gd name="T6" fmla="*/ 0 w 2904"/>
              <a:gd name="T7" fmla="*/ 0 h 737"/>
              <a:gd name="T8" fmla="*/ 0 w 2904"/>
              <a:gd name="T9" fmla="*/ 737 h 737"/>
              <a:gd name="T10" fmla="*/ 2728 w 2904"/>
              <a:gd name="T11" fmla="*/ 737 h 737"/>
              <a:gd name="T12" fmla="*/ 2728 w 2904"/>
              <a:gd name="T13" fmla="*/ 484 h 737"/>
              <a:gd name="T14" fmla="*/ 2904 w 2904"/>
              <a:gd name="T15" fmla="*/ 363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4" h="737">
                <a:moveTo>
                  <a:pt x="2904" y="363"/>
                </a:moveTo>
                <a:lnTo>
                  <a:pt x="2728" y="253"/>
                </a:lnTo>
                <a:lnTo>
                  <a:pt x="2728" y="0"/>
                </a:lnTo>
                <a:lnTo>
                  <a:pt x="0" y="0"/>
                </a:lnTo>
                <a:lnTo>
                  <a:pt x="0" y="737"/>
                </a:lnTo>
                <a:lnTo>
                  <a:pt x="2728" y="737"/>
                </a:lnTo>
                <a:lnTo>
                  <a:pt x="2728" y="484"/>
                </a:lnTo>
                <a:lnTo>
                  <a:pt x="2904" y="36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52" name="TextBox 151"/>
          <p:cNvSpPr txBox="1"/>
          <p:nvPr/>
        </p:nvSpPr>
        <p:spPr>
          <a:xfrm flipH="1">
            <a:off x="8928143" y="8001557"/>
            <a:ext cx="6671447"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65" name="Freeform 33"/>
          <p:cNvSpPr>
            <a:spLocks/>
          </p:cNvSpPr>
          <p:nvPr/>
        </p:nvSpPr>
        <p:spPr bwMode="auto">
          <a:xfrm>
            <a:off x="6122339" y="10395059"/>
            <a:ext cx="10526410" cy="1922755"/>
          </a:xfrm>
          <a:custGeom>
            <a:avLst/>
            <a:gdLst>
              <a:gd name="T0" fmla="*/ 2904 w 2904"/>
              <a:gd name="T1" fmla="*/ 363 h 737"/>
              <a:gd name="T2" fmla="*/ 2728 w 2904"/>
              <a:gd name="T3" fmla="*/ 253 h 737"/>
              <a:gd name="T4" fmla="*/ 2728 w 2904"/>
              <a:gd name="T5" fmla="*/ 0 h 737"/>
              <a:gd name="T6" fmla="*/ 0 w 2904"/>
              <a:gd name="T7" fmla="*/ 0 h 737"/>
              <a:gd name="T8" fmla="*/ 0 w 2904"/>
              <a:gd name="T9" fmla="*/ 737 h 737"/>
              <a:gd name="T10" fmla="*/ 2728 w 2904"/>
              <a:gd name="T11" fmla="*/ 737 h 737"/>
              <a:gd name="T12" fmla="*/ 2728 w 2904"/>
              <a:gd name="T13" fmla="*/ 484 h 737"/>
              <a:gd name="T14" fmla="*/ 2904 w 2904"/>
              <a:gd name="T15" fmla="*/ 363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4" h="737">
                <a:moveTo>
                  <a:pt x="2904" y="363"/>
                </a:moveTo>
                <a:lnTo>
                  <a:pt x="2728" y="253"/>
                </a:lnTo>
                <a:lnTo>
                  <a:pt x="2728" y="0"/>
                </a:lnTo>
                <a:lnTo>
                  <a:pt x="0" y="0"/>
                </a:lnTo>
                <a:lnTo>
                  <a:pt x="0" y="737"/>
                </a:lnTo>
                <a:lnTo>
                  <a:pt x="2728" y="737"/>
                </a:lnTo>
                <a:lnTo>
                  <a:pt x="2728" y="484"/>
                </a:lnTo>
                <a:lnTo>
                  <a:pt x="2904" y="36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166" name="TextBox 165"/>
          <p:cNvSpPr txBox="1"/>
          <p:nvPr/>
        </p:nvSpPr>
        <p:spPr>
          <a:xfrm flipH="1">
            <a:off x="8787619" y="10690970"/>
            <a:ext cx="6671447"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5873" y="2566739"/>
            <a:ext cx="2251332" cy="1933253"/>
          </a:xfrm>
          <a:prstGeom prst="rect">
            <a:avLst/>
          </a:prstGeom>
        </p:spPr>
      </p:pic>
      <p:pic>
        <p:nvPicPr>
          <p:cNvPr id="129" name="Picture 1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6864" y="5091665"/>
            <a:ext cx="2251332" cy="1933253"/>
          </a:xfrm>
          <a:prstGeom prst="rect">
            <a:avLst/>
          </a:prstGeom>
        </p:spPr>
      </p:pic>
      <p:pic>
        <p:nvPicPr>
          <p:cNvPr id="130" name="Picture 1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0619" y="7730796"/>
            <a:ext cx="2251332" cy="1933253"/>
          </a:xfrm>
          <a:prstGeom prst="rect">
            <a:avLst/>
          </a:prstGeom>
        </p:spPr>
      </p:pic>
      <p:pic>
        <p:nvPicPr>
          <p:cNvPr id="131" name="Picture 1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0619" y="10468275"/>
            <a:ext cx="2251332" cy="1849539"/>
          </a:xfrm>
          <a:prstGeom prst="rect">
            <a:avLst/>
          </a:prstGeom>
        </p:spPr>
      </p:pic>
      <p:sp>
        <p:nvSpPr>
          <p:cNvPr id="226" name="Freeform 7"/>
          <p:cNvSpPr>
            <a:spLocks/>
          </p:cNvSpPr>
          <p:nvPr/>
        </p:nvSpPr>
        <p:spPr bwMode="auto">
          <a:xfrm rot="2718581">
            <a:off x="3076456" y="4307710"/>
            <a:ext cx="3641679" cy="3641679"/>
          </a:xfrm>
          <a:custGeom>
            <a:avLst/>
            <a:gdLst>
              <a:gd name="T0" fmla="*/ 61 w 202"/>
              <a:gd name="T1" fmla="*/ 171 h 202"/>
              <a:gd name="T2" fmla="*/ 65 w 202"/>
              <a:gd name="T3" fmla="*/ 165 h 202"/>
              <a:gd name="T4" fmla="*/ 101 w 202"/>
              <a:gd name="T5" fmla="*/ 202 h 202"/>
              <a:gd name="T6" fmla="*/ 132 w 202"/>
              <a:gd name="T7" fmla="*/ 171 h 202"/>
              <a:gd name="T8" fmla="*/ 132 w 202"/>
              <a:gd name="T9" fmla="*/ 171 h 202"/>
              <a:gd name="T10" fmla="*/ 132 w 202"/>
              <a:gd name="T11" fmla="*/ 132 h 202"/>
              <a:gd name="T12" fmla="*/ 171 w 202"/>
              <a:gd name="T13" fmla="*/ 132 h 202"/>
              <a:gd name="T14" fmla="*/ 171 w 202"/>
              <a:gd name="T15" fmla="*/ 132 h 202"/>
              <a:gd name="T16" fmla="*/ 202 w 202"/>
              <a:gd name="T17" fmla="*/ 101 h 202"/>
              <a:gd name="T18" fmla="*/ 166 w 202"/>
              <a:gd name="T19" fmla="*/ 65 h 202"/>
              <a:gd name="T20" fmla="*/ 170 w 202"/>
              <a:gd name="T21" fmla="*/ 62 h 202"/>
              <a:gd name="T22" fmla="*/ 170 w 202"/>
              <a:gd name="T23" fmla="*/ 32 h 202"/>
              <a:gd name="T24" fmla="*/ 141 w 202"/>
              <a:gd name="T25" fmla="*/ 32 h 202"/>
              <a:gd name="T26" fmla="*/ 137 w 202"/>
              <a:gd name="T27" fmla="*/ 37 h 202"/>
              <a:gd name="T28" fmla="*/ 101 w 202"/>
              <a:gd name="T29" fmla="*/ 0 h 202"/>
              <a:gd name="T30" fmla="*/ 71 w 202"/>
              <a:gd name="T31" fmla="*/ 31 h 202"/>
              <a:gd name="T32" fmla="*/ 70 w 202"/>
              <a:gd name="T33" fmla="*/ 70 h 202"/>
              <a:gd name="T34" fmla="*/ 31 w 202"/>
              <a:gd name="T35" fmla="*/ 70 h 202"/>
              <a:gd name="T36" fmla="*/ 0 w 202"/>
              <a:gd name="T37" fmla="*/ 101 h 202"/>
              <a:gd name="T38" fmla="*/ 37 w 202"/>
              <a:gd name="T39" fmla="*/ 138 h 202"/>
              <a:gd name="T40" fmla="*/ 32 w 202"/>
              <a:gd name="T41" fmla="*/ 141 h 202"/>
              <a:gd name="T42" fmla="*/ 32 w 202"/>
              <a:gd name="T43" fmla="*/ 171 h 202"/>
              <a:gd name="T44" fmla="*/ 61 w 202"/>
              <a:gd name="T45" fmla="*/ 17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202">
                <a:moveTo>
                  <a:pt x="61" y="171"/>
                </a:moveTo>
                <a:cubicBezTo>
                  <a:pt x="63" y="169"/>
                  <a:pt x="64" y="167"/>
                  <a:pt x="65" y="165"/>
                </a:cubicBezTo>
                <a:cubicBezTo>
                  <a:pt x="101" y="202"/>
                  <a:pt x="101" y="202"/>
                  <a:pt x="101" y="202"/>
                </a:cubicBezTo>
                <a:cubicBezTo>
                  <a:pt x="132" y="171"/>
                  <a:pt x="132" y="171"/>
                  <a:pt x="132" y="171"/>
                </a:cubicBezTo>
                <a:cubicBezTo>
                  <a:pt x="132" y="171"/>
                  <a:pt x="132" y="171"/>
                  <a:pt x="132" y="171"/>
                </a:cubicBezTo>
                <a:cubicBezTo>
                  <a:pt x="121" y="160"/>
                  <a:pt x="121" y="142"/>
                  <a:pt x="132" y="132"/>
                </a:cubicBezTo>
                <a:cubicBezTo>
                  <a:pt x="143" y="121"/>
                  <a:pt x="160" y="121"/>
                  <a:pt x="171" y="132"/>
                </a:cubicBezTo>
                <a:cubicBezTo>
                  <a:pt x="171" y="132"/>
                  <a:pt x="171" y="132"/>
                  <a:pt x="171" y="132"/>
                </a:cubicBezTo>
                <a:cubicBezTo>
                  <a:pt x="202" y="101"/>
                  <a:pt x="202" y="101"/>
                  <a:pt x="202" y="101"/>
                </a:cubicBezTo>
                <a:cubicBezTo>
                  <a:pt x="166" y="65"/>
                  <a:pt x="166" y="65"/>
                  <a:pt x="166" y="65"/>
                </a:cubicBezTo>
                <a:cubicBezTo>
                  <a:pt x="167" y="64"/>
                  <a:pt x="169" y="63"/>
                  <a:pt x="170" y="62"/>
                </a:cubicBezTo>
                <a:cubicBezTo>
                  <a:pt x="178" y="53"/>
                  <a:pt x="178" y="40"/>
                  <a:pt x="170" y="32"/>
                </a:cubicBezTo>
                <a:cubicBezTo>
                  <a:pt x="162" y="24"/>
                  <a:pt x="149" y="24"/>
                  <a:pt x="141" y="32"/>
                </a:cubicBezTo>
                <a:cubicBezTo>
                  <a:pt x="140" y="33"/>
                  <a:pt x="138" y="35"/>
                  <a:pt x="137" y="37"/>
                </a:cubicBezTo>
                <a:cubicBezTo>
                  <a:pt x="101" y="0"/>
                  <a:pt x="101" y="0"/>
                  <a:pt x="101" y="0"/>
                </a:cubicBezTo>
                <a:cubicBezTo>
                  <a:pt x="71" y="31"/>
                  <a:pt x="71" y="31"/>
                  <a:pt x="71" y="31"/>
                </a:cubicBezTo>
                <a:cubicBezTo>
                  <a:pt x="81" y="41"/>
                  <a:pt x="81" y="59"/>
                  <a:pt x="70" y="70"/>
                </a:cubicBezTo>
                <a:cubicBezTo>
                  <a:pt x="59" y="80"/>
                  <a:pt x="42" y="80"/>
                  <a:pt x="31" y="70"/>
                </a:cubicBezTo>
                <a:cubicBezTo>
                  <a:pt x="0" y="101"/>
                  <a:pt x="0" y="101"/>
                  <a:pt x="0" y="101"/>
                </a:cubicBezTo>
                <a:cubicBezTo>
                  <a:pt x="37" y="138"/>
                  <a:pt x="37" y="138"/>
                  <a:pt x="37" y="138"/>
                </a:cubicBezTo>
                <a:cubicBezTo>
                  <a:pt x="35" y="138"/>
                  <a:pt x="33" y="140"/>
                  <a:pt x="32" y="141"/>
                </a:cubicBezTo>
                <a:cubicBezTo>
                  <a:pt x="23" y="150"/>
                  <a:pt x="23" y="163"/>
                  <a:pt x="32" y="171"/>
                </a:cubicBezTo>
                <a:cubicBezTo>
                  <a:pt x="40" y="179"/>
                  <a:pt x="53" y="179"/>
                  <a:pt x="61" y="17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27" name="Freeform 9"/>
          <p:cNvSpPr>
            <a:spLocks/>
          </p:cNvSpPr>
          <p:nvPr/>
        </p:nvSpPr>
        <p:spPr bwMode="auto">
          <a:xfrm rot="2718581">
            <a:off x="3158903" y="1667742"/>
            <a:ext cx="3624273" cy="3605623"/>
          </a:xfrm>
          <a:custGeom>
            <a:avLst/>
            <a:gdLst>
              <a:gd name="T0" fmla="*/ 58 w 201"/>
              <a:gd name="T1" fmla="*/ 172 h 200"/>
              <a:gd name="T2" fmla="*/ 63 w 201"/>
              <a:gd name="T3" fmla="*/ 163 h 200"/>
              <a:gd name="T4" fmla="*/ 100 w 201"/>
              <a:gd name="T5" fmla="*/ 200 h 200"/>
              <a:gd name="T6" fmla="*/ 136 w 201"/>
              <a:gd name="T7" fmla="*/ 164 h 200"/>
              <a:gd name="T8" fmla="*/ 139 w 201"/>
              <a:gd name="T9" fmla="*/ 169 h 200"/>
              <a:gd name="T10" fmla="*/ 169 w 201"/>
              <a:gd name="T11" fmla="*/ 169 h 200"/>
              <a:gd name="T12" fmla="*/ 169 w 201"/>
              <a:gd name="T13" fmla="*/ 139 h 200"/>
              <a:gd name="T14" fmla="*/ 164 w 201"/>
              <a:gd name="T15" fmla="*/ 136 h 200"/>
              <a:gd name="T16" fmla="*/ 201 w 201"/>
              <a:gd name="T17" fmla="*/ 100 h 200"/>
              <a:gd name="T18" fmla="*/ 170 w 201"/>
              <a:gd name="T19" fmla="*/ 69 h 200"/>
              <a:gd name="T20" fmla="*/ 165 w 201"/>
              <a:gd name="T21" fmla="*/ 64 h 200"/>
              <a:gd name="T22" fmla="*/ 169 w 201"/>
              <a:gd name="T23" fmla="*/ 61 h 200"/>
              <a:gd name="T24" fmla="*/ 169 w 201"/>
              <a:gd name="T25" fmla="*/ 31 h 200"/>
              <a:gd name="T26" fmla="*/ 140 w 201"/>
              <a:gd name="T27" fmla="*/ 31 h 200"/>
              <a:gd name="T28" fmla="*/ 136 w 201"/>
              <a:gd name="T29" fmla="*/ 35 h 200"/>
              <a:gd name="T30" fmla="*/ 131 w 201"/>
              <a:gd name="T31" fmla="*/ 30 h 200"/>
              <a:gd name="T32" fmla="*/ 101 w 201"/>
              <a:gd name="T33" fmla="*/ 0 h 200"/>
              <a:gd name="T34" fmla="*/ 63 w 201"/>
              <a:gd name="T35" fmla="*/ 37 h 200"/>
              <a:gd name="T36" fmla="*/ 59 w 201"/>
              <a:gd name="T37" fmla="*/ 31 h 200"/>
              <a:gd name="T38" fmla="*/ 30 w 201"/>
              <a:gd name="T39" fmla="*/ 31 h 200"/>
              <a:gd name="T40" fmla="*/ 30 w 201"/>
              <a:gd name="T41" fmla="*/ 60 h 200"/>
              <a:gd name="T42" fmla="*/ 36 w 201"/>
              <a:gd name="T43" fmla="*/ 64 h 200"/>
              <a:gd name="T44" fmla="*/ 0 w 201"/>
              <a:gd name="T45" fmla="*/ 100 h 200"/>
              <a:gd name="T46" fmla="*/ 37 w 201"/>
              <a:gd name="T47" fmla="*/ 137 h 200"/>
              <a:gd name="T48" fmla="*/ 28 w 201"/>
              <a:gd name="T49" fmla="*/ 142 h 200"/>
              <a:gd name="T50" fmla="*/ 28 w 201"/>
              <a:gd name="T51" fmla="*/ 172 h 200"/>
              <a:gd name="T52" fmla="*/ 58 w 201"/>
              <a:gd name="T53"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200">
                <a:moveTo>
                  <a:pt x="58" y="172"/>
                </a:moveTo>
                <a:cubicBezTo>
                  <a:pt x="60" y="169"/>
                  <a:pt x="62" y="167"/>
                  <a:pt x="63" y="163"/>
                </a:cubicBezTo>
                <a:cubicBezTo>
                  <a:pt x="100" y="200"/>
                  <a:pt x="100" y="200"/>
                  <a:pt x="100" y="200"/>
                </a:cubicBezTo>
                <a:cubicBezTo>
                  <a:pt x="136" y="164"/>
                  <a:pt x="136" y="164"/>
                  <a:pt x="136" y="164"/>
                </a:cubicBezTo>
                <a:cubicBezTo>
                  <a:pt x="137" y="166"/>
                  <a:pt x="138" y="167"/>
                  <a:pt x="139" y="169"/>
                </a:cubicBezTo>
                <a:cubicBezTo>
                  <a:pt x="148" y="177"/>
                  <a:pt x="161" y="177"/>
                  <a:pt x="169" y="169"/>
                </a:cubicBezTo>
                <a:cubicBezTo>
                  <a:pt x="177" y="161"/>
                  <a:pt x="177" y="147"/>
                  <a:pt x="169" y="139"/>
                </a:cubicBezTo>
                <a:cubicBezTo>
                  <a:pt x="168" y="138"/>
                  <a:pt x="166" y="137"/>
                  <a:pt x="164" y="136"/>
                </a:cubicBezTo>
                <a:cubicBezTo>
                  <a:pt x="201" y="100"/>
                  <a:pt x="201" y="100"/>
                  <a:pt x="201" y="100"/>
                </a:cubicBezTo>
                <a:cubicBezTo>
                  <a:pt x="170" y="69"/>
                  <a:pt x="170" y="69"/>
                  <a:pt x="170" y="69"/>
                </a:cubicBezTo>
                <a:cubicBezTo>
                  <a:pt x="165" y="64"/>
                  <a:pt x="165" y="64"/>
                  <a:pt x="165" y="64"/>
                </a:cubicBezTo>
                <a:cubicBezTo>
                  <a:pt x="166" y="63"/>
                  <a:pt x="168" y="62"/>
                  <a:pt x="169" y="61"/>
                </a:cubicBezTo>
                <a:cubicBezTo>
                  <a:pt x="177" y="52"/>
                  <a:pt x="177" y="39"/>
                  <a:pt x="169" y="31"/>
                </a:cubicBezTo>
                <a:cubicBezTo>
                  <a:pt x="161" y="23"/>
                  <a:pt x="148" y="23"/>
                  <a:pt x="140" y="31"/>
                </a:cubicBezTo>
                <a:cubicBezTo>
                  <a:pt x="138" y="32"/>
                  <a:pt x="137" y="34"/>
                  <a:pt x="136" y="35"/>
                </a:cubicBezTo>
                <a:cubicBezTo>
                  <a:pt x="131" y="30"/>
                  <a:pt x="131" y="30"/>
                  <a:pt x="131" y="30"/>
                </a:cubicBezTo>
                <a:cubicBezTo>
                  <a:pt x="101" y="0"/>
                  <a:pt x="101" y="0"/>
                  <a:pt x="101" y="0"/>
                </a:cubicBezTo>
                <a:cubicBezTo>
                  <a:pt x="63" y="37"/>
                  <a:pt x="63" y="37"/>
                  <a:pt x="63" y="37"/>
                </a:cubicBezTo>
                <a:cubicBezTo>
                  <a:pt x="62" y="34"/>
                  <a:pt x="61" y="32"/>
                  <a:pt x="59" y="31"/>
                </a:cubicBezTo>
                <a:cubicBezTo>
                  <a:pt x="51" y="22"/>
                  <a:pt x="38" y="22"/>
                  <a:pt x="30" y="31"/>
                </a:cubicBezTo>
                <a:cubicBezTo>
                  <a:pt x="22" y="39"/>
                  <a:pt x="22" y="52"/>
                  <a:pt x="30" y="60"/>
                </a:cubicBezTo>
                <a:cubicBezTo>
                  <a:pt x="32" y="62"/>
                  <a:pt x="34" y="63"/>
                  <a:pt x="36" y="64"/>
                </a:cubicBezTo>
                <a:cubicBezTo>
                  <a:pt x="0" y="100"/>
                  <a:pt x="0" y="100"/>
                  <a:pt x="0" y="100"/>
                </a:cubicBezTo>
                <a:cubicBezTo>
                  <a:pt x="37" y="137"/>
                  <a:pt x="37" y="137"/>
                  <a:pt x="37" y="137"/>
                </a:cubicBezTo>
                <a:cubicBezTo>
                  <a:pt x="34" y="138"/>
                  <a:pt x="31" y="140"/>
                  <a:pt x="28" y="142"/>
                </a:cubicBezTo>
                <a:cubicBezTo>
                  <a:pt x="20" y="151"/>
                  <a:pt x="20" y="164"/>
                  <a:pt x="28" y="172"/>
                </a:cubicBezTo>
                <a:cubicBezTo>
                  <a:pt x="36" y="180"/>
                  <a:pt x="50" y="180"/>
                  <a:pt x="58" y="17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228" name="Freeform 7"/>
          <p:cNvSpPr>
            <a:spLocks/>
          </p:cNvSpPr>
          <p:nvPr/>
        </p:nvSpPr>
        <p:spPr bwMode="auto">
          <a:xfrm rot="2718581">
            <a:off x="3029073" y="9587655"/>
            <a:ext cx="3641679" cy="3641679"/>
          </a:xfrm>
          <a:custGeom>
            <a:avLst/>
            <a:gdLst>
              <a:gd name="T0" fmla="*/ 61 w 202"/>
              <a:gd name="T1" fmla="*/ 171 h 202"/>
              <a:gd name="T2" fmla="*/ 65 w 202"/>
              <a:gd name="T3" fmla="*/ 165 h 202"/>
              <a:gd name="T4" fmla="*/ 101 w 202"/>
              <a:gd name="T5" fmla="*/ 202 h 202"/>
              <a:gd name="T6" fmla="*/ 132 w 202"/>
              <a:gd name="T7" fmla="*/ 171 h 202"/>
              <a:gd name="T8" fmla="*/ 132 w 202"/>
              <a:gd name="T9" fmla="*/ 171 h 202"/>
              <a:gd name="T10" fmla="*/ 132 w 202"/>
              <a:gd name="T11" fmla="*/ 132 h 202"/>
              <a:gd name="T12" fmla="*/ 171 w 202"/>
              <a:gd name="T13" fmla="*/ 132 h 202"/>
              <a:gd name="T14" fmla="*/ 171 w 202"/>
              <a:gd name="T15" fmla="*/ 132 h 202"/>
              <a:gd name="T16" fmla="*/ 202 w 202"/>
              <a:gd name="T17" fmla="*/ 101 h 202"/>
              <a:gd name="T18" fmla="*/ 166 w 202"/>
              <a:gd name="T19" fmla="*/ 65 h 202"/>
              <a:gd name="T20" fmla="*/ 170 w 202"/>
              <a:gd name="T21" fmla="*/ 62 h 202"/>
              <a:gd name="T22" fmla="*/ 170 w 202"/>
              <a:gd name="T23" fmla="*/ 32 h 202"/>
              <a:gd name="T24" fmla="*/ 141 w 202"/>
              <a:gd name="T25" fmla="*/ 32 h 202"/>
              <a:gd name="T26" fmla="*/ 137 w 202"/>
              <a:gd name="T27" fmla="*/ 37 h 202"/>
              <a:gd name="T28" fmla="*/ 101 w 202"/>
              <a:gd name="T29" fmla="*/ 0 h 202"/>
              <a:gd name="T30" fmla="*/ 71 w 202"/>
              <a:gd name="T31" fmla="*/ 31 h 202"/>
              <a:gd name="T32" fmla="*/ 70 w 202"/>
              <a:gd name="T33" fmla="*/ 70 h 202"/>
              <a:gd name="T34" fmla="*/ 31 w 202"/>
              <a:gd name="T35" fmla="*/ 70 h 202"/>
              <a:gd name="T36" fmla="*/ 0 w 202"/>
              <a:gd name="T37" fmla="*/ 101 h 202"/>
              <a:gd name="T38" fmla="*/ 37 w 202"/>
              <a:gd name="T39" fmla="*/ 138 h 202"/>
              <a:gd name="T40" fmla="*/ 32 w 202"/>
              <a:gd name="T41" fmla="*/ 141 h 202"/>
              <a:gd name="T42" fmla="*/ 32 w 202"/>
              <a:gd name="T43" fmla="*/ 171 h 202"/>
              <a:gd name="T44" fmla="*/ 61 w 202"/>
              <a:gd name="T45" fmla="*/ 17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202">
                <a:moveTo>
                  <a:pt x="61" y="171"/>
                </a:moveTo>
                <a:cubicBezTo>
                  <a:pt x="63" y="169"/>
                  <a:pt x="64" y="167"/>
                  <a:pt x="65" y="165"/>
                </a:cubicBezTo>
                <a:cubicBezTo>
                  <a:pt x="101" y="202"/>
                  <a:pt x="101" y="202"/>
                  <a:pt x="101" y="202"/>
                </a:cubicBezTo>
                <a:cubicBezTo>
                  <a:pt x="132" y="171"/>
                  <a:pt x="132" y="171"/>
                  <a:pt x="132" y="171"/>
                </a:cubicBezTo>
                <a:cubicBezTo>
                  <a:pt x="132" y="171"/>
                  <a:pt x="132" y="171"/>
                  <a:pt x="132" y="171"/>
                </a:cubicBezTo>
                <a:cubicBezTo>
                  <a:pt x="121" y="160"/>
                  <a:pt x="121" y="142"/>
                  <a:pt x="132" y="132"/>
                </a:cubicBezTo>
                <a:cubicBezTo>
                  <a:pt x="143" y="121"/>
                  <a:pt x="160" y="121"/>
                  <a:pt x="171" y="132"/>
                </a:cubicBezTo>
                <a:cubicBezTo>
                  <a:pt x="171" y="132"/>
                  <a:pt x="171" y="132"/>
                  <a:pt x="171" y="132"/>
                </a:cubicBezTo>
                <a:cubicBezTo>
                  <a:pt x="202" y="101"/>
                  <a:pt x="202" y="101"/>
                  <a:pt x="202" y="101"/>
                </a:cubicBezTo>
                <a:cubicBezTo>
                  <a:pt x="166" y="65"/>
                  <a:pt x="166" y="65"/>
                  <a:pt x="166" y="65"/>
                </a:cubicBezTo>
                <a:cubicBezTo>
                  <a:pt x="167" y="64"/>
                  <a:pt x="169" y="63"/>
                  <a:pt x="170" y="62"/>
                </a:cubicBezTo>
                <a:cubicBezTo>
                  <a:pt x="178" y="53"/>
                  <a:pt x="178" y="40"/>
                  <a:pt x="170" y="32"/>
                </a:cubicBezTo>
                <a:cubicBezTo>
                  <a:pt x="162" y="24"/>
                  <a:pt x="149" y="24"/>
                  <a:pt x="141" y="32"/>
                </a:cubicBezTo>
                <a:cubicBezTo>
                  <a:pt x="140" y="33"/>
                  <a:pt x="138" y="35"/>
                  <a:pt x="137" y="37"/>
                </a:cubicBezTo>
                <a:cubicBezTo>
                  <a:pt x="101" y="0"/>
                  <a:pt x="101" y="0"/>
                  <a:pt x="101" y="0"/>
                </a:cubicBezTo>
                <a:cubicBezTo>
                  <a:pt x="71" y="31"/>
                  <a:pt x="71" y="31"/>
                  <a:pt x="71" y="31"/>
                </a:cubicBezTo>
                <a:cubicBezTo>
                  <a:pt x="81" y="41"/>
                  <a:pt x="81" y="59"/>
                  <a:pt x="70" y="70"/>
                </a:cubicBezTo>
                <a:cubicBezTo>
                  <a:pt x="59" y="80"/>
                  <a:pt x="42" y="80"/>
                  <a:pt x="31" y="70"/>
                </a:cubicBezTo>
                <a:cubicBezTo>
                  <a:pt x="0" y="101"/>
                  <a:pt x="0" y="101"/>
                  <a:pt x="0" y="101"/>
                </a:cubicBezTo>
                <a:cubicBezTo>
                  <a:pt x="37" y="138"/>
                  <a:pt x="37" y="138"/>
                  <a:pt x="37" y="138"/>
                </a:cubicBezTo>
                <a:cubicBezTo>
                  <a:pt x="35" y="138"/>
                  <a:pt x="33" y="140"/>
                  <a:pt x="32" y="141"/>
                </a:cubicBezTo>
                <a:cubicBezTo>
                  <a:pt x="23" y="150"/>
                  <a:pt x="23" y="163"/>
                  <a:pt x="32" y="171"/>
                </a:cubicBezTo>
                <a:cubicBezTo>
                  <a:pt x="40" y="179"/>
                  <a:pt x="53" y="179"/>
                  <a:pt x="61" y="17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229" name="Freeform 9"/>
          <p:cNvSpPr>
            <a:spLocks/>
          </p:cNvSpPr>
          <p:nvPr/>
        </p:nvSpPr>
        <p:spPr bwMode="auto">
          <a:xfrm rot="2718581">
            <a:off x="3071045" y="6947687"/>
            <a:ext cx="3624273" cy="3605623"/>
          </a:xfrm>
          <a:custGeom>
            <a:avLst/>
            <a:gdLst>
              <a:gd name="T0" fmla="*/ 58 w 201"/>
              <a:gd name="T1" fmla="*/ 172 h 200"/>
              <a:gd name="T2" fmla="*/ 63 w 201"/>
              <a:gd name="T3" fmla="*/ 163 h 200"/>
              <a:gd name="T4" fmla="*/ 100 w 201"/>
              <a:gd name="T5" fmla="*/ 200 h 200"/>
              <a:gd name="T6" fmla="*/ 136 w 201"/>
              <a:gd name="T7" fmla="*/ 164 h 200"/>
              <a:gd name="T8" fmla="*/ 139 w 201"/>
              <a:gd name="T9" fmla="*/ 169 h 200"/>
              <a:gd name="T10" fmla="*/ 169 w 201"/>
              <a:gd name="T11" fmla="*/ 169 h 200"/>
              <a:gd name="T12" fmla="*/ 169 w 201"/>
              <a:gd name="T13" fmla="*/ 139 h 200"/>
              <a:gd name="T14" fmla="*/ 164 w 201"/>
              <a:gd name="T15" fmla="*/ 136 h 200"/>
              <a:gd name="T16" fmla="*/ 201 w 201"/>
              <a:gd name="T17" fmla="*/ 100 h 200"/>
              <a:gd name="T18" fmla="*/ 170 w 201"/>
              <a:gd name="T19" fmla="*/ 69 h 200"/>
              <a:gd name="T20" fmla="*/ 165 w 201"/>
              <a:gd name="T21" fmla="*/ 64 h 200"/>
              <a:gd name="T22" fmla="*/ 169 w 201"/>
              <a:gd name="T23" fmla="*/ 61 h 200"/>
              <a:gd name="T24" fmla="*/ 169 w 201"/>
              <a:gd name="T25" fmla="*/ 31 h 200"/>
              <a:gd name="T26" fmla="*/ 140 w 201"/>
              <a:gd name="T27" fmla="*/ 31 h 200"/>
              <a:gd name="T28" fmla="*/ 136 w 201"/>
              <a:gd name="T29" fmla="*/ 35 h 200"/>
              <a:gd name="T30" fmla="*/ 131 w 201"/>
              <a:gd name="T31" fmla="*/ 30 h 200"/>
              <a:gd name="T32" fmla="*/ 101 w 201"/>
              <a:gd name="T33" fmla="*/ 0 h 200"/>
              <a:gd name="T34" fmla="*/ 63 w 201"/>
              <a:gd name="T35" fmla="*/ 37 h 200"/>
              <a:gd name="T36" fmla="*/ 59 w 201"/>
              <a:gd name="T37" fmla="*/ 31 h 200"/>
              <a:gd name="T38" fmla="*/ 30 w 201"/>
              <a:gd name="T39" fmla="*/ 31 h 200"/>
              <a:gd name="T40" fmla="*/ 30 w 201"/>
              <a:gd name="T41" fmla="*/ 60 h 200"/>
              <a:gd name="T42" fmla="*/ 36 w 201"/>
              <a:gd name="T43" fmla="*/ 64 h 200"/>
              <a:gd name="T44" fmla="*/ 0 w 201"/>
              <a:gd name="T45" fmla="*/ 100 h 200"/>
              <a:gd name="T46" fmla="*/ 37 w 201"/>
              <a:gd name="T47" fmla="*/ 137 h 200"/>
              <a:gd name="T48" fmla="*/ 28 w 201"/>
              <a:gd name="T49" fmla="*/ 142 h 200"/>
              <a:gd name="T50" fmla="*/ 28 w 201"/>
              <a:gd name="T51" fmla="*/ 172 h 200"/>
              <a:gd name="T52" fmla="*/ 58 w 201"/>
              <a:gd name="T53"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200">
                <a:moveTo>
                  <a:pt x="58" y="172"/>
                </a:moveTo>
                <a:cubicBezTo>
                  <a:pt x="60" y="169"/>
                  <a:pt x="62" y="167"/>
                  <a:pt x="63" y="163"/>
                </a:cubicBezTo>
                <a:cubicBezTo>
                  <a:pt x="100" y="200"/>
                  <a:pt x="100" y="200"/>
                  <a:pt x="100" y="200"/>
                </a:cubicBezTo>
                <a:cubicBezTo>
                  <a:pt x="136" y="164"/>
                  <a:pt x="136" y="164"/>
                  <a:pt x="136" y="164"/>
                </a:cubicBezTo>
                <a:cubicBezTo>
                  <a:pt x="137" y="166"/>
                  <a:pt x="138" y="167"/>
                  <a:pt x="139" y="169"/>
                </a:cubicBezTo>
                <a:cubicBezTo>
                  <a:pt x="148" y="177"/>
                  <a:pt x="161" y="177"/>
                  <a:pt x="169" y="169"/>
                </a:cubicBezTo>
                <a:cubicBezTo>
                  <a:pt x="177" y="161"/>
                  <a:pt x="177" y="147"/>
                  <a:pt x="169" y="139"/>
                </a:cubicBezTo>
                <a:cubicBezTo>
                  <a:pt x="168" y="138"/>
                  <a:pt x="166" y="137"/>
                  <a:pt x="164" y="136"/>
                </a:cubicBezTo>
                <a:cubicBezTo>
                  <a:pt x="201" y="100"/>
                  <a:pt x="201" y="100"/>
                  <a:pt x="201" y="100"/>
                </a:cubicBezTo>
                <a:cubicBezTo>
                  <a:pt x="170" y="69"/>
                  <a:pt x="170" y="69"/>
                  <a:pt x="170" y="69"/>
                </a:cubicBezTo>
                <a:cubicBezTo>
                  <a:pt x="165" y="64"/>
                  <a:pt x="165" y="64"/>
                  <a:pt x="165" y="64"/>
                </a:cubicBezTo>
                <a:cubicBezTo>
                  <a:pt x="166" y="63"/>
                  <a:pt x="168" y="62"/>
                  <a:pt x="169" y="61"/>
                </a:cubicBezTo>
                <a:cubicBezTo>
                  <a:pt x="177" y="52"/>
                  <a:pt x="177" y="39"/>
                  <a:pt x="169" y="31"/>
                </a:cubicBezTo>
                <a:cubicBezTo>
                  <a:pt x="161" y="23"/>
                  <a:pt x="148" y="23"/>
                  <a:pt x="140" y="31"/>
                </a:cubicBezTo>
                <a:cubicBezTo>
                  <a:pt x="138" y="32"/>
                  <a:pt x="137" y="34"/>
                  <a:pt x="136" y="35"/>
                </a:cubicBezTo>
                <a:cubicBezTo>
                  <a:pt x="131" y="30"/>
                  <a:pt x="131" y="30"/>
                  <a:pt x="131" y="30"/>
                </a:cubicBezTo>
                <a:cubicBezTo>
                  <a:pt x="101" y="0"/>
                  <a:pt x="101" y="0"/>
                  <a:pt x="101" y="0"/>
                </a:cubicBezTo>
                <a:cubicBezTo>
                  <a:pt x="63" y="37"/>
                  <a:pt x="63" y="37"/>
                  <a:pt x="63" y="37"/>
                </a:cubicBezTo>
                <a:cubicBezTo>
                  <a:pt x="62" y="34"/>
                  <a:pt x="61" y="32"/>
                  <a:pt x="59" y="31"/>
                </a:cubicBezTo>
                <a:cubicBezTo>
                  <a:pt x="51" y="22"/>
                  <a:pt x="38" y="22"/>
                  <a:pt x="30" y="31"/>
                </a:cubicBezTo>
                <a:cubicBezTo>
                  <a:pt x="22" y="39"/>
                  <a:pt x="22" y="52"/>
                  <a:pt x="30" y="60"/>
                </a:cubicBezTo>
                <a:cubicBezTo>
                  <a:pt x="32" y="62"/>
                  <a:pt x="34" y="63"/>
                  <a:pt x="36" y="64"/>
                </a:cubicBezTo>
                <a:cubicBezTo>
                  <a:pt x="0" y="100"/>
                  <a:pt x="0" y="100"/>
                  <a:pt x="0" y="100"/>
                </a:cubicBezTo>
                <a:cubicBezTo>
                  <a:pt x="37" y="137"/>
                  <a:pt x="37" y="137"/>
                  <a:pt x="37" y="137"/>
                </a:cubicBezTo>
                <a:cubicBezTo>
                  <a:pt x="34" y="138"/>
                  <a:pt x="31" y="140"/>
                  <a:pt x="28" y="142"/>
                </a:cubicBezTo>
                <a:cubicBezTo>
                  <a:pt x="20" y="151"/>
                  <a:pt x="20" y="164"/>
                  <a:pt x="28" y="172"/>
                </a:cubicBezTo>
                <a:cubicBezTo>
                  <a:pt x="36" y="180"/>
                  <a:pt x="50" y="180"/>
                  <a:pt x="58" y="17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230" name="TextBox 229"/>
          <p:cNvSpPr txBox="1">
            <a:spLocks noChangeArrowheads="1"/>
          </p:cNvSpPr>
          <p:nvPr/>
        </p:nvSpPr>
        <p:spPr bwMode="auto">
          <a:xfrm>
            <a:off x="3885488" y="2608015"/>
            <a:ext cx="209015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bg1"/>
                </a:solidFill>
                <a:latin typeface="Lato Black" pitchFamily="34" charset="0"/>
                <a:ea typeface="Lato Black" pitchFamily="34" charset="0"/>
                <a:cs typeface="Lato Black" pitchFamily="34" charset="0"/>
              </a:rPr>
              <a:t>S</a:t>
            </a:r>
            <a:endParaRPr lang="id-ID" sz="10000" b="1" dirty="0">
              <a:solidFill>
                <a:schemeClr val="bg1"/>
              </a:solidFill>
              <a:latin typeface="Lato Black" pitchFamily="34" charset="0"/>
              <a:ea typeface="Lato Black" pitchFamily="34" charset="0"/>
              <a:cs typeface="Lato Black" pitchFamily="34" charset="0"/>
            </a:endParaRPr>
          </a:p>
        </p:txBody>
      </p:sp>
      <p:sp>
        <p:nvSpPr>
          <p:cNvPr id="231" name="TextBox 230"/>
          <p:cNvSpPr txBox="1">
            <a:spLocks noChangeArrowheads="1"/>
          </p:cNvSpPr>
          <p:nvPr/>
        </p:nvSpPr>
        <p:spPr bwMode="auto">
          <a:xfrm>
            <a:off x="3801868" y="5295781"/>
            <a:ext cx="209015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bg1"/>
                </a:solidFill>
                <a:latin typeface="Lato Black" pitchFamily="34" charset="0"/>
                <a:ea typeface="Lato Black" pitchFamily="34" charset="0"/>
                <a:cs typeface="Lato Black" pitchFamily="34" charset="0"/>
              </a:rPr>
              <a:t>W</a:t>
            </a:r>
            <a:endParaRPr lang="id-ID" sz="10000" b="1" dirty="0">
              <a:solidFill>
                <a:schemeClr val="bg1"/>
              </a:solidFill>
              <a:latin typeface="Lato Black" pitchFamily="34" charset="0"/>
              <a:ea typeface="Lato Black" pitchFamily="34" charset="0"/>
              <a:cs typeface="Lato Black" pitchFamily="34" charset="0"/>
            </a:endParaRPr>
          </a:p>
        </p:txBody>
      </p:sp>
      <p:sp>
        <p:nvSpPr>
          <p:cNvPr id="232" name="TextBox 231"/>
          <p:cNvSpPr txBox="1">
            <a:spLocks noChangeArrowheads="1"/>
          </p:cNvSpPr>
          <p:nvPr/>
        </p:nvSpPr>
        <p:spPr bwMode="auto">
          <a:xfrm>
            <a:off x="3878068" y="7931765"/>
            <a:ext cx="209015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bg1"/>
                </a:solidFill>
                <a:latin typeface="Lato Black" pitchFamily="34" charset="0"/>
                <a:ea typeface="Lato Black" pitchFamily="34" charset="0"/>
                <a:cs typeface="Lato Black" pitchFamily="34" charset="0"/>
              </a:rPr>
              <a:t>O</a:t>
            </a:r>
            <a:endParaRPr lang="id-ID" sz="10000" b="1" dirty="0">
              <a:solidFill>
                <a:schemeClr val="bg1"/>
              </a:solidFill>
              <a:latin typeface="Lato Black" pitchFamily="34" charset="0"/>
              <a:ea typeface="Lato Black" pitchFamily="34" charset="0"/>
              <a:cs typeface="Lato Black" pitchFamily="34" charset="0"/>
            </a:endParaRPr>
          </a:p>
        </p:txBody>
      </p:sp>
      <p:sp>
        <p:nvSpPr>
          <p:cNvPr id="233" name="TextBox 232"/>
          <p:cNvSpPr txBox="1">
            <a:spLocks noChangeArrowheads="1"/>
          </p:cNvSpPr>
          <p:nvPr/>
        </p:nvSpPr>
        <p:spPr bwMode="auto">
          <a:xfrm>
            <a:off x="3822634" y="10488667"/>
            <a:ext cx="209015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0000" b="1" dirty="0" smtClean="0">
                <a:solidFill>
                  <a:schemeClr val="bg1"/>
                </a:solidFill>
                <a:latin typeface="Lato Black" pitchFamily="34" charset="0"/>
                <a:ea typeface="Lato Black" pitchFamily="34" charset="0"/>
                <a:cs typeface="Lato Black" pitchFamily="34" charset="0"/>
              </a:rPr>
              <a:t>T</a:t>
            </a:r>
            <a:endParaRPr lang="id-ID" sz="10000" b="1" dirty="0">
              <a:solidFill>
                <a:schemeClr val="bg1"/>
              </a:solidFill>
              <a:latin typeface="Lato Black" pitchFamily="34" charset="0"/>
              <a:ea typeface="Lato Black" pitchFamily="34" charset="0"/>
              <a:cs typeface="Lato Black" pitchFamily="34" charset="0"/>
            </a:endParaRPr>
          </a:p>
        </p:txBody>
      </p:sp>
      <p:grpSp>
        <p:nvGrpSpPr>
          <p:cNvPr id="234" name="กลุ่ม 130"/>
          <p:cNvGrpSpPr/>
          <p:nvPr/>
        </p:nvGrpSpPr>
        <p:grpSpPr>
          <a:xfrm>
            <a:off x="17215339" y="2531528"/>
            <a:ext cx="5081098" cy="2421472"/>
            <a:chOff x="13528954" y="4142550"/>
            <a:chExt cx="5081098" cy="2421472"/>
          </a:xfrm>
        </p:grpSpPr>
        <p:sp>
          <p:nvSpPr>
            <p:cNvPr id="235"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236" name="TextBox 235"/>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37"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238" name="กลุ่ม 130"/>
          <p:cNvGrpSpPr/>
          <p:nvPr/>
        </p:nvGrpSpPr>
        <p:grpSpPr>
          <a:xfrm>
            <a:off x="17175084" y="4969928"/>
            <a:ext cx="5081098" cy="2421472"/>
            <a:chOff x="13528954" y="4142550"/>
            <a:chExt cx="5081098" cy="2421472"/>
          </a:xfrm>
        </p:grpSpPr>
        <p:sp>
          <p:nvSpPr>
            <p:cNvPr id="239"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240" name="TextBox 239"/>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41"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242" name="กลุ่ม 130"/>
          <p:cNvGrpSpPr/>
          <p:nvPr/>
        </p:nvGrpSpPr>
        <p:grpSpPr>
          <a:xfrm>
            <a:off x="17215339" y="7636928"/>
            <a:ext cx="5081098" cy="2421472"/>
            <a:chOff x="13528954" y="4142550"/>
            <a:chExt cx="5081098" cy="2421472"/>
          </a:xfrm>
        </p:grpSpPr>
        <p:sp>
          <p:nvSpPr>
            <p:cNvPr id="243" name="Teardrop 16"/>
            <p:cNvSpPr/>
            <p:nvPr/>
          </p:nvSpPr>
          <p:spPr bwMode="auto">
            <a:xfrm rot="8100000">
              <a:off x="13528954" y="4142550"/>
              <a:ext cx="1113076" cy="111336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244" name="TextBox 243"/>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45"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246" name="กลุ่ม 130"/>
          <p:cNvGrpSpPr/>
          <p:nvPr/>
        </p:nvGrpSpPr>
        <p:grpSpPr>
          <a:xfrm>
            <a:off x="17175084" y="10151528"/>
            <a:ext cx="5081098" cy="2421472"/>
            <a:chOff x="13528954" y="4142550"/>
            <a:chExt cx="5081098" cy="2421472"/>
          </a:xfrm>
        </p:grpSpPr>
        <p:sp>
          <p:nvSpPr>
            <p:cNvPr id="247" name="Teardrop 16"/>
            <p:cNvSpPr/>
            <p:nvPr/>
          </p:nvSpPr>
          <p:spPr bwMode="auto">
            <a:xfrm rot="8100000">
              <a:off x="13528954" y="4142550"/>
              <a:ext cx="1113076" cy="111336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248" name="TextBox 247"/>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4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41" name="Group 40"/>
          <p:cNvGrpSpPr/>
          <p:nvPr/>
        </p:nvGrpSpPr>
        <p:grpSpPr>
          <a:xfrm>
            <a:off x="-67155" y="0"/>
            <a:ext cx="15438437" cy="1483379"/>
            <a:chOff x="-67155" y="0"/>
            <a:chExt cx="15438437" cy="1483379"/>
          </a:xfrm>
        </p:grpSpPr>
        <p:sp>
          <p:nvSpPr>
            <p:cNvPr id="42" name="Freeform 41"/>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3" name="Group 42"/>
            <p:cNvGrpSpPr/>
            <p:nvPr/>
          </p:nvGrpSpPr>
          <p:grpSpPr>
            <a:xfrm>
              <a:off x="590441" y="0"/>
              <a:ext cx="12477882" cy="1259765"/>
              <a:chOff x="15970295" y="4973456"/>
              <a:chExt cx="12477882" cy="1259765"/>
            </a:xfrm>
          </p:grpSpPr>
          <p:sp>
            <p:nvSpPr>
              <p:cNvPr id="44"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45" name="TextBox 44"/>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204317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4"/>
                                        </p:tgtEl>
                                        <p:attrNameLst>
                                          <p:attrName>style.visibility</p:attrName>
                                        </p:attrNameLst>
                                      </p:cBhvr>
                                      <p:to>
                                        <p:strVal val="visible"/>
                                      </p:to>
                                    </p:set>
                                    <p:animEffect transition="in" filter="wipe(left)">
                                      <p:cBhvr>
                                        <p:cTn id="7" dur="500"/>
                                        <p:tgtEl>
                                          <p:spTgt spid="2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wipe(left)">
                                      <p:cBhvr>
                                        <p:cTn id="11" dur="500"/>
                                        <p:tgtEl>
                                          <p:spTgt spid="23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2"/>
                                        </p:tgtEl>
                                        <p:attrNameLst>
                                          <p:attrName>style.visibility</p:attrName>
                                        </p:attrNameLst>
                                      </p:cBhvr>
                                      <p:to>
                                        <p:strVal val="visible"/>
                                      </p:to>
                                    </p:set>
                                    <p:animEffect transition="in" filter="wipe(left)">
                                      <p:cBhvr>
                                        <p:cTn id="15" dur="500"/>
                                        <p:tgtEl>
                                          <p:spTgt spid="24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46"/>
                                        </p:tgtEl>
                                        <p:attrNameLst>
                                          <p:attrName>style.visibility</p:attrName>
                                        </p:attrNameLst>
                                      </p:cBhvr>
                                      <p:to>
                                        <p:strVal val="visible"/>
                                      </p:to>
                                    </p:set>
                                    <p:animEffect transition="in" filter="wipe(left)">
                                      <p:cBhvr>
                                        <p:cTn id="19" dur="5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1"/>
          <p:cNvGrpSpPr/>
          <p:nvPr/>
        </p:nvGrpSpPr>
        <p:grpSpPr>
          <a:xfrm>
            <a:off x="960437" y="6191299"/>
            <a:ext cx="8247822" cy="4253420"/>
            <a:chOff x="5525930" y="6566980"/>
            <a:chExt cx="8247822" cy="4253420"/>
          </a:xfrm>
        </p:grpSpPr>
        <p:grpSp>
          <p:nvGrpSpPr>
            <p:cNvPr id="42" name="กลุ่ม 24"/>
            <p:cNvGrpSpPr/>
            <p:nvPr/>
          </p:nvGrpSpPr>
          <p:grpSpPr>
            <a:xfrm>
              <a:off x="5525930" y="6566980"/>
              <a:ext cx="8247822" cy="4253420"/>
              <a:chOff x="5853113" y="6453188"/>
              <a:chExt cx="7077075" cy="3649663"/>
            </a:xfrm>
            <a:solidFill>
              <a:schemeClr val="accent5"/>
            </a:solidFill>
          </p:grpSpPr>
          <p:sp>
            <p:nvSpPr>
              <p:cNvPr id="45" name="Oval 44"/>
              <p:cNvSpPr>
                <a:spLocks noChangeArrowheads="1"/>
              </p:cNvSpPr>
              <p:nvPr/>
            </p:nvSpPr>
            <p:spPr bwMode="auto">
              <a:xfrm>
                <a:off x="9136063" y="6883400"/>
                <a:ext cx="2789238" cy="27892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45"/>
              <p:cNvSpPr>
                <a:spLocks noEditPoints="1"/>
              </p:cNvSpPr>
              <p:nvPr/>
            </p:nvSpPr>
            <p:spPr bwMode="auto">
              <a:xfrm>
                <a:off x="5853113" y="6453188"/>
                <a:ext cx="7077075" cy="3649663"/>
              </a:xfrm>
              <a:custGeom>
                <a:avLst/>
                <a:gdLst>
                  <a:gd name="T0" fmla="*/ 420 w 444"/>
                  <a:gd name="T1" fmla="*/ 99 h 229"/>
                  <a:gd name="T2" fmla="*/ 400 w 444"/>
                  <a:gd name="T3" fmla="*/ 74 h 229"/>
                  <a:gd name="T4" fmla="*/ 291 w 444"/>
                  <a:gd name="T5" fmla="*/ 0 h 229"/>
                  <a:gd name="T6" fmla="*/ 114 w 444"/>
                  <a:gd name="T7" fmla="*/ 1 h 229"/>
                  <a:gd name="T8" fmla="*/ 0 w 444"/>
                  <a:gd name="T9" fmla="*/ 115 h 229"/>
                  <a:gd name="T10" fmla="*/ 114 w 444"/>
                  <a:gd name="T11" fmla="*/ 229 h 229"/>
                  <a:gd name="T12" fmla="*/ 293 w 444"/>
                  <a:gd name="T13" fmla="*/ 229 h 229"/>
                  <a:gd name="T14" fmla="*/ 400 w 444"/>
                  <a:gd name="T15" fmla="*/ 155 h 229"/>
                  <a:gd name="T16" fmla="*/ 420 w 444"/>
                  <a:gd name="T17" fmla="*/ 131 h 229"/>
                  <a:gd name="T18" fmla="*/ 444 w 444"/>
                  <a:gd name="T19" fmla="*/ 115 h 229"/>
                  <a:gd name="T20" fmla="*/ 420 w 444"/>
                  <a:gd name="T21" fmla="*/ 99 h 229"/>
                  <a:gd name="T22" fmla="*/ 294 w 444"/>
                  <a:gd name="T23" fmla="*/ 212 h 229"/>
                  <a:gd name="T24" fmla="*/ 196 w 444"/>
                  <a:gd name="T25" fmla="*/ 115 h 229"/>
                  <a:gd name="T26" fmla="*/ 294 w 444"/>
                  <a:gd name="T27" fmla="*/ 17 h 229"/>
                  <a:gd name="T28" fmla="*/ 391 w 444"/>
                  <a:gd name="T29" fmla="*/ 115 h 229"/>
                  <a:gd name="T30" fmla="*/ 294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420" y="99"/>
                    </a:moveTo>
                    <a:cubicBezTo>
                      <a:pt x="410" y="93"/>
                      <a:pt x="404" y="84"/>
                      <a:pt x="400" y="74"/>
                    </a:cubicBezTo>
                    <a:cubicBezTo>
                      <a:pt x="383" y="30"/>
                      <a:pt x="340" y="0"/>
                      <a:pt x="291" y="0"/>
                    </a:cubicBezTo>
                    <a:cubicBezTo>
                      <a:pt x="255" y="1"/>
                      <a:pt x="150" y="1"/>
                      <a:pt x="114" y="1"/>
                    </a:cubicBezTo>
                    <a:cubicBezTo>
                      <a:pt x="51" y="1"/>
                      <a:pt x="0" y="52"/>
                      <a:pt x="0" y="115"/>
                    </a:cubicBezTo>
                    <a:cubicBezTo>
                      <a:pt x="0" y="178"/>
                      <a:pt x="51" y="229"/>
                      <a:pt x="114" y="229"/>
                    </a:cubicBezTo>
                    <a:cubicBezTo>
                      <a:pt x="150" y="229"/>
                      <a:pt x="257" y="229"/>
                      <a:pt x="293" y="229"/>
                    </a:cubicBezTo>
                    <a:cubicBezTo>
                      <a:pt x="342" y="229"/>
                      <a:pt x="383" y="198"/>
                      <a:pt x="400" y="155"/>
                    </a:cubicBezTo>
                    <a:cubicBezTo>
                      <a:pt x="404" y="145"/>
                      <a:pt x="410" y="136"/>
                      <a:pt x="420" y="131"/>
                    </a:cubicBezTo>
                    <a:cubicBezTo>
                      <a:pt x="444" y="115"/>
                      <a:pt x="444" y="115"/>
                      <a:pt x="444" y="115"/>
                    </a:cubicBezTo>
                    <a:lnTo>
                      <a:pt x="420" y="99"/>
                    </a:lnTo>
                    <a:close/>
                    <a:moveTo>
                      <a:pt x="294" y="212"/>
                    </a:moveTo>
                    <a:cubicBezTo>
                      <a:pt x="240" y="212"/>
                      <a:pt x="196" y="169"/>
                      <a:pt x="196" y="115"/>
                    </a:cubicBezTo>
                    <a:cubicBezTo>
                      <a:pt x="196" y="61"/>
                      <a:pt x="240" y="17"/>
                      <a:pt x="294" y="17"/>
                    </a:cubicBezTo>
                    <a:cubicBezTo>
                      <a:pt x="347" y="17"/>
                      <a:pt x="391" y="61"/>
                      <a:pt x="391" y="115"/>
                    </a:cubicBezTo>
                    <a:cubicBezTo>
                      <a:pt x="391" y="169"/>
                      <a:pt x="347" y="212"/>
                      <a:pt x="294"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43" name="TextBox 42"/>
            <p:cNvSpPr txBox="1"/>
            <p:nvPr/>
          </p:nvSpPr>
          <p:spPr>
            <a:xfrm>
              <a:off x="6132960" y="7875582"/>
              <a:ext cx="2898170" cy="1698890"/>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4" name="TextBox 43"/>
            <p:cNvSpPr txBox="1"/>
            <p:nvPr/>
          </p:nvSpPr>
          <p:spPr>
            <a:xfrm>
              <a:off x="6294436" y="7262373"/>
              <a:ext cx="2667001" cy="738627"/>
            </a:xfrm>
            <a:prstGeom prst="rect">
              <a:avLst/>
            </a:prstGeom>
            <a:noFill/>
          </p:spPr>
          <p:txBody>
            <a:bodyPr wrap="square" lIns="182843" tIns="91422" rIns="182843" bIns="91422" rtlCol="0">
              <a:spAutoFit/>
            </a:bodyPr>
            <a:lstStyle/>
            <a:p>
              <a:pPr algn="r"/>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47" name="กลุ่ม 12"/>
          <p:cNvGrpSpPr/>
          <p:nvPr/>
        </p:nvGrpSpPr>
        <p:grpSpPr>
          <a:xfrm>
            <a:off x="7730522" y="3981499"/>
            <a:ext cx="8247822" cy="4253420"/>
            <a:chOff x="12219815" y="4316672"/>
            <a:chExt cx="8247822" cy="4253420"/>
          </a:xfrm>
        </p:grpSpPr>
        <p:grpSp>
          <p:nvGrpSpPr>
            <p:cNvPr id="48" name="กลุ่ม 25"/>
            <p:cNvGrpSpPr/>
            <p:nvPr/>
          </p:nvGrpSpPr>
          <p:grpSpPr>
            <a:xfrm>
              <a:off x="12219815" y="4316672"/>
              <a:ext cx="8247822" cy="4253420"/>
              <a:chOff x="11495088" y="4556125"/>
              <a:chExt cx="7077075" cy="3649663"/>
            </a:xfrm>
            <a:solidFill>
              <a:schemeClr val="accent6"/>
            </a:solidFill>
          </p:grpSpPr>
          <p:sp>
            <p:nvSpPr>
              <p:cNvPr id="51" name="Freeform 8"/>
              <p:cNvSpPr>
                <a:spLocks noEditPoints="1"/>
              </p:cNvSpPr>
              <p:nvPr/>
            </p:nvSpPr>
            <p:spPr bwMode="auto">
              <a:xfrm>
                <a:off x="11495088" y="4556125"/>
                <a:ext cx="7077075" cy="3649663"/>
              </a:xfrm>
              <a:custGeom>
                <a:avLst/>
                <a:gdLst>
                  <a:gd name="T0" fmla="*/ 330 w 444"/>
                  <a:gd name="T1" fmla="*/ 1 h 229"/>
                  <a:gd name="T2" fmla="*/ 153 w 444"/>
                  <a:gd name="T3" fmla="*/ 1 h 229"/>
                  <a:gd name="T4" fmla="*/ 44 w 444"/>
                  <a:gd name="T5" fmla="*/ 74 h 229"/>
                  <a:gd name="T6" fmla="*/ 24 w 444"/>
                  <a:gd name="T7" fmla="*/ 99 h 229"/>
                  <a:gd name="T8" fmla="*/ 0 w 444"/>
                  <a:gd name="T9" fmla="*/ 115 h 229"/>
                  <a:gd name="T10" fmla="*/ 24 w 444"/>
                  <a:gd name="T11" fmla="*/ 131 h 229"/>
                  <a:gd name="T12" fmla="*/ 44 w 444"/>
                  <a:gd name="T13" fmla="*/ 155 h 229"/>
                  <a:gd name="T14" fmla="*/ 151 w 444"/>
                  <a:gd name="T15" fmla="*/ 229 h 229"/>
                  <a:gd name="T16" fmla="*/ 330 w 444"/>
                  <a:gd name="T17" fmla="*/ 229 h 229"/>
                  <a:gd name="T18" fmla="*/ 444 w 444"/>
                  <a:gd name="T19" fmla="*/ 115 h 229"/>
                  <a:gd name="T20" fmla="*/ 330 w 444"/>
                  <a:gd name="T21" fmla="*/ 1 h 229"/>
                  <a:gd name="T22" fmla="*/ 150 w 444"/>
                  <a:gd name="T23" fmla="*/ 212 h 229"/>
                  <a:gd name="T24" fmla="*/ 53 w 444"/>
                  <a:gd name="T25" fmla="*/ 115 h 229"/>
                  <a:gd name="T26" fmla="*/ 150 w 444"/>
                  <a:gd name="T27" fmla="*/ 17 h 229"/>
                  <a:gd name="T28" fmla="*/ 248 w 444"/>
                  <a:gd name="T29" fmla="*/ 115 h 229"/>
                  <a:gd name="T30" fmla="*/ 150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330" y="1"/>
                    </a:moveTo>
                    <a:cubicBezTo>
                      <a:pt x="294" y="1"/>
                      <a:pt x="188" y="1"/>
                      <a:pt x="153" y="1"/>
                    </a:cubicBezTo>
                    <a:cubicBezTo>
                      <a:pt x="103" y="0"/>
                      <a:pt x="61" y="30"/>
                      <a:pt x="44" y="74"/>
                    </a:cubicBezTo>
                    <a:cubicBezTo>
                      <a:pt x="40" y="84"/>
                      <a:pt x="33" y="93"/>
                      <a:pt x="24" y="99"/>
                    </a:cubicBezTo>
                    <a:cubicBezTo>
                      <a:pt x="0" y="115"/>
                      <a:pt x="0" y="115"/>
                      <a:pt x="0" y="115"/>
                    </a:cubicBezTo>
                    <a:cubicBezTo>
                      <a:pt x="24" y="131"/>
                      <a:pt x="24" y="131"/>
                      <a:pt x="24" y="131"/>
                    </a:cubicBezTo>
                    <a:cubicBezTo>
                      <a:pt x="33" y="137"/>
                      <a:pt x="40" y="145"/>
                      <a:pt x="44" y="155"/>
                    </a:cubicBezTo>
                    <a:cubicBezTo>
                      <a:pt x="60" y="198"/>
                      <a:pt x="102" y="229"/>
                      <a:pt x="151" y="229"/>
                    </a:cubicBezTo>
                    <a:cubicBezTo>
                      <a:pt x="187" y="229"/>
                      <a:pt x="294" y="229"/>
                      <a:pt x="330" y="229"/>
                    </a:cubicBezTo>
                    <a:cubicBezTo>
                      <a:pt x="393" y="229"/>
                      <a:pt x="444" y="178"/>
                      <a:pt x="444" y="115"/>
                    </a:cubicBezTo>
                    <a:cubicBezTo>
                      <a:pt x="444" y="52"/>
                      <a:pt x="393" y="1"/>
                      <a:pt x="330" y="1"/>
                    </a:cubicBezTo>
                    <a:close/>
                    <a:moveTo>
                      <a:pt x="150" y="212"/>
                    </a:moveTo>
                    <a:cubicBezTo>
                      <a:pt x="97" y="212"/>
                      <a:pt x="53" y="169"/>
                      <a:pt x="53" y="115"/>
                    </a:cubicBezTo>
                    <a:cubicBezTo>
                      <a:pt x="53" y="61"/>
                      <a:pt x="97" y="17"/>
                      <a:pt x="150" y="17"/>
                    </a:cubicBezTo>
                    <a:cubicBezTo>
                      <a:pt x="204" y="17"/>
                      <a:pt x="248" y="61"/>
                      <a:pt x="248" y="115"/>
                    </a:cubicBezTo>
                    <a:cubicBezTo>
                      <a:pt x="248" y="169"/>
                      <a:pt x="204" y="212"/>
                      <a:pt x="150"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Oval 9"/>
              <p:cNvSpPr>
                <a:spLocks noChangeArrowheads="1"/>
              </p:cNvSpPr>
              <p:nvPr/>
            </p:nvSpPr>
            <p:spPr bwMode="auto">
              <a:xfrm>
                <a:off x="12499976" y="4986338"/>
                <a:ext cx="2789238" cy="2805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49" name="TextBox 48"/>
            <p:cNvSpPr txBox="1"/>
            <p:nvPr/>
          </p:nvSpPr>
          <p:spPr>
            <a:xfrm>
              <a:off x="16955930" y="5741982"/>
              <a:ext cx="2898170"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16962437" y="5204973"/>
              <a:ext cx="2667001"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65" name="กลุ่ม 1"/>
          <p:cNvGrpSpPr/>
          <p:nvPr/>
        </p:nvGrpSpPr>
        <p:grpSpPr>
          <a:xfrm>
            <a:off x="8427670" y="8441607"/>
            <a:ext cx="8247822" cy="4253420"/>
            <a:chOff x="5525930" y="6566980"/>
            <a:chExt cx="8247822" cy="4253420"/>
          </a:xfrm>
        </p:grpSpPr>
        <p:grpSp>
          <p:nvGrpSpPr>
            <p:cNvPr id="66" name="กลุ่ม 24"/>
            <p:cNvGrpSpPr/>
            <p:nvPr/>
          </p:nvGrpSpPr>
          <p:grpSpPr>
            <a:xfrm>
              <a:off x="5525930" y="6566980"/>
              <a:ext cx="8247822" cy="4253420"/>
              <a:chOff x="5853113" y="6453188"/>
              <a:chExt cx="7077075" cy="3649663"/>
            </a:xfrm>
            <a:solidFill>
              <a:schemeClr val="accent5"/>
            </a:solidFill>
          </p:grpSpPr>
          <p:sp>
            <p:nvSpPr>
              <p:cNvPr id="69" name="Oval 68"/>
              <p:cNvSpPr>
                <a:spLocks noChangeArrowheads="1"/>
              </p:cNvSpPr>
              <p:nvPr/>
            </p:nvSpPr>
            <p:spPr bwMode="auto">
              <a:xfrm>
                <a:off x="9136063" y="6883400"/>
                <a:ext cx="2789238" cy="27892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69"/>
              <p:cNvSpPr>
                <a:spLocks noEditPoints="1"/>
              </p:cNvSpPr>
              <p:nvPr/>
            </p:nvSpPr>
            <p:spPr bwMode="auto">
              <a:xfrm>
                <a:off x="5853113" y="6453188"/>
                <a:ext cx="7077075" cy="3649663"/>
              </a:xfrm>
              <a:custGeom>
                <a:avLst/>
                <a:gdLst>
                  <a:gd name="T0" fmla="*/ 420 w 444"/>
                  <a:gd name="T1" fmla="*/ 99 h 229"/>
                  <a:gd name="T2" fmla="*/ 400 w 444"/>
                  <a:gd name="T3" fmla="*/ 74 h 229"/>
                  <a:gd name="T4" fmla="*/ 291 w 444"/>
                  <a:gd name="T5" fmla="*/ 0 h 229"/>
                  <a:gd name="T6" fmla="*/ 114 w 444"/>
                  <a:gd name="T7" fmla="*/ 1 h 229"/>
                  <a:gd name="T8" fmla="*/ 0 w 444"/>
                  <a:gd name="T9" fmla="*/ 115 h 229"/>
                  <a:gd name="T10" fmla="*/ 114 w 444"/>
                  <a:gd name="T11" fmla="*/ 229 h 229"/>
                  <a:gd name="T12" fmla="*/ 293 w 444"/>
                  <a:gd name="T13" fmla="*/ 229 h 229"/>
                  <a:gd name="T14" fmla="*/ 400 w 444"/>
                  <a:gd name="T15" fmla="*/ 155 h 229"/>
                  <a:gd name="T16" fmla="*/ 420 w 444"/>
                  <a:gd name="T17" fmla="*/ 131 h 229"/>
                  <a:gd name="T18" fmla="*/ 444 w 444"/>
                  <a:gd name="T19" fmla="*/ 115 h 229"/>
                  <a:gd name="T20" fmla="*/ 420 w 444"/>
                  <a:gd name="T21" fmla="*/ 99 h 229"/>
                  <a:gd name="T22" fmla="*/ 294 w 444"/>
                  <a:gd name="T23" fmla="*/ 212 h 229"/>
                  <a:gd name="T24" fmla="*/ 196 w 444"/>
                  <a:gd name="T25" fmla="*/ 115 h 229"/>
                  <a:gd name="T26" fmla="*/ 294 w 444"/>
                  <a:gd name="T27" fmla="*/ 17 h 229"/>
                  <a:gd name="T28" fmla="*/ 391 w 444"/>
                  <a:gd name="T29" fmla="*/ 115 h 229"/>
                  <a:gd name="T30" fmla="*/ 294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420" y="99"/>
                    </a:moveTo>
                    <a:cubicBezTo>
                      <a:pt x="410" y="93"/>
                      <a:pt x="404" y="84"/>
                      <a:pt x="400" y="74"/>
                    </a:cubicBezTo>
                    <a:cubicBezTo>
                      <a:pt x="383" y="30"/>
                      <a:pt x="340" y="0"/>
                      <a:pt x="291" y="0"/>
                    </a:cubicBezTo>
                    <a:cubicBezTo>
                      <a:pt x="255" y="1"/>
                      <a:pt x="150" y="1"/>
                      <a:pt x="114" y="1"/>
                    </a:cubicBezTo>
                    <a:cubicBezTo>
                      <a:pt x="51" y="1"/>
                      <a:pt x="0" y="52"/>
                      <a:pt x="0" y="115"/>
                    </a:cubicBezTo>
                    <a:cubicBezTo>
                      <a:pt x="0" y="178"/>
                      <a:pt x="51" y="229"/>
                      <a:pt x="114" y="229"/>
                    </a:cubicBezTo>
                    <a:cubicBezTo>
                      <a:pt x="150" y="229"/>
                      <a:pt x="257" y="229"/>
                      <a:pt x="293" y="229"/>
                    </a:cubicBezTo>
                    <a:cubicBezTo>
                      <a:pt x="342" y="229"/>
                      <a:pt x="383" y="198"/>
                      <a:pt x="400" y="155"/>
                    </a:cubicBezTo>
                    <a:cubicBezTo>
                      <a:pt x="404" y="145"/>
                      <a:pt x="410" y="136"/>
                      <a:pt x="420" y="131"/>
                    </a:cubicBezTo>
                    <a:cubicBezTo>
                      <a:pt x="444" y="115"/>
                      <a:pt x="444" y="115"/>
                      <a:pt x="444" y="115"/>
                    </a:cubicBezTo>
                    <a:lnTo>
                      <a:pt x="420" y="99"/>
                    </a:lnTo>
                    <a:close/>
                    <a:moveTo>
                      <a:pt x="294" y="212"/>
                    </a:moveTo>
                    <a:cubicBezTo>
                      <a:pt x="240" y="212"/>
                      <a:pt x="196" y="169"/>
                      <a:pt x="196" y="115"/>
                    </a:cubicBezTo>
                    <a:cubicBezTo>
                      <a:pt x="196" y="61"/>
                      <a:pt x="240" y="17"/>
                      <a:pt x="294" y="17"/>
                    </a:cubicBezTo>
                    <a:cubicBezTo>
                      <a:pt x="347" y="17"/>
                      <a:pt x="391" y="61"/>
                      <a:pt x="391" y="115"/>
                    </a:cubicBezTo>
                    <a:cubicBezTo>
                      <a:pt x="391" y="169"/>
                      <a:pt x="347" y="212"/>
                      <a:pt x="294" y="21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67" name="TextBox 66"/>
            <p:cNvSpPr txBox="1"/>
            <p:nvPr/>
          </p:nvSpPr>
          <p:spPr>
            <a:xfrm>
              <a:off x="6132960" y="7875582"/>
              <a:ext cx="2898170" cy="1698890"/>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8" name="TextBox 67"/>
            <p:cNvSpPr txBox="1"/>
            <p:nvPr/>
          </p:nvSpPr>
          <p:spPr>
            <a:xfrm>
              <a:off x="6294436" y="7262373"/>
              <a:ext cx="2667001" cy="738627"/>
            </a:xfrm>
            <a:prstGeom prst="rect">
              <a:avLst/>
            </a:prstGeom>
            <a:noFill/>
          </p:spPr>
          <p:txBody>
            <a:bodyPr wrap="square" lIns="182843" tIns="91422" rIns="182843" bIns="91422" rtlCol="0">
              <a:spAutoFit/>
            </a:bodyPr>
            <a:lstStyle/>
            <a:p>
              <a:pPr algn="r"/>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71" name="กลุ่ม 12"/>
          <p:cNvGrpSpPr/>
          <p:nvPr/>
        </p:nvGrpSpPr>
        <p:grpSpPr>
          <a:xfrm>
            <a:off x="15121555" y="6191299"/>
            <a:ext cx="8247822" cy="4253420"/>
            <a:chOff x="12219815" y="4316672"/>
            <a:chExt cx="8247822" cy="4253420"/>
          </a:xfrm>
        </p:grpSpPr>
        <p:grpSp>
          <p:nvGrpSpPr>
            <p:cNvPr id="72" name="กลุ่ม 25"/>
            <p:cNvGrpSpPr/>
            <p:nvPr/>
          </p:nvGrpSpPr>
          <p:grpSpPr>
            <a:xfrm>
              <a:off x="12219815" y="4316672"/>
              <a:ext cx="8247822" cy="4253420"/>
              <a:chOff x="11495088" y="4556125"/>
              <a:chExt cx="7077075" cy="3649663"/>
            </a:xfrm>
            <a:solidFill>
              <a:schemeClr val="accent6"/>
            </a:solidFill>
          </p:grpSpPr>
          <p:sp>
            <p:nvSpPr>
              <p:cNvPr id="75" name="Freeform 8"/>
              <p:cNvSpPr>
                <a:spLocks noEditPoints="1"/>
              </p:cNvSpPr>
              <p:nvPr/>
            </p:nvSpPr>
            <p:spPr bwMode="auto">
              <a:xfrm>
                <a:off x="11495088" y="4556125"/>
                <a:ext cx="7077075" cy="3649663"/>
              </a:xfrm>
              <a:custGeom>
                <a:avLst/>
                <a:gdLst>
                  <a:gd name="T0" fmla="*/ 330 w 444"/>
                  <a:gd name="T1" fmla="*/ 1 h 229"/>
                  <a:gd name="T2" fmla="*/ 153 w 444"/>
                  <a:gd name="T3" fmla="*/ 1 h 229"/>
                  <a:gd name="T4" fmla="*/ 44 w 444"/>
                  <a:gd name="T5" fmla="*/ 74 h 229"/>
                  <a:gd name="T6" fmla="*/ 24 w 444"/>
                  <a:gd name="T7" fmla="*/ 99 h 229"/>
                  <a:gd name="T8" fmla="*/ 0 w 444"/>
                  <a:gd name="T9" fmla="*/ 115 h 229"/>
                  <a:gd name="T10" fmla="*/ 24 w 444"/>
                  <a:gd name="T11" fmla="*/ 131 h 229"/>
                  <a:gd name="T12" fmla="*/ 44 w 444"/>
                  <a:gd name="T13" fmla="*/ 155 h 229"/>
                  <a:gd name="T14" fmla="*/ 151 w 444"/>
                  <a:gd name="T15" fmla="*/ 229 h 229"/>
                  <a:gd name="T16" fmla="*/ 330 w 444"/>
                  <a:gd name="T17" fmla="*/ 229 h 229"/>
                  <a:gd name="T18" fmla="*/ 444 w 444"/>
                  <a:gd name="T19" fmla="*/ 115 h 229"/>
                  <a:gd name="T20" fmla="*/ 330 w 444"/>
                  <a:gd name="T21" fmla="*/ 1 h 229"/>
                  <a:gd name="T22" fmla="*/ 150 w 444"/>
                  <a:gd name="T23" fmla="*/ 212 h 229"/>
                  <a:gd name="T24" fmla="*/ 53 w 444"/>
                  <a:gd name="T25" fmla="*/ 115 h 229"/>
                  <a:gd name="T26" fmla="*/ 150 w 444"/>
                  <a:gd name="T27" fmla="*/ 17 h 229"/>
                  <a:gd name="T28" fmla="*/ 248 w 444"/>
                  <a:gd name="T29" fmla="*/ 115 h 229"/>
                  <a:gd name="T30" fmla="*/ 150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330" y="1"/>
                    </a:moveTo>
                    <a:cubicBezTo>
                      <a:pt x="294" y="1"/>
                      <a:pt x="188" y="1"/>
                      <a:pt x="153" y="1"/>
                    </a:cubicBezTo>
                    <a:cubicBezTo>
                      <a:pt x="103" y="0"/>
                      <a:pt x="61" y="30"/>
                      <a:pt x="44" y="74"/>
                    </a:cubicBezTo>
                    <a:cubicBezTo>
                      <a:pt x="40" y="84"/>
                      <a:pt x="33" y="93"/>
                      <a:pt x="24" y="99"/>
                    </a:cubicBezTo>
                    <a:cubicBezTo>
                      <a:pt x="0" y="115"/>
                      <a:pt x="0" y="115"/>
                      <a:pt x="0" y="115"/>
                    </a:cubicBezTo>
                    <a:cubicBezTo>
                      <a:pt x="24" y="131"/>
                      <a:pt x="24" y="131"/>
                      <a:pt x="24" y="131"/>
                    </a:cubicBezTo>
                    <a:cubicBezTo>
                      <a:pt x="33" y="137"/>
                      <a:pt x="40" y="145"/>
                      <a:pt x="44" y="155"/>
                    </a:cubicBezTo>
                    <a:cubicBezTo>
                      <a:pt x="60" y="198"/>
                      <a:pt x="102" y="229"/>
                      <a:pt x="151" y="229"/>
                    </a:cubicBezTo>
                    <a:cubicBezTo>
                      <a:pt x="187" y="229"/>
                      <a:pt x="294" y="229"/>
                      <a:pt x="330" y="229"/>
                    </a:cubicBezTo>
                    <a:cubicBezTo>
                      <a:pt x="393" y="229"/>
                      <a:pt x="444" y="178"/>
                      <a:pt x="444" y="115"/>
                    </a:cubicBezTo>
                    <a:cubicBezTo>
                      <a:pt x="444" y="52"/>
                      <a:pt x="393" y="1"/>
                      <a:pt x="330" y="1"/>
                    </a:cubicBezTo>
                    <a:close/>
                    <a:moveTo>
                      <a:pt x="150" y="212"/>
                    </a:moveTo>
                    <a:cubicBezTo>
                      <a:pt x="97" y="212"/>
                      <a:pt x="53" y="169"/>
                      <a:pt x="53" y="115"/>
                    </a:cubicBezTo>
                    <a:cubicBezTo>
                      <a:pt x="53" y="61"/>
                      <a:pt x="97" y="17"/>
                      <a:pt x="150" y="17"/>
                    </a:cubicBezTo>
                    <a:cubicBezTo>
                      <a:pt x="204" y="17"/>
                      <a:pt x="248" y="61"/>
                      <a:pt x="248" y="115"/>
                    </a:cubicBezTo>
                    <a:cubicBezTo>
                      <a:pt x="248" y="169"/>
                      <a:pt x="204" y="212"/>
                      <a:pt x="150" y="2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9"/>
              <p:cNvSpPr>
                <a:spLocks noChangeArrowheads="1"/>
              </p:cNvSpPr>
              <p:nvPr/>
            </p:nvSpPr>
            <p:spPr bwMode="auto">
              <a:xfrm>
                <a:off x="12499976" y="4986338"/>
                <a:ext cx="2789238" cy="28051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73" name="TextBox 72"/>
            <p:cNvSpPr txBox="1"/>
            <p:nvPr/>
          </p:nvSpPr>
          <p:spPr>
            <a:xfrm>
              <a:off x="16955930" y="5741982"/>
              <a:ext cx="2898170"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74" name="TextBox 73"/>
            <p:cNvSpPr txBox="1"/>
            <p:nvPr/>
          </p:nvSpPr>
          <p:spPr>
            <a:xfrm>
              <a:off x="16962437" y="5204973"/>
              <a:ext cx="2667001"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77" name="Group 76"/>
          <p:cNvGrpSpPr/>
          <p:nvPr/>
        </p:nvGrpSpPr>
        <p:grpSpPr>
          <a:xfrm>
            <a:off x="8684705" y="4636109"/>
            <a:ext cx="3571980" cy="3571979"/>
            <a:chOff x="5684837" y="8229600"/>
            <a:chExt cx="5452844" cy="5452844"/>
          </a:xfrm>
        </p:grpSpPr>
        <p:pic>
          <p:nvPicPr>
            <p:cNvPr id="78" name="Picture 7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79"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8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1" name="Group 80"/>
          <p:cNvGrpSpPr/>
          <p:nvPr/>
        </p:nvGrpSpPr>
        <p:grpSpPr>
          <a:xfrm>
            <a:off x="4541837" y="6824474"/>
            <a:ext cx="3571980" cy="3571979"/>
            <a:chOff x="11347902" y="8263156"/>
            <a:chExt cx="5452844" cy="5452844"/>
          </a:xfrm>
        </p:grpSpPr>
        <p:pic>
          <p:nvPicPr>
            <p:cNvPr id="82" name="Picture 8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83"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84" name="กลุ่ม 79"/>
            <p:cNvGrpSpPr/>
            <p:nvPr/>
          </p:nvGrpSpPr>
          <p:grpSpPr>
            <a:xfrm>
              <a:off x="13627245" y="9762741"/>
              <a:ext cx="1040499" cy="1553370"/>
              <a:chOff x="9260948" y="10553700"/>
              <a:chExt cx="447675" cy="668338"/>
            </a:xfrm>
            <a:solidFill>
              <a:schemeClr val="bg1"/>
            </a:solidFill>
          </p:grpSpPr>
          <p:sp>
            <p:nvSpPr>
              <p:cNvPr id="85"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9" name="Group 88"/>
          <p:cNvGrpSpPr/>
          <p:nvPr/>
        </p:nvGrpSpPr>
        <p:grpSpPr>
          <a:xfrm>
            <a:off x="12022061" y="9044809"/>
            <a:ext cx="3571980" cy="3571979"/>
            <a:chOff x="24266" y="8229600"/>
            <a:chExt cx="5452844" cy="5452844"/>
          </a:xfrm>
        </p:grpSpPr>
        <p:pic>
          <p:nvPicPr>
            <p:cNvPr id="90" name="Picture 8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91" name="Rectangle 139"/>
            <p:cNvSpPr/>
            <p:nvPr/>
          </p:nvSpPr>
          <p:spPr>
            <a:xfrm>
              <a:off x="1314029" y="8995646"/>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93" name="Group 92"/>
          <p:cNvGrpSpPr/>
          <p:nvPr/>
        </p:nvGrpSpPr>
        <p:grpSpPr>
          <a:xfrm>
            <a:off x="16067535" y="6824475"/>
            <a:ext cx="3571980" cy="3571979"/>
            <a:chOff x="17008473" y="8263156"/>
            <a:chExt cx="5452844" cy="5452844"/>
          </a:xfrm>
        </p:grpSpPr>
        <p:pic>
          <p:nvPicPr>
            <p:cNvPr id="94" name="Picture 9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95"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96" name="กลุ่ม 63"/>
            <p:cNvGrpSpPr/>
            <p:nvPr/>
          </p:nvGrpSpPr>
          <p:grpSpPr>
            <a:xfrm>
              <a:off x="19136773" y="9762392"/>
              <a:ext cx="1483264" cy="1486955"/>
              <a:chOff x="17129509" y="11525195"/>
              <a:chExt cx="638175" cy="639763"/>
            </a:xfrm>
            <a:solidFill>
              <a:schemeClr val="bg1"/>
            </a:solidFill>
          </p:grpSpPr>
          <p:sp>
            <p:nvSpPr>
              <p:cNvPr id="9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4" name="Group 103"/>
          <p:cNvGrpSpPr/>
          <p:nvPr/>
        </p:nvGrpSpPr>
        <p:grpSpPr>
          <a:xfrm>
            <a:off x="1588031" y="1828800"/>
            <a:ext cx="21699006" cy="1569827"/>
            <a:chOff x="17167947" y="1544895"/>
            <a:chExt cx="9061387" cy="3050365"/>
          </a:xfrm>
        </p:grpSpPr>
        <p:sp>
          <p:nvSpPr>
            <p:cNvPr id="105" name="TextBox 104"/>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6" name="TextBox 105"/>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grpSp>
        <p:nvGrpSpPr>
          <p:cNvPr id="64" name="Group 63"/>
          <p:cNvGrpSpPr/>
          <p:nvPr/>
        </p:nvGrpSpPr>
        <p:grpSpPr>
          <a:xfrm>
            <a:off x="-67155" y="0"/>
            <a:ext cx="15438437" cy="1483379"/>
            <a:chOff x="-67155" y="0"/>
            <a:chExt cx="15438437" cy="1483379"/>
          </a:xfrm>
        </p:grpSpPr>
        <p:sp>
          <p:nvSpPr>
            <p:cNvPr id="107" name="Freeform 106"/>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8" name="Group 107"/>
            <p:cNvGrpSpPr/>
            <p:nvPr/>
          </p:nvGrpSpPr>
          <p:grpSpPr>
            <a:xfrm>
              <a:off x="590441" y="0"/>
              <a:ext cx="12477882" cy="1259765"/>
              <a:chOff x="15970295" y="4973456"/>
              <a:chExt cx="12477882" cy="1259765"/>
            </a:xfrm>
          </p:grpSpPr>
          <p:sp>
            <p:nvSpPr>
              <p:cNvPr id="109"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58872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nodeType="withEffect">
                                  <p:stCondLst>
                                    <p:cond delay="50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par>
                                <p:cTn id="15" presetID="53" presetClass="entr" presetSubtype="16" fill="hold" nodeType="withEffect">
                                  <p:stCondLst>
                                    <p:cond delay="50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par>
                                <p:cTn id="20" presetID="53" presetClass="entr" presetSubtype="16" fill="hold" nodeType="withEffect">
                                  <p:stCondLst>
                                    <p:cond delay="50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animEffect transition="in" filter="fade">
                                      <p:cBhvr>
                                        <p:cTn id="2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Group 103"/>
          <p:cNvGrpSpPr/>
          <p:nvPr/>
        </p:nvGrpSpPr>
        <p:grpSpPr>
          <a:xfrm>
            <a:off x="1588031" y="1524000"/>
            <a:ext cx="21699006" cy="1569827"/>
            <a:chOff x="17167947" y="1544895"/>
            <a:chExt cx="9061387" cy="3050365"/>
          </a:xfrm>
        </p:grpSpPr>
        <p:sp>
          <p:nvSpPr>
            <p:cNvPr id="105" name="TextBox 104"/>
            <p:cNvSpPr txBox="1"/>
            <p:nvPr/>
          </p:nvSpPr>
          <p:spPr>
            <a:xfrm>
              <a:off x="17168225" y="2729422"/>
              <a:ext cx="9061109"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06" name="TextBox 105"/>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2" name="Round Same Side Corner Rectangle 1"/>
          <p:cNvSpPr/>
          <p:nvPr/>
        </p:nvSpPr>
        <p:spPr>
          <a:xfrm>
            <a:off x="6727917" y="3538678"/>
            <a:ext cx="4708859" cy="4060652"/>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109457" y="4526741"/>
            <a:ext cx="1897602" cy="4660671"/>
          </a:xfrm>
          <a:prstGeom prst="rect">
            <a:avLst/>
          </a:prstGeom>
        </p:spPr>
      </p:pic>
      <p:grpSp>
        <p:nvGrpSpPr>
          <p:cNvPr id="3" name="Group 2"/>
          <p:cNvGrpSpPr/>
          <p:nvPr/>
        </p:nvGrpSpPr>
        <p:grpSpPr>
          <a:xfrm rot="10800000">
            <a:off x="14296700" y="9329878"/>
            <a:ext cx="4708859" cy="4081321"/>
            <a:chOff x="-2298581" y="4930602"/>
            <a:chExt cx="4708859" cy="4081321"/>
          </a:xfrm>
        </p:grpSpPr>
        <p:sp>
          <p:nvSpPr>
            <p:cNvPr id="61" name="Round Same Side Corner Rectangle 60"/>
            <p:cNvSpPr/>
            <p:nvPr/>
          </p:nvSpPr>
          <p:spPr>
            <a:xfrm>
              <a:off x="-2298581" y="4930602"/>
              <a:ext cx="4708859" cy="4060652"/>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17041" y="5732786"/>
              <a:ext cx="1897602" cy="4660671"/>
            </a:xfrm>
            <a:prstGeom prst="rect">
              <a:avLst/>
            </a:prstGeom>
          </p:spPr>
        </p:pic>
      </p:grpSp>
      <p:grpSp>
        <p:nvGrpSpPr>
          <p:cNvPr id="64" name="กลุ่ม 12"/>
          <p:cNvGrpSpPr/>
          <p:nvPr/>
        </p:nvGrpSpPr>
        <p:grpSpPr>
          <a:xfrm>
            <a:off x="11915015" y="5291278"/>
            <a:ext cx="8247822" cy="4253420"/>
            <a:chOff x="12219815" y="4316672"/>
            <a:chExt cx="8247822" cy="4253420"/>
          </a:xfrm>
        </p:grpSpPr>
        <p:grpSp>
          <p:nvGrpSpPr>
            <p:cNvPr id="107" name="กลุ่ม 25"/>
            <p:cNvGrpSpPr/>
            <p:nvPr/>
          </p:nvGrpSpPr>
          <p:grpSpPr>
            <a:xfrm>
              <a:off x="12219815" y="4316672"/>
              <a:ext cx="8247822" cy="4253420"/>
              <a:chOff x="11495088" y="4556125"/>
              <a:chExt cx="7077075" cy="3649663"/>
            </a:xfrm>
            <a:solidFill>
              <a:schemeClr val="accent6"/>
            </a:solidFill>
          </p:grpSpPr>
          <p:sp>
            <p:nvSpPr>
              <p:cNvPr id="110" name="Freeform 8"/>
              <p:cNvSpPr>
                <a:spLocks noEditPoints="1"/>
              </p:cNvSpPr>
              <p:nvPr/>
            </p:nvSpPr>
            <p:spPr bwMode="auto">
              <a:xfrm>
                <a:off x="11495088" y="4556125"/>
                <a:ext cx="7077075" cy="3649663"/>
              </a:xfrm>
              <a:custGeom>
                <a:avLst/>
                <a:gdLst>
                  <a:gd name="T0" fmla="*/ 330 w 444"/>
                  <a:gd name="T1" fmla="*/ 1 h 229"/>
                  <a:gd name="T2" fmla="*/ 153 w 444"/>
                  <a:gd name="T3" fmla="*/ 1 h 229"/>
                  <a:gd name="T4" fmla="*/ 44 w 444"/>
                  <a:gd name="T5" fmla="*/ 74 h 229"/>
                  <a:gd name="T6" fmla="*/ 24 w 444"/>
                  <a:gd name="T7" fmla="*/ 99 h 229"/>
                  <a:gd name="T8" fmla="*/ 0 w 444"/>
                  <a:gd name="T9" fmla="*/ 115 h 229"/>
                  <a:gd name="T10" fmla="*/ 24 w 444"/>
                  <a:gd name="T11" fmla="*/ 131 h 229"/>
                  <a:gd name="T12" fmla="*/ 44 w 444"/>
                  <a:gd name="T13" fmla="*/ 155 h 229"/>
                  <a:gd name="T14" fmla="*/ 151 w 444"/>
                  <a:gd name="T15" fmla="*/ 229 h 229"/>
                  <a:gd name="T16" fmla="*/ 330 w 444"/>
                  <a:gd name="T17" fmla="*/ 229 h 229"/>
                  <a:gd name="T18" fmla="*/ 444 w 444"/>
                  <a:gd name="T19" fmla="*/ 115 h 229"/>
                  <a:gd name="T20" fmla="*/ 330 w 444"/>
                  <a:gd name="T21" fmla="*/ 1 h 229"/>
                  <a:gd name="T22" fmla="*/ 150 w 444"/>
                  <a:gd name="T23" fmla="*/ 212 h 229"/>
                  <a:gd name="T24" fmla="*/ 53 w 444"/>
                  <a:gd name="T25" fmla="*/ 115 h 229"/>
                  <a:gd name="T26" fmla="*/ 150 w 444"/>
                  <a:gd name="T27" fmla="*/ 17 h 229"/>
                  <a:gd name="T28" fmla="*/ 248 w 444"/>
                  <a:gd name="T29" fmla="*/ 115 h 229"/>
                  <a:gd name="T30" fmla="*/ 150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330" y="1"/>
                    </a:moveTo>
                    <a:cubicBezTo>
                      <a:pt x="294" y="1"/>
                      <a:pt x="188" y="1"/>
                      <a:pt x="153" y="1"/>
                    </a:cubicBezTo>
                    <a:cubicBezTo>
                      <a:pt x="103" y="0"/>
                      <a:pt x="61" y="30"/>
                      <a:pt x="44" y="74"/>
                    </a:cubicBezTo>
                    <a:cubicBezTo>
                      <a:pt x="40" y="84"/>
                      <a:pt x="33" y="93"/>
                      <a:pt x="24" y="99"/>
                    </a:cubicBezTo>
                    <a:cubicBezTo>
                      <a:pt x="0" y="115"/>
                      <a:pt x="0" y="115"/>
                      <a:pt x="0" y="115"/>
                    </a:cubicBezTo>
                    <a:cubicBezTo>
                      <a:pt x="24" y="131"/>
                      <a:pt x="24" y="131"/>
                      <a:pt x="24" y="131"/>
                    </a:cubicBezTo>
                    <a:cubicBezTo>
                      <a:pt x="33" y="137"/>
                      <a:pt x="40" y="145"/>
                      <a:pt x="44" y="155"/>
                    </a:cubicBezTo>
                    <a:cubicBezTo>
                      <a:pt x="60" y="198"/>
                      <a:pt x="102" y="229"/>
                      <a:pt x="151" y="229"/>
                    </a:cubicBezTo>
                    <a:cubicBezTo>
                      <a:pt x="187" y="229"/>
                      <a:pt x="294" y="229"/>
                      <a:pt x="330" y="229"/>
                    </a:cubicBezTo>
                    <a:cubicBezTo>
                      <a:pt x="393" y="229"/>
                      <a:pt x="444" y="178"/>
                      <a:pt x="444" y="115"/>
                    </a:cubicBezTo>
                    <a:cubicBezTo>
                      <a:pt x="444" y="52"/>
                      <a:pt x="393" y="1"/>
                      <a:pt x="330" y="1"/>
                    </a:cubicBezTo>
                    <a:close/>
                    <a:moveTo>
                      <a:pt x="150" y="212"/>
                    </a:moveTo>
                    <a:cubicBezTo>
                      <a:pt x="97" y="212"/>
                      <a:pt x="53" y="169"/>
                      <a:pt x="53" y="115"/>
                    </a:cubicBezTo>
                    <a:cubicBezTo>
                      <a:pt x="53" y="61"/>
                      <a:pt x="97" y="17"/>
                      <a:pt x="150" y="17"/>
                    </a:cubicBezTo>
                    <a:cubicBezTo>
                      <a:pt x="204" y="17"/>
                      <a:pt x="248" y="61"/>
                      <a:pt x="248" y="115"/>
                    </a:cubicBezTo>
                    <a:cubicBezTo>
                      <a:pt x="248" y="169"/>
                      <a:pt x="204" y="212"/>
                      <a:pt x="150" y="21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Oval 9"/>
              <p:cNvSpPr>
                <a:spLocks noChangeArrowheads="1"/>
              </p:cNvSpPr>
              <p:nvPr/>
            </p:nvSpPr>
            <p:spPr bwMode="auto">
              <a:xfrm>
                <a:off x="12499976" y="4986338"/>
                <a:ext cx="2789238" cy="28051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08" name="TextBox 107"/>
            <p:cNvSpPr txBox="1"/>
            <p:nvPr/>
          </p:nvSpPr>
          <p:spPr>
            <a:xfrm>
              <a:off x="16955930" y="5741982"/>
              <a:ext cx="2898170"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16962437" y="5204973"/>
              <a:ext cx="2667001"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112" name="กลุ่ม 1"/>
          <p:cNvGrpSpPr/>
          <p:nvPr/>
        </p:nvGrpSpPr>
        <p:grpSpPr>
          <a:xfrm>
            <a:off x="5256306" y="7417988"/>
            <a:ext cx="8247822" cy="4253420"/>
            <a:chOff x="5525930" y="6566980"/>
            <a:chExt cx="8247822" cy="4253420"/>
          </a:xfrm>
        </p:grpSpPr>
        <p:grpSp>
          <p:nvGrpSpPr>
            <p:cNvPr id="113" name="กลุ่ม 24"/>
            <p:cNvGrpSpPr/>
            <p:nvPr/>
          </p:nvGrpSpPr>
          <p:grpSpPr>
            <a:xfrm>
              <a:off x="5525930" y="6566980"/>
              <a:ext cx="8247822" cy="4253420"/>
              <a:chOff x="5853113" y="6453188"/>
              <a:chExt cx="7077075" cy="3649663"/>
            </a:xfrm>
            <a:solidFill>
              <a:schemeClr val="accent5"/>
            </a:solidFill>
          </p:grpSpPr>
          <p:sp>
            <p:nvSpPr>
              <p:cNvPr id="119" name="Oval 118"/>
              <p:cNvSpPr>
                <a:spLocks noChangeArrowheads="1"/>
              </p:cNvSpPr>
              <p:nvPr/>
            </p:nvSpPr>
            <p:spPr bwMode="auto">
              <a:xfrm>
                <a:off x="9136063" y="6883400"/>
                <a:ext cx="2789238" cy="27892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119"/>
              <p:cNvSpPr>
                <a:spLocks noEditPoints="1"/>
              </p:cNvSpPr>
              <p:nvPr/>
            </p:nvSpPr>
            <p:spPr bwMode="auto">
              <a:xfrm>
                <a:off x="5853113" y="6453188"/>
                <a:ext cx="7077075" cy="3649663"/>
              </a:xfrm>
              <a:custGeom>
                <a:avLst/>
                <a:gdLst>
                  <a:gd name="T0" fmla="*/ 420 w 444"/>
                  <a:gd name="T1" fmla="*/ 99 h 229"/>
                  <a:gd name="T2" fmla="*/ 400 w 444"/>
                  <a:gd name="T3" fmla="*/ 74 h 229"/>
                  <a:gd name="T4" fmla="*/ 291 w 444"/>
                  <a:gd name="T5" fmla="*/ 0 h 229"/>
                  <a:gd name="T6" fmla="*/ 114 w 444"/>
                  <a:gd name="T7" fmla="*/ 1 h 229"/>
                  <a:gd name="T8" fmla="*/ 0 w 444"/>
                  <a:gd name="T9" fmla="*/ 115 h 229"/>
                  <a:gd name="T10" fmla="*/ 114 w 444"/>
                  <a:gd name="T11" fmla="*/ 229 h 229"/>
                  <a:gd name="T12" fmla="*/ 293 w 444"/>
                  <a:gd name="T13" fmla="*/ 229 h 229"/>
                  <a:gd name="T14" fmla="*/ 400 w 444"/>
                  <a:gd name="T15" fmla="*/ 155 h 229"/>
                  <a:gd name="T16" fmla="*/ 420 w 444"/>
                  <a:gd name="T17" fmla="*/ 131 h 229"/>
                  <a:gd name="T18" fmla="*/ 444 w 444"/>
                  <a:gd name="T19" fmla="*/ 115 h 229"/>
                  <a:gd name="T20" fmla="*/ 420 w 444"/>
                  <a:gd name="T21" fmla="*/ 99 h 229"/>
                  <a:gd name="T22" fmla="*/ 294 w 444"/>
                  <a:gd name="T23" fmla="*/ 212 h 229"/>
                  <a:gd name="T24" fmla="*/ 196 w 444"/>
                  <a:gd name="T25" fmla="*/ 115 h 229"/>
                  <a:gd name="T26" fmla="*/ 294 w 444"/>
                  <a:gd name="T27" fmla="*/ 17 h 229"/>
                  <a:gd name="T28" fmla="*/ 391 w 444"/>
                  <a:gd name="T29" fmla="*/ 115 h 229"/>
                  <a:gd name="T30" fmla="*/ 294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420" y="99"/>
                    </a:moveTo>
                    <a:cubicBezTo>
                      <a:pt x="410" y="93"/>
                      <a:pt x="404" y="84"/>
                      <a:pt x="400" y="74"/>
                    </a:cubicBezTo>
                    <a:cubicBezTo>
                      <a:pt x="383" y="30"/>
                      <a:pt x="340" y="0"/>
                      <a:pt x="291" y="0"/>
                    </a:cubicBezTo>
                    <a:cubicBezTo>
                      <a:pt x="255" y="1"/>
                      <a:pt x="150" y="1"/>
                      <a:pt x="114" y="1"/>
                    </a:cubicBezTo>
                    <a:cubicBezTo>
                      <a:pt x="51" y="1"/>
                      <a:pt x="0" y="52"/>
                      <a:pt x="0" y="115"/>
                    </a:cubicBezTo>
                    <a:cubicBezTo>
                      <a:pt x="0" y="178"/>
                      <a:pt x="51" y="229"/>
                      <a:pt x="114" y="229"/>
                    </a:cubicBezTo>
                    <a:cubicBezTo>
                      <a:pt x="150" y="229"/>
                      <a:pt x="257" y="229"/>
                      <a:pt x="293" y="229"/>
                    </a:cubicBezTo>
                    <a:cubicBezTo>
                      <a:pt x="342" y="229"/>
                      <a:pt x="383" y="198"/>
                      <a:pt x="400" y="155"/>
                    </a:cubicBezTo>
                    <a:cubicBezTo>
                      <a:pt x="404" y="145"/>
                      <a:pt x="410" y="136"/>
                      <a:pt x="420" y="131"/>
                    </a:cubicBezTo>
                    <a:cubicBezTo>
                      <a:pt x="444" y="115"/>
                      <a:pt x="444" y="115"/>
                      <a:pt x="444" y="115"/>
                    </a:cubicBezTo>
                    <a:lnTo>
                      <a:pt x="420" y="99"/>
                    </a:lnTo>
                    <a:close/>
                    <a:moveTo>
                      <a:pt x="294" y="212"/>
                    </a:moveTo>
                    <a:cubicBezTo>
                      <a:pt x="240" y="212"/>
                      <a:pt x="196" y="169"/>
                      <a:pt x="196" y="115"/>
                    </a:cubicBezTo>
                    <a:cubicBezTo>
                      <a:pt x="196" y="61"/>
                      <a:pt x="240" y="17"/>
                      <a:pt x="294" y="17"/>
                    </a:cubicBezTo>
                    <a:cubicBezTo>
                      <a:pt x="347" y="17"/>
                      <a:pt x="391" y="61"/>
                      <a:pt x="391" y="115"/>
                    </a:cubicBezTo>
                    <a:cubicBezTo>
                      <a:pt x="391" y="169"/>
                      <a:pt x="347" y="212"/>
                      <a:pt x="294" y="21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17" name="TextBox 116"/>
            <p:cNvSpPr txBox="1"/>
            <p:nvPr/>
          </p:nvSpPr>
          <p:spPr>
            <a:xfrm>
              <a:off x="6132960" y="7875582"/>
              <a:ext cx="2898170" cy="1698890"/>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118" name="TextBox 117"/>
            <p:cNvSpPr txBox="1"/>
            <p:nvPr/>
          </p:nvSpPr>
          <p:spPr>
            <a:xfrm>
              <a:off x="6294436" y="7262373"/>
              <a:ext cx="2667001" cy="738627"/>
            </a:xfrm>
            <a:prstGeom prst="rect">
              <a:avLst/>
            </a:prstGeom>
            <a:noFill/>
          </p:spPr>
          <p:txBody>
            <a:bodyPr wrap="square" lIns="182843" tIns="91422" rIns="182843" bIns="91422" rtlCol="0">
              <a:spAutoFit/>
            </a:bodyPr>
            <a:lstStyle/>
            <a:p>
              <a:pPr algn="r"/>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121" name="Group 120"/>
          <p:cNvGrpSpPr/>
          <p:nvPr/>
        </p:nvGrpSpPr>
        <p:grpSpPr>
          <a:xfrm>
            <a:off x="12869198" y="5945888"/>
            <a:ext cx="3571980" cy="3571979"/>
            <a:chOff x="5684837" y="8229600"/>
            <a:chExt cx="5452844" cy="5452844"/>
          </a:xfrm>
        </p:grpSpPr>
        <p:pic>
          <p:nvPicPr>
            <p:cNvPr id="122" name="Picture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23" name="Rectangle 139"/>
            <p:cNvSpPr/>
            <p:nvPr/>
          </p:nvSpPr>
          <p:spPr>
            <a:xfrm>
              <a:off x="6974600"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24"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25" name="Group 124"/>
          <p:cNvGrpSpPr/>
          <p:nvPr/>
        </p:nvGrpSpPr>
        <p:grpSpPr>
          <a:xfrm>
            <a:off x="8850697" y="8021190"/>
            <a:ext cx="3571980" cy="3571979"/>
            <a:chOff x="24266" y="8229600"/>
            <a:chExt cx="5452844" cy="5452844"/>
          </a:xfrm>
        </p:grpSpPr>
        <p:pic>
          <p:nvPicPr>
            <p:cNvPr id="126" name="Picture 1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27" name="Rectangle 139"/>
            <p:cNvSpPr/>
            <p:nvPr/>
          </p:nvSpPr>
          <p:spPr>
            <a:xfrm>
              <a:off x="1314029" y="8995646"/>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28"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29" name="TextBox 128"/>
          <p:cNvSpPr txBox="1"/>
          <p:nvPr/>
        </p:nvSpPr>
        <p:spPr>
          <a:xfrm flipH="1">
            <a:off x="7108917" y="4865978"/>
            <a:ext cx="3833029" cy="2068222"/>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31" name="TextBox 130"/>
          <p:cNvSpPr txBox="1"/>
          <p:nvPr/>
        </p:nvSpPr>
        <p:spPr>
          <a:xfrm>
            <a:off x="7488479" y="4234226"/>
            <a:ext cx="3049438"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75%</a:t>
            </a:r>
            <a:endParaRPr lang="id-ID" sz="3600" b="1" dirty="0">
              <a:solidFill>
                <a:schemeClr val="bg1"/>
              </a:solidFill>
              <a:latin typeface="Lato" pitchFamily="34" charset="0"/>
              <a:ea typeface="Lato" pitchFamily="34" charset="0"/>
              <a:cs typeface="Lato" pitchFamily="34" charset="0"/>
            </a:endParaRPr>
          </a:p>
        </p:txBody>
      </p:sp>
      <p:sp>
        <p:nvSpPr>
          <p:cNvPr id="132" name="TextBox 131"/>
          <p:cNvSpPr txBox="1"/>
          <p:nvPr/>
        </p:nvSpPr>
        <p:spPr>
          <a:xfrm flipH="1">
            <a:off x="14746719" y="10657178"/>
            <a:ext cx="3833029" cy="2068222"/>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126281" y="10025426"/>
            <a:ext cx="3049438" cy="738627"/>
          </a:xfrm>
          <a:prstGeom prst="rect">
            <a:avLst/>
          </a:prstGeom>
          <a:noFill/>
        </p:spPr>
        <p:txBody>
          <a:bodyPr wrap="square" lIns="182843" tIns="91422" rIns="182843" bIns="91422" rtlCol="0">
            <a:spAutoFit/>
          </a:bodyPr>
          <a:lstStyle/>
          <a:p>
            <a:pPr algn="ctr"/>
            <a:r>
              <a:rPr lang="en-US" sz="3600" b="1" dirty="0">
                <a:solidFill>
                  <a:schemeClr val="bg1"/>
                </a:solidFill>
                <a:latin typeface="Lato" pitchFamily="34" charset="0"/>
                <a:ea typeface="Lato" pitchFamily="34" charset="0"/>
                <a:cs typeface="Lato" pitchFamily="34" charset="0"/>
              </a:rPr>
              <a:t>2</a:t>
            </a:r>
            <a:r>
              <a:rPr lang="en-US" sz="3600" b="1" dirty="0" smtClean="0">
                <a:solidFill>
                  <a:schemeClr val="bg1"/>
                </a:solidFill>
                <a:latin typeface="Lato" pitchFamily="34" charset="0"/>
                <a:ea typeface="Lato" pitchFamily="34" charset="0"/>
                <a:cs typeface="Lato" pitchFamily="34" charset="0"/>
              </a:rPr>
              <a:t>5%</a:t>
            </a:r>
            <a:endParaRPr lang="id-ID" sz="3600" b="1" dirty="0">
              <a:solidFill>
                <a:schemeClr val="bg1"/>
              </a:solidFill>
              <a:latin typeface="Lato" pitchFamily="34" charset="0"/>
              <a:ea typeface="Lato" pitchFamily="34" charset="0"/>
              <a:cs typeface="Lato" pitchFamily="34" charset="0"/>
            </a:endParaRPr>
          </a:p>
        </p:txBody>
      </p:sp>
      <p:sp>
        <p:nvSpPr>
          <p:cNvPr id="134" name="Freeform 18"/>
          <p:cNvSpPr>
            <a:spLocks/>
          </p:cNvSpPr>
          <p:nvPr/>
        </p:nvSpPr>
        <p:spPr bwMode="auto">
          <a:xfrm>
            <a:off x="2169246" y="4953000"/>
            <a:ext cx="2601191" cy="7591298"/>
          </a:xfrm>
          <a:custGeom>
            <a:avLst/>
            <a:gdLst>
              <a:gd name="T0" fmla="*/ 7 w 72"/>
              <a:gd name="T1" fmla="*/ 200 h 210"/>
              <a:gd name="T2" fmla="*/ 13 w 72"/>
              <a:gd name="T3" fmla="*/ 189 h 210"/>
              <a:gd name="T4" fmla="*/ 16 w 72"/>
              <a:gd name="T5" fmla="*/ 175 h 210"/>
              <a:gd name="T6" fmla="*/ 20 w 72"/>
              <a:gd name="T7" fmla="*/ 125 h 210"/>
              <a:gd name="T8" fmla="*/ 20 w 72"/>
              <a:gd name="T9" fmla="*/ 101 h 210"/>
              <a:gd name="T10" fmla="*/ 23 w 72"/>
              <a:gd name="T11" fmla="*/ 85 h 210"/>
              <a:gd name="T12" fmla="*/ 24 w 72"/>
              <a:gd name="T13" fmla="*/ 81 h 210"/>
              <a:gd name="T14" fmla="*/ 20 w 72"/>
              <a:gd name="T15" fmla="*/ 72 h 210"/>
              <a:gd name="T16" fmla="*/ 19 w 72"/>
              <a:gd name="T17" fmla="*/ 64 h 210"/>
              <a:gd name="T18" fmla="*/ 21 w 72"/>
              <a:gd name="T19" fmla="*/ 47 h 210"/>
              <a:gd name="T20" fmla="*/ 23 w 72"/>
              <a:gd name="T21" fmla="*/ 42 h 210"/>
              <a:gd name="T22" fmla="*/ 26 w 72"/>
              <a:gd name="T23" fmla="*/ 35 h 210"/>
              <a:gd name="T24" fmla="*/ 37 w 72"/>
              <a:gd name="T25" fmla="*/ 31 h 210"/>
              <a:gd name="T26" fmla="*/ 40 w 72"/>
              <a:gd name="T27" fmla="*/ 28 h 210"/>
              <a:gd name="T28" fmla="*/ 40 w 72"/>
              <a:gd name="T29" fmla="*/ 28 h 210"/>
              <a:gd name="T30" fmla="*/ 41 w 72"/>
              <a:gd name="T31" fmla="*/ 28 h 210"/>
              <a:gd name="T32" fmla="*/ 41 w 72"/>
              <a:gd name="T33" fmla="*/ 27 h 210"/>
              <a:gd name="T34" fmla="*/ 41 w 72"/>
              <a:gd name="T35" fmla="*/ 25 h 210"/>
              <a:gd name="T36" fmla="*/ 40 w 72"/>
              <a:gd name="T37" fmla="*/ 20 h 210"/>
              <a:gd name="T38" fmla="*/ 38 w 72"/>
              <a:gd name="T39" fmla="*/ 18 h 210"/>
              <a:gd name="T40" fmla="*/ 39 w 72"/>
              <a:gd name="T41" fmla="*/ 14 h 210"/>
              <a:gd name="T42" fmla="*/ 40 w 72"/>
              <a:gd name="T43" fmla="*/ 3 h 210"/>
              <a:gd name="T44" fmla="*/ 54 w 72"/>
              <a:gd name="T45" fmla="*/ 2 h 210"/>
              <a:gd name="T46" fmla="*/ 57 w 72"/>
              <a:gd name="T47" fmla="*/ 6 h 210"/>
              <a:gd name="T48" fmla="*/ 57 w 72"/>
              <a:gd name="T49" fmla="*/ 15 h 210"/>
              <a:gd name="T50" fmla="*/ 57 w 72"/>
              <a:gd name="T51" fmla="*/ 20 h 210"/>
              <a:gd name="T52" fmla="*/ 55 w 72"/>
              <a:gd name="T53" fmla="*/ 22 h 210"/>
              <a:gd name="T54" fmla="*/ 54 w 72"/>
              <a:gd name="T55" fmla="*/ 26 h 210"/>
              <a:gd name="T56" fmla="*/ 54 w 72"/>
              <a:gd name="T57" fmla="*/ 26 h 210"/>
              <a:gd name="T58" fmla="*/ 54 w 72"/>
              <a:gd name="T59" fmla="*/ 26 h 210"/>
              <a:gd name="T60" fmla="*/ 54 w 72"/>
              <a:gd name="T61" fmla="*/ 26 h 210"/>
              <a:gd name="T62" fmla="*/ 56 w 72"/>
              <a:gd name="T63" fmla="*/ 28 h 210"/>
              <a:gd name="T64" fmla="*/ 59 w 72"/>
              <a:gd name="T65" fmla="*/ 31 h 210"/>
              <a:gd name="T66" fmla="*/ 72 w 72"/>
              <a:gd name="T67" fmla="*/ 36 h 210"/>
              <a:gd name="T68" fmla="*/ 72 w 72"/>
              <a:gd name="T69" fmla="*/ 44 h 210"/>
              <a:gd name="T70" fmla="*/ 70 w 72"/>
              <a:gd name="T71" fmla="*/ 59 h 210"/>
              <a:gd name="T72" fmla="*/ 66 w 72"/>
              <a:gd name="T73" fmla="*/ 75 h 210"/>
              <a:gd name="T74" fmla="*/ 65 w 72"/>
              <a:gd name="T75" fmla="*/ 82 h 210"/>
              <a:gd name="T76" fmla="*/ 72 w 72"/>
              <a:gd name="T77" fmla="*/ 104 h 210"/>
              <a:gd name="T78" fmla="*/ 67 w 72"/>
              <a:gd name="T79" fmla="*/ 105 h 210"/>
              <a:gd name="T80" fmla="*/ 67 w 72"/>
              <a:gd name="T81" fmla="*/ 126 h 210"/>
              <a:gd name="T82" fmla="*/ 65 w 72"/>
              <a:gd name="T83" fmla="*/ 151 h 210"/>
              <a:gd name="T84" fmla="*/ 65 w 72"/>
              <a:gd name="T85" fmla="*/ 160 h 210"/>
              <a:gd name="T86" fmla="*/ 64 w 72"/>
              <a:gd name="T87" fmla="*/ 181 h 210"/>
              <a:gd name="T88" fmla="*/ 61 w 72"/>
              <a:gd name="T89" fmla="*/ 199 h 210"/>
              <a:gd name="T90" fmla="*/ 61 w 72"/>
              <a:gd name="T91" fmla="*/ 207 h 210"/>
              <a:gd name="T92" fmla="*/ 54 w 72"/>
              <a:gd name="T93" fmla="*/ 210 h 210"/>
              <a:gd name="T94" fmla="*/ 49 w 72"/>
              <a:gd name="T95" fmla="*/ 207 h 210"/>
              <a:gd name="T96" fmla="*/ 50 w 72"/>
              <a:gd name="T97" fmla="*/ 202 h 210"/>
              <a:gd name="T98" fmla="*/ 49 w 72"/>
              <a:gd name="T99" fmla="*/ 194 h 210"/>
              <a:gd name="T100" fmla="*/ 49 w 72"/>
              <a:gd name="T101" fmla="*/ 184 h 210"/>
              <a:gd name="T102" fmla="*/ 52 w 72"/>
              <a:gd name="T103" fmla="*/ 162 h 210"/>
              <a:gd name="T104" fmla="*/ 51 w 72"/>
              <a:gd name="T105" fmla="*/ 147 h 210"/>
              <a:gd name="T106" fmla="*/ 43 w 72"/>
              <a:gd name="T107" fmla="*/ 123 h 210"/>
              <a:gd name="T108" fmla="*/ 36 w 72"/>
              <a:gd name="T109" fmla="*/ 149 h 210"/>
              <a:gd name="T110" fmla="*/ 32 w 72"/>
              <a:gd name="T111" fmla="*/ 163 h 210"/>
              <a:gd name="T112" fmla="*/ 30 w 72"/>
              <a:gd name="T113" fmla="*/ 182 h 210"/>
              <a:gd name="T114" fmla="*/ 30 w 72"/>
              <a:gd name="T115" fmla="*/ 193 h 210"/>
              <a:gd name="T116" fmla="*/ 29 w 72"/>
              <a:gd name="T117" fmla="*/ 199 h 210"/>
              <a:gd name="T118" fmla="*/ 28 w 72"/>
              <a:gd name="T119" fmla="*/ 202 h 210"/>
              <a:gd name="T120" fmla="*/ 20 w 72"/>
              <a:gd name="T121" fmla="*/ 202 h 210"/>
              <a:gd name="T122" fmla="*/ 3 w 72"/>
              <a:gd name="T123" fmla="*/ 205 h 210"/>
              <a:gd name="T124" fmla="*/ 1 w 72"/>
              <a:gd name="T125" fmla="*/ 20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210">
                <a:moveTo>
                  <a:pt x="1" y="201"/>
                </a:moveTo>
                <a:cubicBezTo>
                  <a:pt x="1" y="201"/>
                  <a:pt x="5" y="200"/>
                  <a:pt x="7" y="200"/>
                </a:cubicBezTo>
                <a:cubicBezTo>
                  <a:pt x="9" y="199"/>
                  <a:pt x="14" y="193"/>
                  <a:pt x="14" y="193"/>
                </a:cubicBezTo>
                <a:cubicBezTo>
                  <a:pt x="14" y="193"/>
                  <a:pt x="14" y="190"/>
                  <a:pt x="13" y="189"/>
                </a:cubicBezTo>
                <a:cubicBezTo>
                  <a:pt x="13" y="188"/>
                  <a:pt x="14" y="186"/>
                  <a:pt x="15" y="183"/>
                </a:cubicBezTo>
                <a:cubicBezTo>
                  <a:pt x="15" y="180"/>
                  <a:pt x="16" y="179"/>
                  <a:pt x="16" y="175"/>
                </a:cubicBezTo>
                <a:cubicBezTo>
                  <a:pt x="15" y="170"/>
                  <a:pt x="17" y="148"/>
                  <a:pt x="17" y="148"/>
                </a:cubicBezTo>
                <a:cubicBezTo>
                  <a:pt x="17" y="147"/>
                  <a:pt x="20" y="127"/>
                  <a:pt x="20" y="125"/>
                </a:cubicBezTo>
                <a:cubicBezTo>
                  <a:pt x="21" y="124"/>
                  <a:pt x="26" y="104"/>
                  <a:pt x="26" y="104"/>
                </a:cubicBezTo>
                <a:cubicBezTo>
                  <a:pt x="26" y="104"/>
                  <a:pt x="21" y="101"/>
                  <a:pt x="20" y="101"/>
                </a:cubicBezTo>
                <a:cubicBezTo>
                  <a:pt x="20" y="100"/>
                  <a:pt x="21" y="99"/>
                  <a:pt x="22" y="96"/>
                </a:cubicBezTo>
                <a:cubicBezTo>
                  <a:pt x="23" y="92"/>
                  <a:pt x="23" y="85"/>
                  <a:pt x="23" y="85"/>
                </a:cubicBezTo>
                <a:cubicBezTo>
                  <a:pt x="23" y="85"/>
                  <a:pt x="23" y="85"/>
                  <a:pt x="23" y="84"/>
                </a:cubicBezTo>
                <a:cubicBezTo>
                  <a:pt x="23" y="84"/>
                  <a:pt x="24" y="83"/>
                  <a:pt x="24" y="81"/>
                </a:cubicBezTo>
                <a:cubicBezTo>
                  <a:pt x="24" y="80"/>
                  <a:pt x="26" y="74"/>
                  <a:pt x="26" y="74"/>
                </a:cubicBezTo>
                <a:cubicBezTo>
                  <a:pt x="26" y="74"/>
                  <a:pt x="22" y="73"/>
                  <a:pt x="20" y="72"/>
                </a:cubicBezTo>
                <a:cubicBezTo>
                  <a:pt x="19" y="71"/>
                  <a:pt x="19" y="69"/>
                  <a:pt x="19" y="69"/>
                </a:cubicBezTo>
                <a:cubicBezTo>
                  <a:pt x="19" y="68"/>
                  <a:pt x="18" y="66"/>
                  <a:pt x="19" y="64"/>
                </a:cubicBezTo>
                <a:cubicBezTo>
                  <a:pt x="19" y="63"/>
                  <a:pt x="21" y="51"/>
                  <a:pt x="21" y="50"/>
                </a:cubicBezTo>
                <a:cubicBezTo>
                  <a:pt x="21" y="48"/>
                  <a:pt x="21" y="48"/>
                  <a:pt x="21" y="47"/>
                </a:cubicBezTo>
                <a:cubicBezTo>
                  <a:pt x="22" y="46"/>
                  <a:pt x="22" y="46"/>
                  <a:pt x="22" y="45"/>
                </a:cubicBezTo>
                <a:cubicBezTo>
                  <a:pt x="23" y="44"/>
                  <a:pt x="23" y="44"/>
                  <a:pt x="23" y="42"/>
                </a:cubicBezTo>
                <a:cubicBezTo>
                  <a:pt x="23" y="41"/>
                  <a:pt x="24" y="36"/>
                  <a:pt x="24" y="36"/>
                </a:cubicBezTo>
                <a:cubicBezTo>
                  <a:pt x="24" y="36"/>
                  <a:pt x="24" y="36"/>
                  <a:pt x="26" y="35"/>
                </a:cubicBezTo>
                <a:cubicBezTo>
                  <a:pt x="28" y="35"/>
                  <a:pt x="36" y="32"/>
                  <a:pt x="36" y="32"/>
                </a:cubicBezTo>
                <a:cubicBezTo>
                  <a:pt x="36" y="32"/>
                  <a:pt x="37" y="32"/>
                  <a:pt x="37" y="31"/>
                </a:cubicBezTo>
                <a:cubicBezTo>
                  <a:pt x="37" y="31"/>
                  <a:pt x="38" y="30"/>
                  <a:pt x="39" y="30"/>
                </a:cubicBezTo>
                <a:cubicBezTo>
                  <a:pt x="39" y="30"/>
                  <a:pt x="40" y="29"/>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1" y="25"/>
                  <a:pt x="41" y="25"/>
                  <a:pt x="41" y="25"/>
                </a:cubicBezTo>
                <a:cubicBezTo>
                  <a:pt x="41" y="25"/>
                  <a:pt x="41" y="25"/>
                  <a:pt x="41" y="24"/>
                </a:cubicBezTo>
                <a:cubicBezTo>
                  <a:pt x="40" y="23"/>
                  <a:pt x="40" y="20"/>
                  <a:pt x="40" y="20"/>
                </a:cubicBezTo>
                <a:cubicBezTo>
                  <a:pt x="40" y="20"/>
                  <a:pt x="39" y="20"/>
                  <a:pt x="39" y="20"/>
                </a:cubicBezTo>
                <a:cubicBezTo>
                  <a:pt x="39" y="19"/>
                  <a:pt x="38" y="18"/>
                  <a:pt x="38" y="18"/>
                </a:cubicBezTo>
                <a:cubicBezTo>
                  <a:pt x="38" y="17"/>
                  <a:pt x="38" y="15"/>
                  <a:pt x="38" y="14"/>
                </a:cubicBezTo>
                <a:cubicBezTo>
                  <a:pt x="39" y="13"/>
                  <a:pt x="39" y="14"/>
                  <a:pt x="39" y="14"/>
                </a:cubicBezTo>
                <a:cubicBezTo>
                  <a:pt x="39" y="14"/>
                  <a:pt x="38" y="10"/>
                  <a:pt x="38" y="9"/>
                </a:cubicBezTo>
                <a:cubicBezTo>
                  <a:pt x="38" y="8"/>
                  <a:pt x="39" y="4"/>
                  <a:pt x="40" y="3"/>
                </a:cubicBezTo>
                <a:cubicBezTo>
                  <a:pt x="40" y="2"/>
                  <a:pt x="44" y="0"/>
                  <a:pt x="47" y="0"/>
                </a:cubicBezTo>
                <a:cubicBezTo>
                  <a:pt x="50" y="0"/>
                  <a:pt x="53" y="2"/>
                  <a:pt x="54" y="2"/>
                </a:cubicBezTo>
                <a:cubicBezTo>
                  <a:pt x="54" y="3"/>
                  <a:pt x="55" y="4"/>
                  <a:pt x="55" y="4"/>
                </a:cubicBezTo>
                <a:cubicBezTo>
                  <a:pt x="55" y="4"/>
                  <a:pt x="56" y="5"/>
                  <a:pt x="57" y="6"/>
                </a:cubicBezTo>
                <a:cubicBezTo>
                  <a:pt x="57" y="8"/>
                  <a:pt x="57" y="14"/>
                  <a:pt x="57" y="15"/>
                </a:cubicBezTo>
                <a:cubicBezTo>
                  <a:pt x="57" y="15"/>
                  <a:pt x="57" y="14"/>
                  <a:pt x="57" y="15"/>
                </a:cubicBezTo>
                <a:cubicBezTo>
                  <a:pt x="58" y="15"/>
                  <a:pt x="58" y="15"/>
                  <a:pt x="58" y="16"/>
                </a:cubicBezTo>
                <a:cubicBezTo>
                  <a:pt x="58" y="18"/>
                  <a:pt x="57" y="20"/>
                  <a:pt x="57" y="20"/>
                </a:cubicBezTo>
                <a:cubicBezTo>
                  <a:pt x="56" y="21"/>
                  <a:pt x="55" y="21"/>
                  <a:pt x="55" y="21"/>
                </a:cubicBezTo>
                <a:cubicBezTo>
                  <a:pt x="55" y="21"/>
                  <a:pt x="55" y="21"/>
                  <a:pt x="55" y="22"/>
                </a:cubicBezTo>
                <a:cubicBezTo>
                  <a:pt x="55" y="24"/>
                  <a:pt x="54" y="25"/>
                  <a:pt x="54" y="25"/>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7"/>
                </a:cubicBezTo>
                <a:cubicBezTo>
                  <a:pt x="55" y="27"/>
                  <a:pt x="56" y="28"/>
                  <a:pt x="56" y="28"/>
                </a:cubicBezTo>
                <a:cubicBezTo>
                  <a:pt x="57" y="28"/>
                  <a:pt x="57" y="29"/>
                  <a:pt x="57" y="30"/>
                </a:cubicBezTo>
                <a:cubicBezTo>
                  <a:pt x="57" y="31"/>
                  <a:pt x="58" y="30"/>
                  <a:pt x="59" y="31"/>
                </a:cubicBezTo>
                <a:cubicBezTo>
                  <a:pt x="59" y="31"/>
                  <a:pt x="64" y="32"/>
                  <a:pt x="65" y="33"/>
                </a:cubicBezTo>
                <a:cubicBezTo>
                  <a:pt x="66" y="33"/>
                  <a:pt x="71" y="35"/>
                  <a:pt x="72" y="36"/>
                </a:cubicBezTo>
                <a:cubicBezTo>
                  <a:pt x="72" y="37"/>
                  <a:pt x="71" y="39"/>
                  <a:pt x="71" y="41"/>
                </a:cubicBezTo>
                <a:cubicBezTo>
                  <a:pt x="71" y="42"/>
                  <a:pt x="71" y="43"/>
                  <a:pt x="72" y="44"/>
                </a:cubicBezTo>
                <a:cubicBezTo>
                  <a:pt x="72" y="46"/>
                  <a:pt x="72" y="50"/>
                  <a:pt x="71" y="52"/>
                </a:cubicBezTo>
                <a:cubicBezTo>
                  <a:pt x="71" y="54"/>
                  <a:pt x="70" y="55"/>
                  <a:pt x="70" y="59"/>
                </a:cubicBezTo>
                <a:cubicBezTo>
                  <a:pt x="70" y="62"/>
                  <a:pt x="68" y="72"/>
                  <a:pt x="68" y="72"/>
                </a:cubicBezTo>
                <a:cubicBezTo>
                  <a:pt x="66" y="75"/>
                  <a:pt x="66" y="75"/>
                  <a:pt x="66" y="75"/>
                </a:cubicBezTo>
                <a:cubicBezTo>
                  <a:pt x="66" y="75"/>
                  <a:pt x="66" y="81"/>
                  <a:pt x="66" y="81"/>
                </a:cubicBezTo>
                <a:cubicBezTo>
                  <a:pt x="66" y="82"/>
                  <a:pt x="65" y="82"/>
                  <a:pt x="65" y="82"/>
                </a:cubicBezTo>
                <a:cubicBezTo>
                  <a:pt x="65" y="82"/>
                  <a:pt x="67" y="87"/>
                  <a:pt x="67" y="88"/>
                </a:cubicBezTo>
                <a:cubicBezTo>
                  <a:pt x="67" y="89"/>
                  <a:pt x="72" y="104"/>
                  <a:pt x="72" y="104"/>
                </a:cubicBezTo>
                <a:cubicBezTo>
                  <a:pt x="72" y="104"/>
                  <a:pt x="72" y="104"/>
                  <a:pt x="70" y="105"/>
                </a:cubicBezTo>
                <a:cubicBezTo>
                  <a:pt x="68" y="106"/>
                  <a:pt x="67" y="105"/>
                  <a:pt x="67" y="105"/>
                </a:cubicBezTo>
                <a:cubicBezTo>
                  <a:pt x="67" y="105"/>
                  <a:pt x="67" y="110"/>
                  <a:pt x="67" y="112"/>
                </a:cubicBezTo>
                <a:cubicBezTo>
                  <a:pt x="67" y="115"/>
                  <a:pt x="67" y="122"/>
                  <a:pt x="67" y="126"/>
                </a:cubicBezTo>
                <a:cubicBezTo>
                  <a:pt x="68" y="130"/>
                  <a:pt x="67" y="130"/>
                  <a:pt x="67" y="133"/>
                </a:cubicBezTo>
                <a:cubicBezTo>
                  <a:pt x="67" y="135"/>
                  <a:pt x="65" y="151"/>
                  <a:pt x="65" y="151"/>
                </a:cubicBezTo>
                <a:cubicBezTo>
                  <a:pt x="65" y="157"/>
                  <a:pt x="65" y="157"/>
                  <a:pt x="65" y="157"/>
                </a:cubicBezTo>
                <a:cubicBezTo>
                  <a:pt x="65" y="157"/>
                  <a:pt x="65" y="158"/>
                  <a:pt x="65" y="160"/>
                </a:cubicBezTo>
                <a:cubicBezTo>
                  <a:pt x="65" y="161"/>
                  <a:pt x="65" y="162"/>
                  <a:pt x="65" y="166"/>
                </a:cubicBezTo>
                <a:cubicBezTo>
                  <a:pt x="65" y="171"/>
                  <a:pt x="63" y="180"/>
                  <a:pt x="64" y="181"/>
                </a:cubicBezTo>
                <a:cubicBezTo>
                  <a:pt x="64" y="183"/>
                  <a:pt x="64" y="187"/>
                  <a:pt x="64" y="190"/>
                </a:cubicBezTo>
                <a:cubicBezTo>
                  <a:pt x="63" y="193"/>
                  <a:pt x="61" y="199"/>
                  <a:pt x="61" y="199"/>
                </a:cubicBezTo>
                <a:cubicBezTo>
                  <a:pt x="61" y="199"/>
                  <a:pt x="61" y="204"/>
                  <a:pt x="61" y="205"/>
                </a:cubicBezTo>
                <a:cubicBezTo>
                  <a:pt x="61" y="206"/>
                  <a:pt x="61" y="207"/>
                  <a:pt x="61" y="207"/>
                </a:cubicBezTo>
                <a:cubicBezTo>
                  <a:pt x="61" y="208"/>
                  <a:pt x="61" y="208"/>
                  <a:pt x="60" y="208"/>
                </a:cubicBezTo>
                <a:cubicBezTo>
                  <a:pt x="59" y="209"/>
                  <a:pt x="56" y="210"/>
                  <a:pt x="54" y="210"/>
                </a:cubicBezTo>
                <a:cubicBezTo>
                  <a:pt x="52" y="210"/>
                  <a:pt x="50" y="209"/>
                  <a:pt x="49" y="208"/>
                </a:cubicBezTo>
                <a:cubicBezTo>
                  <a:pt x="49" y="208"/>
                  <a:pt x="49" y="207"/>
                  <a:pt x="49" y="207"/>
                </a:cubicBezTo>
                <a:cubicBezTo>
                  <a:pt x="49" y="207"/>
                  <a:pt x="49" y="207"/>
                  <a:pt x="49" y="206"/>
                </a:cubicBezTo>
                <a:cubicBezTo>
                  <a:pt x="49" y="205"/>
                  <a:pt x="50" y="203"/>
                  <a:pt x="50" y="202"/>
                </a:cubicBezTo>
                <a:cubicBezTo>
                  <a:pt x="50" y="201"/>
                  <a:pt x="51" y="198"/>
                  <a:pt x="51" y="198"/>
                </a:cubicBezTo>
                <a:cubicBezTo>
                  <a:pt x="51" y="198"/>
                  <a:pt x="49" y="196"/>
                  <a:pt x="49" y="194"/>
                </a:cubicBezTo>
                <a:cubicBezTo>
                  <a:pt x="50" y="192"/>
                  <a:pt x="50" y="190"/>
                  <a:pt x="51" y="189"/>
                </a:cubicBezTo>
                <a:cubicBezTo>
                  <a:pt x="51" y="188"/>
                  <a:pt x="50" y="186"/>
                  <a:pt x="49" y="184"/>
                </a:cubicBezTo>
                <a:cubicBezTo>
                  <a:pt x="48" y="181"/>
                  <a:pt x="49" y="180"/>
                  <a:pt x="49" y="178"/>
                </a:cubicBezTo>
                <a:cubicBezTo>
                  <a:pt x="50" y="176"/>
                  <a:pt x="52" y="162"/>
                  <a:pt x="52" y="162"/>
                </a:cubicBezTo>
                <a:cubicBezTo>
                  <a:pt x="52" y="162"/>
                  <a:pt x="51" y="157"/>
                  <a:pt x="51" y="154"/>
                </a:cubicBezTo>
                <a:cubicBezTo>
                  <a:pt x="50" y="152"/>
                  <a:pt x="51" y="149"/>
                  <a:pt x="51" y="147"/>
                </a:cubicBezTo>
                <a:cubicBezTo>
                  <a:pt x="50" y="146"/>
                  <a:pt x="48" y="144"/>
                  <a:pt x="48" y="140"/>
                </a:cubicBezTo>
                <a:cubicBezTo>
                  <a:pt x="48" y="137"/>
                  <a:pt x="43" y="123"/>
                  <a:pt x="43" y="123"/>
                </a:cubicBezTo>
                <a:cubicBezTo>
                  <a:pt x="43" y="123"/>
                  <a:pt x="43" y="124"/>
                  <a:pt x="41" y="129"/>
                </a:cubicBezTo>
                <a:cubicBezTo>
                  <a:pt x="40" y="134"/>
                  <a:pt x="37" y="146"/>
                  <a:pt x="36" y="149"/>
                </a:cubicBezTo>
                <a:cubicBezTo>
                  <a:pt x="36" y="152"/>
                  <a:pt x="35" y="154"/>
                  <a:pt x="34" y="156"/>
                </a:cubicBezTo>
                <a:cubicBezTo>
                  <a:pt x="32" y="157"/>
                  <a:pt x="32" y="160"/>
                  <a:pt x="32" y="163"/>
                </a:cubicBezTo>
                <a:cubicBezTo>
                  <a:pt x="31" y="166"/>
                  <a:pt x="31" y="176"/>
                  <a:pt x="31" y="176"/>
                </a:cubicBezTo>
                <a:cubicBezTo>
                  <a:pt x="30" y="182"/>
                  <a:pt x="30" y="182"/>
                  <a:pt x="30" y="182"/>
                </a:cubicBezTo>
                <a:cubicBezTo>
                  <a:pt x="30" y="182"/>
                  <a:pt x="31" y="185"/>
                  <a:pt x="31" y="186"/>
                </a:cubicBezTo>
                <a:cubicBezTo>
                  <a:pt x="32" y="187"/>
                  <a:pt x="30" y="193"/>
                  <a:pt x="30" y="193"/>
                </a:cubicBezTo>
                <a:cubicBezTo>
                  <a:pt x="30" y="193"/>
                  <a:pt x="30" y="195"/>
                  <a:pt x="30" y="196"/>
                </a:cubicBezTo>
                <a:cubicBezTo>
                  <a:pt x="30" y="197"/>
                  <a:pt x="29" y="199"/>
                  <a:pt x="29" y="199"/>
                </a:cubicBezTo>
                <a:cubicBezTo>
                  <a:pt x="29" y="199"/>
                  <a:pt x="29" y="201"/>
                  <a:pt x="29" y="202"/>
                </a:cubicBezTo>
                <a:cubicBezTo>
                  <a:pt x="29" y="202"/>
                  <a:pt x="29" y="202"/>
                  <a:pt x="28" y="202"/>
                </a:cubicBezTo>
                <a:cubicBezTo>
                  <a:pt x="27" y="203"/>
                  <a:pt x="22" y="203"/>
                  <a:pt x="22" y="203"/>
                </a:cubicBezTo>
                <a:cubicBezTo>
                  <a:pt x="22" y="203"/>
                  <a:pt x="20" y="202"/>
                  <a:pt x="20" y="202"/>
                </a:cubicBezTo>
                <a:cubicBezTo>
                  <a:pt x="20" y="202"/>
                  <a:pt x="18" y="203"/>
                  <a:pt x="13" y="205"/>
                </a:cubicBezTo>
                <a:cubicBezTo>
                  <a:pt x="8" y="206"/>
                  <a:pt x="4" y="205"/>
                  <a:pt x="3" y="205"/>
                </a:cubicBezTo>
                <a:cubicBezTo>
                  <a:pt x="2" y="204"/>
                  <a:pt x="1" y="204"/>
                  <a:pt x="0" y="203"/>
                </a:cubicBezTo>
                <a:cubicBezTo>
                  <a:pt x="0" y="203"/>
                  <a:pt x="1" y="202"/>
                  <a:pt x="1" y="202"/>
                </a:cubicBezTo>
                <a:cubicBezTo>
                  <a:pt x="1" y="202"/>
                  <a:pt x="1" y="202"/>
                  <a:pt x="1" y="20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35" name="Freeform 19"/>
          <p:cNvSpPr>
            <a:spLocks noEditPoints="1"/>
          </p:cNvSpPr>
          <p:nvPr/>
        </p:nvSpPr>
        <p:spPr bwMode="auto">
          <a:xfrm>
            <a:off x="20772437" y="5221115"/>
            <a:ext cx="1805943" cy="7410704"/>
          </a:xfrm>
          <a:custGeom>
            <a:avLst/>
            <a:gdLst>
              <a:gd name="T0" fmla="*/ 41 w 50"/>
              <a:gd name="T1" fmla="*/ 34 h 205"/>
              <a:gd name="T2" fmla="*/ 39 w 50"/>
              <a:gd name="T3" fmla="*/ 29 h 205"/>
              <a:gd name="T4" fmla="*/ 39 w 50"/>
              <a:gd name="T5" fmla="*/ 29 h 205"/>
              <a:gd name="T6" fmla="*/ 38 w 50"/>
              <a:gd name="T7" fmla="*/ 27 h 205"/>
              <a:gd name="T8" fmla="*/ 37 w 50"/>
              <a:gd name="T9" fmla="*/ 26 h 205"/>
              <a:gd name="T10" fmla="*/ 41 w 50"/>
              <a:gd name="T11" fmla="*/ 23 h 205"/>
              <a:gd name="T12" fmla="*/ 41 w 50"/>
              <a:gd name="T13" fmla="*/ 18 h 205"/>
              <a:gd name="T14" fmla="*/ 40 w 50"/>
              <a:gd name="T15" fmla="*/ 15 h 205"/>
              <a:gd name="T16" fmla="*/ 27 w 50"/>
              <a:gd name="T17" fmla="*/ 2 h 205"/>
              <a:gd name="T18" fmla="*/ 20 w 50"/>
              <a:gd name="T19" fmla="*/ 10 h 205"/>
              <a:gd name="T20" fmla="*/ 20 w 50"/>
              <a:gd name="T21" fmla="*/ 15 h 205"/>
              <a:gd name="T22" fmla="*/ 20 w 50"/>
              <a:gd name="T23" fmla="*/ 21 h 205"/>
              <a:gd name="T24" fmla="*/ 25 w 50"/>
              <a:gd name="T25" fmla="*/ 30 h 205"/>
              <a:gd name="T26" fmla="*/ 20 w 50"/>
              <a:gd name="T27" fmla="*/ 33 h 205"/>
              <a:gd name="T28" fmla="*/ 15 w 50"/>
              <a:gd name="T29" fmla="*/ 37 h 205"/>
              <a:gd name="T30" fmla="*/ 14 w 50"/>
              <a:gd name="T31" fmla="*/ 38 h 205"/>
              <a:gd name="T32" fmla="*/ 8 w 50"/>
              <a:gd name="T33" fmla="*/ 49 h 205"/>
              <a:gd name="T34" fmla="*/ 2 w 50"/>
              <a:gd name="T35" fmla="*/ 59 h 205"/>
              <a:gd name="T36" fmla="*/ 3 w 50"/>
              <a:gd name="T37" fmla="*/ 71 h 205"/>
              <a:gd name="T38" fmla="*/ 11 w 50"/>
              <a:gd name="T39" fmla="*/ 74 h 205"/>
              <a:gd name="T40" fmla="*/ 3 w 50"/>
              <a:gd name="T41" fmla="*/ 93 h 205"/>
              <a:gd name="T42" fmla="*/ 5 w 50"/>
              <a:gd name="T43" fmla="*/ 101 h 205"/>
              <a:gd name="T44" fmla="*/ 1 w 50"/>
              <a:gd name="T45" fmla="*/ 132 h 205"/>
              <a:gd name="T46" fmla="*/ 3 w 50"/>
              <a:gd name="T47" fmla="*/ 139 h 205"/>
              <a:gd name="T48" fmla="*/ 13 w 50"/>
              <a:gd name="T49" fmla="*/ 168 h 205"/>
              <a:gd name="T50" fmla="*/ 20 w 50"/>
              <a:gd name="T51" fmla="*/ 187 h 205"/>
              <a:gd name="T52" fmla="*/ 16 w 50"/>
              <a:gd name="T53" fmla="*/ 195 h 205"/>
              <a:gd name="T54" fmla="*/ 11 w 50"/>
              <a:gd name="T55" fmla="*/ 201 h 205"/>
              <a:gd name="T56" fmla="*/ 17 w 50"/>
              <a:gd name="T57" fmla="*/ 202 h 205"/>
              <a:gd name="T58" fmla="*/ 29 w 50"/>
              <a:gd name="T59" fmla="*/ 203 h 205"/>
              <a:gd name="T60" fmla="*/ 31 w 50"/>
              <a:gd name="T61" fmla="*/ 202 h 205"/>
              <a:gd name="T62" fmla="*/ 34 w 50"/>
              <a:gd name="T63" fmla="*/ 195 h 205"/>
              <a:gd name="T64" fmla="*/ 36 w 50"/>
              <a:gd name="T65" fmla="*/ 185 h 205"/>
              <a:gd name="T66" fmla="*/ 37 w 50"/>
              <a:gd name="T67" fmla="*/ 174 h 205"/>
              <a:gd name="T68" fmla="*/ 39 w 50"/>
              <a:gd name="T69" fmla="*/ 142 h 205"/>
              <a:gd name="T70" fmla="*/ 41 w 50"/>
              <a:gd name="T71" fmla="*/ 134 h 205"/>
              <a:gd name="T72" fmla="*/ 42 w 50"/>
              <a:gd name="T73" fmla="*/ 100 h 205"/>
              <a:gd name="T74" fmla="*/ 40 w 50"/>
              <a:gd name="T75" fmla="*/ 85 h 205"/>
              <a:gd name="T76" fmla="*/ 39 w 50"/>
              <a:gd name="T77" fmla="*/ 72 h 205"/>
              <a:gd name="T78" fmla="*/ 46 w 50"/>
              <a:gd name="T79" fmla="*/ 56 h 205"/>
              <a:gd name="T80" fmla="*/ 49 w 50"/>
              <a:gd name="T81" fmla="*/ 43 h 205"/>
              <a:gd name="T82" fmla="*/ 43 w 50"/>
              <a:gd name="T83" fmla="*/ 36 h 205"/>
              <a:gd name="T84" fmla="*/ 28 w 50"/>
              <a:gd name="T85" fmla="*/ 181 h 205"/>
              <a:gd name="T86" fmla="*/ 22 w 50"/>
              <a:gd name="T87" fmla="*/ 160 h 205"/>
              <a:gd name="T88" fmla="*/ 16 w 50"/>
              <a:gd name="T89" fmla="*/ 143 h 205"/>
              <a:gd name="T90" fmla="*/ 17 w 50"/>
              <a:gd name="T91" fmla="*/ 134 h 205"/>
              <a:gd name="T92" fmla="*/ 27 w 50"/>
              <a:gd name="T93" fmla="*/ 139 h 205"/>
              <a:gd name="T94" fmla="*/ 30 w 50"/>
              <a:gd name="T95"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205">
                <a:moveTo>
                  <a:pt x="43" y="36"/>
                </a:moveTo>
                <a:cubicBezTo>
                  <a:pt x="43" y="35"/>
                  <a:pt x="41" y="34"/>
                  <a:pt x="41" y="34"/>
                </a:cubicBezTo>
                <a:cubicBezTo>
                  <a:pt x="41" y="34"/>
                  <a:pt x="40" y="32"/>
                  <a:pt x="40" y="31"/>
                </a:cubicBezTo>
                <a:cubicBezTo>
                  <a:pt x="39" y="30"/>
                  <a:pt x="40" y="29"/>
                  <a:pt x="39" y="29"/>
                </a:cubicBezTo>
                <a:cubicBezTo>
                  <a:pt x="39" y="29"/>
                  <a:pt x="39" y="29"/>
                  <a:pt x="39" y="29"/>
                </a:cubicBezTo>
                <a:cubicBezTo>
                  <a:pt x="39" y="29"/>
                  <a:pt x="39" y="29"/>
                  <a:pt x="39" y="29"/>
                </a:cubicBezTo>
                <a:cubicBezTo>
                  <a:pt x="38" y="28"/>
                  <a:pt x="39" y="29"/>
                  <a:pt x="39" y="29"/>
                </a:cubicBezTo>
                <a:cubicBezTo>
                  <a:pt x="38" y="28"/>
                  <a:pt x="38" y="27"/>
                  <a:pt x="38" y="27"/>
                </a:cubicBezTo>
                <a:cubicBezTo>
                  <a:pt x="38" y="27"/>
                  <a:pt x="37" y="27"/>
                  <a:pt x="37" y="27"/>
                </a:cubicBezTo>
                <a:cubicBezTo>
                  <a:pt x="37" y="27"/>
                  <a:pt x="37" y="26"/>
                  <a:pt x="37" y="26"/>
                </a:cubicBezTo>
                <a:cubicBezTo>
                  <a:pt x="38" y="27"/>
                  <a:pt x="40" y="27"/>
                  <a:pt x="41" y="25"/>
                </a:cubicBezTo>
                <a:cubicBezTo>
                  <a:pt x="42" y="24"/>
                  <a:pt x="41" y="23"/>
                  <a:pt x="41" y="23"/>
                </a:cubicBezTo>
                <a:cubicBezTo>
                  <a:pt x="41" y="23"/>
                  <a:pt x="42" y="23"/>
                  <a:pt x="42" y="22"/>
                </a:cubicBezTo>
                <a:cubicBezTo>
                  <a:pt x="42" y="20"/>
                  <a:pt x="42" y="19"/>
                  <a:pt x="41" y="18"/>
                </a:cubicBezTo>
                <a:cubicBezTo>
                  <a:pt x="41" y="18"/>
                  <a:pt x="41" y="17"/>
                  <a:pt x="40" y="17"/>
                </a:cubicBezTo>
                <a:cubicBezTo>
                  <a:pt x="41" y="16"/>
                  <a:pt x="41" y="15"/>
                  <a:pt x="40" y="15"/>
                </a:cubicBezTo>
                <a:cubicBezTo>
                  <a:pt x="40" y="15"/>
                  <a:pt x="40" y="15"/>
                  <a:pt x="40" y="15"/>
                </a:cubicBezTo>
                <a:cubicBezTo>
                  <a:pt x="42" y="7"/>
                  <a:pt x="34" y="0"/>
                  <a:pt x="27" y="2"/>
                </a:cubicBezTo>
                <a:cubicBezTo>
                  <a:pt x="21" y="3"/>
                  <a:pt x="21" y="7"/>
                  <a:pt x="21" y="7"/>
                </a:cubicBezTo>
                <a:cubicBezTo>
                  <a:pt x="21" y="7"/>
                  <a:pt x="20" y="8"/>
                  <a:pt x="20" y="10"/>
                </a:cubicBezTo>
                <a:cubicBezTo>
                  <a:pt x="20" y="11"/>
                  <a:pt x="20" y="13"/>
                  <a:pt x="20" y="13"/>
                </a:cubicBezTo>
                <a:cubicBezTo>
                  <a:pt x="20" y="13"/>
                  <a:pt x="20" y="14"/>
                  <a:pt x="20" y="15"/>
                </a:cubicBezTo>
                <a:cubicBezTo>
                  <a:pt x="20" y="16"/>
                  <a:pt x="20" y="17"/>
                  <a:pt x="20" y="17"/>
                </a:cubicBezTo>
                <a:cubicBezTo>
                  <a:pt x="20" y="18"/>
                  <a:pt x="20" y="19"/>
                  <a:pt x="20" y="21"/>
                </a:cubicBezTo>
                <a:cubicBezTo>
                  <a:pt x="21" y="23"/>
                  <a:pt x="22" y="27"/>
                  <a:pt x="23" y="28"/>
                </a:cubicBezTo>
                <a:cubicBezTo>
                  <a:pt x="24" y="30"/>
                  <a:pt x="25" y="30"/>
                  <a:pt x="25" y="30"/>
                </a:cubicBezTo>
                <a:cubicBezTo>
                  <a:pt x="25" y="30"/>
                  <a:pt x="25" y="31"/>
                  <a:pt x="25" y="31"/>
                </a:cubicBezTo>
                <a:cubicBezTo>
                  <a:pt x="24" y="31"/>
                  <a:pt x="21" y="32"/>
                  <a:pt x="20" y="33"/>
                </a:cubicBezTo>
                <a:cubicBezTo>
                  <a:pt x="19" y="34"/>
                  <a:pt x="18" y="35"/>
                  <a:pt x="17" y="35"/>
                </a:cubicBezTo>
                <a:cubicBezTo>
                  <a:pt x="17" y="36"/>
                  <a:pt x="16" y="36"/>
                  <a:pt x="15" y="37"/>
                </a:cubicBezTo>
                <a:cubicBezTo>
                  <a:pt x="16" y="37"/>
                  <a:pt x="16" y="37"/>
                  <a:pt x="16" y="37"/>
                </a:cubicBezTo>
                <a:cubicBezTo>
                  <a:pt x="15" y="38"/>
                  <a:pt x="14" y="38"/>
                  <a:pt x="14" y="38"/>
                </a:cubicBezTo>
                <a:cubicBezTo>
                  <a:pt x="14" y="38"/>
                  <a:pt x="11" y="43"/>
                  <a:pt x="10" y="45"/>
                </a:cubicBezTo>
                <a:cubicBezTo>
                  <a:pt x="9" y="47"/>
                  <a:pt x="9" y="47"/>
                  <a:pt x="8" y="49"/>
                </a:cubicBezTo>
                <a:cubicBezTo>
                  <a:pt x="7" y="51"/>
                  <a:pt x="8" y="50"/>
                  <a:pt x="6" y="53"/>
                </a:cubicBezTo>
                <a:cubicBezTo>
                  <a:pt x="5" y="55"/>
                  <a:pt x="4" y="56"/>
                  <a:pt x="2" y="59"/>
                </a:cubicBezTo>
                <a:cubicBezTo>
                  <a:pt x="1" y="62"/>
                  <a:pt x="0" y="62"/>
                  <a:pt x="0" y="65"/>
                </a:cubicBezTo>
                <a:cubicBezTo>
                  <a:pt x="0" y="68"/>
                  <a:pt x="1" y="70"/>
                  <a:pt x="3" y="71"/>
                </a:cubicBezTo>
                <a:cubicBezTo>
                  <a:pt x="5" y="73"/>
                  <a:pt x="6" y="72"/>
                  <a:pt x="8" y="73"/>
                </a:cubicBezTo>
                <a:cubicBezTo>
                  <a:pt x="10" y="73"/>
                  <a:pt x="11" y="74"/>
                  <a:pt x="11" y="74"/>
                </a:cubicBezTo>
                <a:cubicBezTo>
                  <a:pt x="11" y="74"/>
                  <a:pt x="6" y="82"/>
                  <a:pt x="6" y="86"/>
                </a:cubicBezTo>
                <a:cubicBezTo>
                  <a:pt x="5" y="89"/>
                  <a:pt x="5" y="91"/>
                  <a:pt x="3" y="93"/>
                </a:cubicBezTo>
                <a:cubicBezTo>
                  <a:pt x="2" y="96"/>
                  <a:pt x="1" y="98"/>
                  <a:pt x="2" y="98"/>
                </a:cubicBezTo>
                <a:cubicBezTo>
                  <a:pt x="3" y="99"/>
                  <a:pt x="5" y="101"/>
                  <a:pt x="5" y="101"/>
                </a:cubicBezTo>
                <a:cubicBezTo>
                  <a:pt x="5" y="101"/>
                  <a:pt x="3" y="113"/>
                  <a:pt x="2" y="120"/>
                </a:cubicBezTo>
                <a:cubicBezTo>
                  <a:pt x="2" y="126"/>
                  <a:pt x="1" y="132"/>
                  <a:pt x="1" y="132"/>
                </a:cubicBezTo>
                <a:cubicBezTo>
                  <a:pt x="3" y="133"/>
                  <a:pt x="3" y="133"/>
                  <a:pt x="3" y="133"/>
                </a:cubicBezTo>
                <a:cubicBezTo>
                  <a:pt x="3" y="133"/>
                  <a:pt x="3" y="138"/>
                  <a:pt x="3" y="139"/>
                </a:cubicBezTo>
                <a:cubicBezTo>
                  <a:pt x="3" y="141"/>
                  <a:pt x="3" y="142"/>
                  <a:pt x="3" y="143"/>
                </a:cubicBezTo>
                <a:cubicBezTo>
                  <a:pt x="4" y="145"/>
                  <a:pt x="10" y="162"/>
                  <a:pt x="13" y="168"/>
                </a:cubicBezTo>
                <a:cubicBezTo>
                  <a:pt x="16" y="173"/>
                  <a:pt x="18" y="178"/>
                  <a:pt x="19" y="182"/>
                </a:cubicBezTo>
                <a:cubicBezTo>
                  <a:pt x="20" y="185"/>
                  <a:pt x="20" y="187"/>
                  <a:pt x="20" y="187"/>
                </a:cubicBezTo>
                <a:cubicBezTo>
                  <a:pt x="20" y="187"/>
                  <a:pt x="19" y="188"/>
                  <a:pt x="18" y="190"/>
                </a:cubicBezTo>
                <a:cubicBezTo>
                  <a:pt x="17" y="192"/>
                  <a:pt x="18" y="193"/>
                  <a:pt x="16" y="195"/>
                </a:cubicBezTo>
                <a:cubicBezTo>
                  <a:pt x="14" y="197"/>
                  <a:pt x="12" y="198"/>
                  <a:pt x="11" y="199"/>
                </a:cubicBezTo>
                <a:cubicBezTo>
                  <a:pt x="10" y="199"/>
                  <a:pt x="11" y="201"/>
                  <a:pt x="11" y="201"/>
                </a:cubicBezTo>
                <a:cubicBezTo>
                  <a:pt x="11" y="201"/>
                  <a:pt x="10" y="201"/>
                  <a:pt x="11" y="202"/>
                </a:cubicBezTo>
                <a:cubicBezTo>
                  <a:pt x="11" y="202"/>
                  <a:pt x="17" y="202"/>
                  <a:pt x="17" y="202"/>
                </a:cubicBezTo>
                <a:cubicBezTo>
                  <a:pt x="17" y="202"/>
                  <a:pt x="18" y="203"/>
                  <a:pt x="18" y="204"/>
                </a:cubicBezTo>
                <a:cubicBezTo>
                  <a:pt x="19" y="205"/>
                  <a:pt x="28" y="204"/>
                  <a:pt x="29" y="203"/>
                </a:cubicBezTo>
                <a:cubicBezTo>
                  <a:pt x="31" y="203"/>
                  <a:pt x="31" y="200"/>
                  <a:pt x="31" y="200"/>
                </a:cubicBezTo>
                <a:cubicBezTo>
                  <a:pt x="31" y="200"/>
                  <a:pt x="31" y="202"/>
                  <a:pt x="31" y="202"/>
                </a:cubicBezTo>
                <a:cubicBezTo>
                  <a:pt x="32" y="202"/>
                  <a:pt x="33" y="202"/>
                  <a:pt x="33" y="202"/>
                </a:cubicBezTo>
                <a:cubicBezTo>
                  <a:pt x="33" y="202"/>
                  <a:pt x="34" y="196"/>
                  <a:pt x="34" y="195"/>
                </a:cubicBezTo>
                <a:cubicBezTo>
                  <a:pt x="34" y="194"/>
                  <a:pt x="36" y="193"/>
                  <a:pt x="37" y="191"/>
                </a:cubicBezTo>
                <a:cubicBezTo>
                  <a:pt x="37" y="189"/>
                  <a:pt x="37" y="186"/>
                  <a:pt x="36" y="185"/>
                </a:cubicBezTo>
                <a:cubicBezTo>
                  <a:pt x="35" y="183"/>
                  <a:pt x="35" y="183"/>
                  <a:pt x="35" y="183"/>
                </a:cubicBezTo>
                <a:cubicBezTo>
                  <a:pt x="35" y="183"/>
                  <a:pt x="34" y="183"/>
                  <a:pt x="37" y="174"/>
                </a:cubicBezTo>
                <a:cubicBezTo>
                  <a:pt x="39" y="165"/>
                  <a:pt x="42" y="159"/>
                  <a:pt x="41" y="152"/>
                </a:cubicBezTo>
                <a:cubicBezTo>
                  <a:pt x="40" y="145"/>
                  <a:pt x="39" y="143"/>
                  <a:pt x="39" y="142"/>
                </a:cubicBezTo>
                <a:cubicBezTo>
                  <a:pt x="39" y="141"/>
                  <a:pt x="39" y="134"/>
                  <a:pt x="39" y="134"/>
                </a:cubicBezTo>
                <a:cubicBezTo>
                  <a:pt x="39" y="134"/>
                  <a:pt x="41" y="135"/>
                  <a:pt x="41" y="134"/>
                </a:cubicBezTo>
                <a:cubicBezTo>
                  <a:pt x="41" y="133"/>
                  <a:pt x="43" y="115"/>
                  <a:pt x="43" y="109"/>
                </a:cubicBezTo>
                <a:cubicBezTo>
                  <a:pt x="43" y="103"/>
                  <a:pt x="42" y="100"/>
                  <a:pt x="42" y="100"/>
                </a:cubicBezTo>
                <a:cubicBezTo>
                  <a:pt x="44" y="99"/>
                  <a:pt x="44" y="99"/>
                  <a:pt x="44" y="99"/>
                </a:cubicBezTo>
                <a:cubicBezTo>
                  <a:pt x="44" y="99"/>
                  <a:pt x="41" y="87"/>
                  <a:pt x="40" y="85"/>
                </a:cubicBezTo>
                <a:cubicBezTo>
                  <a:pt x="39" y="82"/>
                  <a:pt x="40" y="81"/>
                  <a:pt x="39" y="79"/>
                </a:cubicBezTo>
                <a:cubicBezTo>
                  <a:pt x="39" y="76"/>
                  <a:pt x="38" y="73"/>
                  <a:pt x="39" y="72"/>
                </a:cubicBezTo>
                <a:cubicBezTo>
                  <a:pt x="39" y="71"/>
                  <a:pt x="42" y="64"/>
                  <a:pt x="44" y="61"/>
                </a:cubicBezTo>
                <a:cubicBezTo>
                  <a:pt x="45" y="59"/>
                  <a:pt x="46" y="57"/>
                  <a:pt x="46" y="56"/>
                </a:cubicBezTo>
                <a:cubicBezTo>
                  <a:pt x="46" y="55"/>
                  <a:pt x="47" y="54"/>
                  <a:pt x="47" y="54"/>
                </a:cubicBezTo>
                <a:cubicBezTo>
                  <a:pt x="47" y="54"/>
                  <a:pt x="49" y="46"/>
                  <a:pt x="49" y="43"/>
                </a:cubicBezTo>
                <a:cubicBezTo>
                  <a:pt x="50" y="40"/>
                  <a:pt x="50" y="39"/>
                  <a:pt x="49" y="39"/>
                </a:cubicBezTo>
                <a:cubicBezTo>
                  <a:pt x="49" y="38"/>
                  <a:pt x="44" y="37"/>
                  <a:pt x="43" y="36"/>
                </a:cubicBezTo>
                <a:close/>
                <a:moveTo>
                  <a:pt x="30" y="173"/>
                </a:moveTo>
                <a:cubicBezTo>
                  <a:pt x="29" y="178"/>
                  <a:pt x="28" y="181"/>
                  <a:pt x="28" y="181"/>
                </a:cubicBezTo>
                <a:cubicBezTo>
                  <a:pt x="28" y="181"/>
                  <a:pt x="27" y="178"/>
                  <a:pt x="25" y="173"/>
                </a:cubicBezTo>
                <a:cubicBezTo>
                  <a:pt x="24" y="168"/>
                  <a:pt x="22" y="163"/>
                  <a:pt x="22" y="160"/>
                </a:cubicBezTo>
                <a:cubicBezTo>
                  <a:pt x="22" y="156"/>
                  <a:pt x="20" y="149"/>
                  <a:pt x="18" y="147"/>
                </a:cubicBezTo>
                <a:cubicBezTo>
                  <a:pt x="16" y="144"/>
                  <a:pt x="16" y="144"/>
                  <a:pt x="16" y="143"/>
                </a:cubicBezTo>
                <a:cubicBezTo>
                  <a:pt x="16" y="143"/>
                  <a:pt x="16" y="139"/>
                  <a:pt x="16" y="137"/>
                </a:cubicBezTo>
                <a:cubicBezTo>
                  <a:pt x="16" y="136"/>
                  <a:pt x="17" y="134"/>
                  <a:pt x="17" y="134"/>
                </a:cubicBezTo>
                <a:cubicBezTo>
                  <a:pt x="19" y="135"/>
                  <a:pt x="23" y="135"/>
                  <a:pt x="26" y="135"/>
                </a:cubicBezTo>
                <a:cubicBezTo>
                  <a:pt x="26" y="135"/>
                  <a:pt x="26" y="136"/>
                  <a:pt x="27" y="139"/>
                </a:cubicBezTo>
                <a:cubicBezTo>
                  <a:pt x="27" y="142"/>
                  <a:pt x="29" y="145"/>
                  <a:pt x="29" y="145"/>
                </a:cubicBezTo>
                <a:cubicBezTo>
                  <a:pt x="29" y="145"/>
                  <a:pt x="30" y="168"/>
                  <a:pt x="30" y="17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39" name="Group 38"/>
          <p:cNvGrpSpPr/>
          <p:nvPr/>
        </p:nvGrpSpPr>
        <p:grpSpPr>
          <a:xfrm>
            <a:off x="-67155" y="0"/>
            <a:ext cx="15438437" cy="1483379"/>
            <a:chOff x="-67155" y="0"/>
            <a:chExt cx="15438437" cy="1483379"/>
          </a:xfrm>
        </p:grpSpPr>
        <p:sp>
          <p:nvSpPr>
            <p:cNvPr id="40" name="Freeform 39"/>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1" name="Group 40"/>
            <p:cNvGrpSpPr/>
            <p:nvPr/>
          </p:nvGrpSpPr>
          <p:grpSpPr>
            <a:xfrm>
              <a:off x="590441" y="0"/>
              <a:ext cx="12477882" cy="1259765"/>
              <a:chOff x="15970295" y="4973456"/>
              <a:chExt cx="12477882" cy="1259765"/>
            </a:xfrm>
          </p:grpSpPr>
          <p:sp>
            <p:nvSpPr>
              <p:cNvPr id="42"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43" name="TextBox 42"/>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8541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par>
                                <p:cTn id="10" presetID="53" presetClass="entr" presetSubtype="16" fill="hold" nodeType="withEffect">
                                  <p:stCondLst>
                                    <p:cond delay="500"/>
                                  </p:stCondLst>
                                  <p:childTnLst>
                                    <p:set>
                                      <p:cBhvr>
                                        <p:cTn id="11" dur="1" fill="hold">
                                          <p:stCondLst>
                                            <p:cond delay="0"/>
                                          </p:stCondLst>
                                        </p:cTn>
                                        <p:tgtEl>
                                          <p:spTgt spid="112"/>
                                        </p:tgtEl>
                                        <p:attrNameLst>
                                          <p:attrName>style.visibility</p:attrName>
                                        </p:attrNameLst>
                                      </p:cBhvr>
                                      <p:to>
                                        <p:strVal val="visible"/>
                                      </p:to>
                                    </p:set>
                                    <p:anim calcmode="lin" valueType="num">
                                      <p:cBhvr>
                                        <p:cTn id="12" dur="500" fill="hold"/>
                                        <p:tgtEl>
                                          <p:spTgt spid="112"/>
                                        </p:tgtEl>
                                        <p:attrNameLst>
                                          <p:attrName>ppt_w</p:attrName>
                                        </p:attrNameLst>
                                      </p:cBhvr>
                                      <p:tavLst>
                                        <p:tav tm="0">
                                          <p:val>
                                            <p:fltVal val="0"/>
                                          </p:val>
                                        </p:tav>
                                        <p:tav tm="100000">
                                          <p:val>
                                            <p:strVal val="#ppt_w"/>
                                          </p:val>
                                        </p:tav>
                                      </p:tavLst>
                                    </p:anim>
                                    <p:anim calcmode="lin" valueType="num">
                                      <p:cBhvr>
                                        <p:cTn id="13" dur="500" fill="hold"/>
                                        <p:tgtEl>
                                          <p:spTgt spid="112"/>
                                        </p:tgtEl>
                                        <p:attrNameLst>
                                          <p:attrName>ppt_h</p:attrName>
                                        </p:attrNameLst>
                                      </p:cBhvr>
                                      <p:tavLst>
                                        <p:tav tm="0">
                                          <p:val>
                                            <p:fltVal val="0"/>
                                          </p:val>
                                        </p:tav>
                                        <p:tav tm="100000">
                                          <p:val>
                                            <p:strVal val="#ppt_h"/>
                                          </p:val>
                                        </p:tav>
                                      </p:tavLst>
                                    </p:anim>
                                    <p:animEffect transition="in" filter="fade">
                                      <p:cBhvr>
                                        <p:cTn id="14"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กลุ่ม 43"/>
          <p:cNvGrpSpPr/>
          <p:nvPr/>
        </p:nvGrpSpPr>
        <p:grpSpPr>
          <a:xfrm>
            <a:off x="3061719" y="4335834"/>
            <a:ext cx="3293181" cy="753065"/>
            <a:chOff x="9762826" y="5958899"/>
            <a:chExt cx="3293181" cy="753065"/>
          </a:xfrm>
        </p:grpSpPr>
        <p:sp>
          <p:nvSpPr>
            <p:cNvPr id="7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76" name="TextBox 75"/>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smtClean="0">
                  <a:solidFill>
                    <a:schemeClr val="bg1"/>
                  </a:solidFill>
                  <a:latin typeface="Lato Regular"/>
                  <a:cs typeface="Lato Regular"/>
                </a:rPr>
                <a:t>Data</a:t>
              </a:r>
              <a:endParaRPr lang="en-US" sz="4000" b="1" dirty="0">
                <a:solidFill>
                  <a:schemeClr val="bg1"/>
                </a:solidFill>
                <a:latin typeface="Lato Regular"/>
                <a:cs typeface="Lato Regular"/>
              </a:endParaRPr>
            </a:p>
          </p:txBody>
        </p:sp>
      </p:grpSp>
      <p:sp>
        <p:nvSpPr>
          <p:cNvPr id="77" name="TextBox 76"/>
          <p:cNvSpPr txBox="1"/>
          <p:nvPr/>
        </p:nvSpPr>
        <p:spPr>
          <a:xfrm>
            <a:off x="3061719" y="5227744"/>
            <a:ext cx="3413655" cy="1698890"/>
          </a:xfrm>
          <a:prstGeom prst="rect">
            <a:avLst/>
          </a:prstGeom>
          <a:noFill/>
        </p:spPr>
        <p:txBody>
          <a:bodyPr wrap="square" lIns="219419" tIns="109710" rIns="219419" bIns="109710" rtlCol="0">
            <a:spAutoFit/>
          </a:bodyPr>
          <a:lstStyle/>
          <a:p>
            <a:pPr algn="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78" name="กลุ่ม 47"/>
          <p:cNvGrpSpPr/>
          <p:nvPr/>
        </p:nvGrpSpPr>
        <p:grpSpPr>
          <a:xfrm>
            <a:off x="17815982" y="4149076"/>
            <a:ext cx="3293181" cy="753065"/>
            <a:chOff x="9762826" y="5958899"/>
            <a:chExt cx="3293181" cy="753065"/>
          </a:xfrm>
        </p:grpSpPr>
        <p:sp>
          <p:nvSpPr>
            <p:cNvPr id="79"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80" name="TextBox 79"/>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a:solidFill>
                    <a:schemeClr val="bg1"/>
                  </a:solidFill>
                  <a:latin typeface="Lato Regular"/>
                  <a:cs typeface="Lato Regular"/>
                </a:rPr>
                <a:t>Data</a:t>
              </a:r>
            </a:p>
          </p:txBody>
        </p:sp>
      </p:grpSp>
      <p:sp>
        <p:nvSpPr>
          <p:cNvPr id="81" name="TextBox 80"/>
          <p:cNvSpPr txBox="1"/>
          <p:nvPr/>
        </p:nvSpPr>
        <p:spPr>
          <a:xfrm>
            <a:off x="17815982" y="5040986"/>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82" name="กลุ่ม 51"/>
          <p:cNvGrpSpPr/>
          <p:nvPr/>
        </p:nvGrpSpPr>
        <p:grpSpPr>
          <a:xfrm>
            <a:off x="8035377" y="9850394"/>
            <a:ext cx="3293181" cy="753065"/>
            <a:chOff x="9762826" y="5958899"/>
            <a:chExt cx="3293181" cy="753065"/>
          </a:xfrm>
        </p:grpSpPr>
        <p:sp>
          <p:nvSpPr>
            <p:cNvPr id="83"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84" name="TextBox 83"/>
            <p:cNvSpPr txBox="1"/>
            <p:nvPr/>
          </p:nvSpPr>
          <p:spPr>
            <a:xfrm>
              <a:off x="9762826" y="6001806"/>
              <a:ext cx="3293181" cy="615553"/>
            </a:xfrm>
            <a:prstGeom prst="rect">
              <a:avLst/>
            </a:prstGeom>
            <a:noFill/>
          </p:spPr>
          <p:txBody>
            <a:bodyPr wrap="square" lIns="0" tIns="0" rIns="0" bIns="0" rtlCol="0">
              <a:spAutoFit/>
            </a:bodyPr>
            <a:lstStyle/>
            <a:p>
              <a:pPr algn="ctr"/>
              <a:r>
                <a:rPr lang="en-US" sz="4000" b="1" dirty="0" smtClean="0">
                  <a:solidFill>
                    <a:schemeClr val="bg1"/>
                  </a:solidFill>
                  <a:latin typeface="Lato Regular"/>
                  <a:cs typeface="Lato Regular"/>
                </a:rPr>
                <a:t>Data</a:t>
              </a:r>
              <a:endParaRPr lang="en-US" sz="4000" b="1" dirty="0">
                <a:solidFill>
                  <a:schemeClr val="bg1"/>
                </a:solidFill>
                <a:latin typeface="Lato Regular"/>
                <a:cs typeface="Lato Regular"/>
              </a:endParaRPr>
            </a:p>
          </p:txBody>
        </p:sp>
      </p:grpSp>
      <p:sp>
        <p:nvSpPr>
          <p:cNvPr id="85" name="TextBox 84"/>
          <p:cNvSpPr txBox="1"/>
          <p:nvPr/>
        </p:nvSpPr>
        <p:spPr>
          <a:xfrm>
            <a:off x="8035377" y="10742304"/>
            <a:ext cx="3413655" cy="1698890"/>
          </a:xfrm>
          <a:prstGeom prst="rect">
            <a:avLst/>
          </a:prstGeom>
          <a:noFill/>
        </p:spPr>
        <p:txBody>
          <a:bodyPr wrap="square" lIns="219419" tIns="109710" rIns="219419" bIns="109710" rtlCol="0">
            <a:spAutoFit/>
          </a:bodyPr>
          <a:lstStyle/>
          <a:p>
            <a:pPr algn="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 name="Group 3"/>
          <p:cNvGrpSpPr/>
          <p:nvPr/>
        </p:nvGrpSpPr>
        <p:grpSpPr>
          <a:xfrm>
            <a:off x="7084974" y="2438400"/>
            <a:ext cx="10408983" cy="10431834"/>
            <a:chOff x="7751763" y="3200400"/>
            <a:chExt cx="8677276" cy="8696325"/>
          </a:xfrm>
        </p:grpSpPr>
        <p:grpSp>
          <p:nvGrpSpPr>
            <p:cNvPr id="62" name="กลุ่ม 26"/>
            <p:cNvGrpSpPr/>
            <p:nvPr/>
          </p:nvGrpSpPr>
          <p:grpSpPr>
            <a:xfrm>
              <a:off x="7751763" y="3200400"/>
              <a:ext cx="8677276" cy="8696325"/>
              <a:chOff x="7751763" y="3352800"/>
              <a:chExt cx="8677276" cy="8696325"/>
            </a:xfrm>
          </p:grpSpPr>
          <p:sp>
            <p:nvSpPr>
              <p:cNvPr id="68" name="Freeform 6"/>
              <p:cNvSpPr>
                <a:spLocks/>
              </p:cNvSpPr>
              <p:nvPr/>
            </p:nvSpPr>
            <p:spPr bwMode="auto">
              <a:xfrm>
                <a:off x="7751763" y="3352800"/>
                <a:ext cx="4859338" cy="4876800"/>
              </a:xfrm>
              <a:custGeom>
                <a:avLst/>
                <a:gdLst>
                  <a:gd name="T0" fmla="*/ 219 w 280"/>
                  <a:gd name="T1" fmla="*/ 141 h 281"/>
                  <a:gd name="T2" fmla="*/ 219 w 280"/>
                  <a:gd name="T3" fmla="*/ 141 h 281"/>
                  <a:gd name="T4" fmla="*/ 140 w 280"/>
                  <a:gd name="T5" fmla="*/ 220 h 281"/>
                  <a:gd name="T6" fmla="*/ 61 w 280"/>
                  <a:gd name="T7" fmla="*/ 141 h 281"/>
                  <a:gd name="T8" fmla="*/ 140 w 280"/>
                  <a:gd name="T9" fmla="*/ 62 h 281"/>
                  <a:gd name="T10" fmla="*/ 140 w 280"/>
                  <a:gd name="T11" fmla="*/ 0 h 281"/>
                  <a:gd name="T12" fmla="*/ 0 w 280"/>
                  <a:gd name="T13" fmla="*/ 141 h 281"/>
                  <a:gd name="T14" fmla="*/ 140 w 280"/>
                  <a:gd name="T15" fmla="*/ 281 h 281"/>
                  <a:gd name="T16" fmla="*/ 280 w 280"/>
                  <a:gd name="T17" fmla="*/ 141 h 281"/>
                  <a:gd name="T18" fmla="*/ 280 w 280"/>
                  <a:gd name="T19" fmla="*/ 141 h 281"/>
                  <a:gd name="T20" fmla="*/ 219 w 280"/>
                  <a:gd name="T21" fmla="*/ 1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0" h="281">
                    <a:moveTo>
                      <a:pt x="219" y="141"/>
                    </a:moveTo>
                    <a:cubicBezTo>
                      <a:pt x="219" y="141"/>
                      <a:pt x="219" y="141"/>
                      <a:pt x="219" y="141"/>
                    </a:cubicBezTo>
                    <a:cubicBezTo>
                      <a:pt x="219" y="184"/>
                      <a:pt x="184" y="220"/>
                      <a:pt x="140" y="220"/>
                    </a:cubicBezTo>
                    <a:cubicBezTo>
                      <a:pt x="97" y="220"/>
                      <a:pt x="61" y="184"/>
                      <a:pt x="61" y="141"/>
                    </a:cubicBezTo>
                    <a:cubicBezTo>
                      <a:pt x="61" y="97"/>
                      <a:pt x="97" y="62"/>
                      <a:pt x="140" y="62"/>
                    </a:cubicBezTo>
                    <a:cubicBezTo>
                      <a:pt x="140" y="0"/>
                      <a:pt x="140" y="0"/>
                      <a:pt x="140" y="0"/>
                    </a:cubicBezTo>
                    <a:cubicBezTo>
                      <a:pt x="63" y="0"/>
                      <a:pt x="0" y="63"/>
                      <a:pt x="0" y="141"/>
                    </a:cubicBezTo>
                    <a:cubicBezTo>
                      <a:pt x="0" y="218"/>
                      <a:pt x="63" y="281"/>
                      <a:pt x="140" y="281"/>
                    </a:cubicBezTo>
                    <a:cubicBezTo>
                      <a:pt x="217" y="281"/>
                      <a:pt x="280" y="218"/>
                      <a:pt x="280" y="141"/>
                    </a:cubicBezTo>
                    <a:cubicBezTo>
                      <a:pt x="280" y="141"/>
                      <a:pt x="280" y="141"/>
                      <a:pt x="280" y="141"/>
                    </a:cubicBezTo>
                    <a:lnTo>
                      <a:pt x="219" y="14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69" name="Freeform 7"/>
              <p:cNvSpPr>
                <a:spLocks/>
              </p:cNvSpPr>
              <p:nvPr/>
            </p:nvSpPr>
            <p:spPr bwMode="auto">
              <a:xfrm>
                <a:off x="11552238" y="3370263"/>
                <a:ext cx="4859338" cy="4859338"/>
              </a:xfrm>
              <a:custGeom>
                <a:avLst/>
                <a:gdLst>
                  <a:gd name="T0" fmla="*/ 61 w 280"/>
                  <a:gd name="T1" fmla="*/ 140 h 280"/>
                  <a:gd name="T2" fmla="*/ 61 w 280"/>
                  <a:gd name="T3" fmla="*/ 140 h 280"/>
                  <a:gd name="T4" fmla="*/ 140 w 280"/>
                  <a:gd name="T5" fmla="*/ 61 h 280"/>
                  <a:gd name="T6" fmla="*/ 219 w 280"/>
                  <a:gd name="T7" fmla="*/ 140 h 280"/>
                  <a:gd name="T8" fmla="*/ 140 w 280"/>
                  <a:gd name="T9" fmla="*/ 219 h 280"/>
                  <a:gd name="T10" fmla="*/ 140 w 280"/>
                  <a:gd name="T11" fmla="*/ 280 h 280"/>
                  <a:gd name="T12" fmla="*/ 280 w 280"/>
                  <a:gd name="T13" fmla="*/ 140 h 280"/>
                  <a:gd name="T14" fmla="*/ 140 w 280"/>
                  <a:gd name="T15" fmla="*/ 0 h 280"/>
                  <a:gd name="T16" fmla="*/ 0 w 280"/>
                  <a:gd name="T17" fmla="*/ 140 h 280"/>
                  <a:gd name="T18" fmla="*/ 0 w 280"/>
                  <a:gd name="T19" fmla="*/ 140 h 280"/>
                  <a:gd name="T20" fmla="*/ 61 w 280"/>
                  <a:gd name="T21" fmla="*/ 14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0" h="280">
                    <a:moveTo>
                      <a:pt x="61" y="140"/>
                    </a:moveTo>
                    <a:cubicBezTo>
                      <a:pt x="61" y="140"/>
                      <a:pt x="61" y="140"/>
                      <a:pt x="61" y="140"/>
                    </a:cubicBezTo>
                    <a:cubicBezTo>
                      <a:pt x="61" y="97"/>
                      <a:pt x="97" y="61"/>
                      <a:pt x="140" y="61"/>
                    </a:cubicBezTo>
                    <a:cubicBezTo>
                      <a:pt x="184" y="61"/>
                      <a:pt x="219" y="97"/>
                      <a:pt x="219" y="140"/>
                    </a:cubicBezTo>
                    <a:cubicBezTo>
                      <a:pt x="219" y="184"/>
                      <a:pt x="184" y="219"/>
                      <a:pt x="140" y="219"/>
                    </a:cubicBezTo>
                    <a:cubicBezTo>
                      <a:pt x="140" y="280"/>
                      <a:pt x="140" y="280"/>
                      <a:pt x="140" y="280"/>
                    </a:cubicBezTo>
                    <a:cubicBezTo>
                      <a:pt x="217" y="280"/>
                      <a:pt x="280" y="217"/>
                      <a:pt x="280" y="140"/>
                    </a:cubicBezTo>
                    <a:cubicBezTo>
                      <a:pt x="280" y="63"/>
                      <a:pt x="217" y="0"/>
                      <a:pt x="140" y="0"/>
                    </a:cubicBezTo>
                    <a:cubicBezTo>
                      <a:pt x="63" y="0"/>
                      <a:pt x="0" y="63"/>
                      <a:pt x="0" y="140"/>
                    </a:cubicBezTo>
                    <a:cubicBezTo>
                      <a:pt x="0" y="140"/>
                      <a:pt x="0" y="140"/>
                      <a:pt x="0" y="140"/>
                    </a:cubicBezTo>
                    <a:lnTo>
                      <a:pt x="61" y="14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70" name="Freeform 8"/>
              <p:cNvSpPr>
                <a:spLocks/>
              </p:cNvSpPr>
              <p:nvPr/>
            </p:nvSpPr>
            <p:spPr bwMode="auto">
              <a:xfrm>
                <a:off x="11569701" y="7188200"/>
                <a:ext cx="4859338" cy="4860925"/>
              </a:xfrm>
              <a:custGeom>
                <a:avLst/>
                <a:gdLst>
                  <a:gd name="T0" fmla="*/ 219 w 280"/>
                  <a:gd name="T1" fmla="*/ 140 h 280"/>
                  <a:gd name="T2" fmla="*/ 219 w 280"/>
                  <a:gd name="T3" fmla="*/ 140 h 280"/>
                  <a:gd name="T4" fmla="*/ 140 w 280"/>
                  <a:gd name="T5" fmla="*/ 219 h 280"/>
                  <a:gd name="T6" fmla="*/ 61 w 280"/>
                  <a:gd name="T7" fmla="*/ 140 h 280"/>
                  <a:gd name="T8" fmla="*/ 140 w 280"/>
                  <a:gd name="T9" fmla="*/ 61 h 280"/>
                  <a:gd name="T10" fmla="*/ 140 w 280"/>
                  <a:gd name="T11" fmla="*/ 0 h 280"/>
                  <a:gd name="T12" fmla="*/ 0 w 280"/>
                  <a:gd name="T13" fmla="*/ 140 h 280"/>
                  <a:gd name="T14" fmla="*/ 140 w 280"/>
                  <a:gd name="T15" fmla="*/ 280 h 280"/>
                  <a:gd name="T16" fmla="*/ 280 w 280"/>
                  <a:gd name="T17" fmla="*/ 140 h 280"/>
                  <a:gd name="T18" fmla="*/ 280 w 280"/>
                  <a:gd name="T19" fmla="*/ 140 h 280"/>
                  <a:gd name="T20" fmla="*/ 219 w 280"/>
                  <a:gd name="T21" fmla="*/ 14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0" h="280">
                    <a:moveTo>
                      <a:pt x="219" y="140"/>
                    </a:moveTo>
                    <a:cubicBezTo>
                      <a:pt x="219" y="140"/>
                      <a:pt x="219" y="140"/>
                      <a:pt x="219" y="140"/>
                    </a:cubicBezTo>
                    <a:cubicBezTo>
                      <a:pt x="219" y="184"/>
                      <a:pt x="184" y="219"/>
                      <a:pt x="140" y="219"/>
                    </a:cubicBezTo>
                    <a:cubicBezTo>
                      <a:pt x="97" y="219"/>
                      <a:pt x="61" y="184"/>
                      <a:pt x="61" y="140"/>
                    </a:cubicBezTo>
                    <a:cubicBezTo>
                      <a:pt x="61" y="97"/>
                      <a:pt x="97" y="61"/>
                      <a:pt x="140" y="61"/>
                    </a:cubicBezTo>
                    <a:cubicBezTo>
                      <a:pt x="140" y="0"/>
                      <a:pt x="140" y="0"/>
                      <a:pt x="140" y="0"/>
                    </a:cubicBezTo>
                    <a:cubicBezTo>
                      <a:pt x="63" y="0"/>
                      <a:pt x="0" y="63"/>
                      <a:pt x="0" y="140"/>
                    </a:cubicBezTo>
                    <a:cubicBezTo>
                      <a:pt x="0" y="217"/>
                      <a:pt x="63" y="280"/>
                      <a:pt x="140" y="280"/>
                    </a:cubicBezTo>
                    <a:cubicBezTo>
                      <a:pt x="217" y="280"/>
                      <a:pt x="280" y="217"/>
                      <a:pt x="280" y="140"/>
                    </a:cubicBezTo>
                    <a:cubicBezTo>
                      <a:pt x="280" y="140"/>
                      <a:pt x="280" y="140"/>
                      <a:pt x="280" y="140"/>
                    </a:cubicBezTo>
                    <a:lnTo>
                      <a:pt x="219" y="14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90" name="Group 89"/>
            <p:cNvGrpSpPr/>
            <p:nvPr/>
          </p:nvGrpSpPr>
          <p:grpSpPr>
            <a:xfrm>
              <a:off x="12161837" y="4124221"/>
              <a:ext cx="3571980" cy="3571979"/>
              <a:chOff x="11347902" y="8263156"/>
              <a:chExt cx="5452844" cy="5452844"/>
            </a:xfrm>
          </p:grpSpPr>
          <p:pic>
            <p:nvPicPr>
              <p:cNvPr id="91" name="Picture 9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92"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93" name="กลุ่ม 79"/>
              <p:cNvGrpSpPr/>
              <p:nvPr/>
            </p:nvGrpSpPr>
            <p:grpSpPr>
              <a:xfrm>
                <a:off x="13627245" y="9762741"/>
                <a:ext cx="1040499" cy="1553370"/>
                <a:chOff x="9260948" y="10553700"/>
                <a:chExt cx="447675" cy="668338"/>
              </a:xfrm>
              <a:solidFill>
                <a:schemeClr val="bg1"/>
              </a:solidFill>
            </p:grpSpPr>
            <p:sp>
              <p:nvSpPr>
                <p:cNvPr id="9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98" name="Group 97"/>
            <p:cNvGrpSpPr/>
            <p:nvPr/>
          </p:nvGrpSpPr>
          <p:grpSpPr>
            <a:xfrm>
              <a:off x="12161837" y="8010421"/>
              <a:ext cx="3571980" cy="3571979"/>
              <a:chOff x="24266" y="8229600"/>
              <a:chExt cx="5452844" cy="5452844"/>
            </a:xfrm>
          </p:grpSpPr>
          <p:pic>
            <p:nvPicPr>
              <p:cNvPr id="99" name="Picture 9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00" name="Rectangle 139"/>
              <p:cNvSpPr/>
              <p:nvPr/>
            </p:nvSpPr>
            <p:spPr>
              <a:xfrm>
                <a:off x="1314029" y="8995646"/>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0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02" name="Group 101"/>
            <p:cNvGrpSpPr/>
            <p:nvPr/>
          </p:nvGrpSpPr>
          <p:grpSpPr>
            <a:xfrm>
              <a:off x="8395442" y="4124592"/>
              <a:ext cx="3571980" cy="3571979"/>
              <a:chOff x="5684837" y="8229600"/>
              <a:chExt cx="5452844" cy="5452844"/>
            </a:xfrm>
          </p:grpSpPr>
          <p:pic>
            <p:nvPicPr>
              <p:cNvPr id="103" name="Picture 10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04"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0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grpSp>
        <p:nvGrpSpPr>
          <p:cNvPr id="107" name="กลุ่ม 130"/>
          <p:cNvGrpSpPr/>
          <p:nvPr/>
        </p:nvGrpSpPr>
        <p:grpSpPr>
          <a:xfrm>
            <a:off x="1223662" y="7848600"/>
            <a:ext cx="5998697" cy="1377171"/>
            <a:chOff x="13528954" y="4142550"/>
            <a:chExt cx="5998697" cy="1377171"/>
          </a:xfrm>
        </p:grpSpPr>
        <p:sp>
          <p:nvSpPr>
            <p:cNvPr id="108"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09" name="TextBox 108"/>
            <p:cNvSpPr txBox="1"/>
            <p:nvPr/>
          </p:nvSpPr>
          <p:spPr>
            <a:xfrm>
              <a:off x="14785723" y="4190163"/>
              <a:ext cx="4741928"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1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123" name="กลุ่ม 130"/>
          <p:cNvGrpSpPr/>
          <p:nvPr/>
        </p:nvGrpSpPr>
        <p:grpSpPr>
          <a:xfrm>
            <a:off x="1210140" y="9490842"/>
            <a:ext cx="5998697" cy="1377171"/>
            <a:chOff x="13528954" y="4142550"/>
            <a:chExt cx="5998697" cy="1377171"/>
          </a:xfrm>
        </p:grpSpPr>
        <p:sp>
          <p:nvSpPr>
            <p:cNvPr id="124"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25" name="TextBox 124"/>
            <p:cNvSpPr txBox="1"/>
            <p:nvPr/>
          </p:nvSpPr>
          <p:spPr>
            <a:xfrm>
              <a:off x="14785723" y="4190163"/>
              <a:ext cx="4741928"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26"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127" name="กลุ่ม 130"/>
          <p:cNvGrpSpPr/>
          <p:nvPr/>
        </p:nvGrpSpPr>
        <p:grpSpPr>
          <a:xfrm>
            <a:off x="1210140" y="11167242"/>
            <a:ext cx="5998697" cy="1377171"/>
            <a:chOff x="13528954" y="4142550"/>
            <a:chExt cx="5998697" cy="1377171"/>
          </a:xfrm>
        </p:grpSpPr>
        <p:sp>
          <p:nvSpPr>
            <p:cNvPr id="128" name="Teardrop 16"/>
            <p:cNvSpPr/>
            <p:nvPr/>
          </p:nvSpPr>
          <p:spPr bwMode="auto">
            <a:xfrm rot="8100000">
              <a:off x="13528954" y="4142550"/>
              <a:ext cx="1113076" cy="111336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129" name="TextBox 128"/>
            <p:cNvSpPr txBox="1"/>
            <p:nvPr/>
          </p:nvSpPr>
          <p:spPr>
            <a:xfrm>
              <a:off x="14785723" y="4190163"/>
              <a:ext cx="4741928"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30"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50" name="Group 49"/>
          <p:cNvGrpSpPr/>
          <p:nvPr/>
        </p:nvGrpSpPr>
        <p:grpSpPr>
          <a:xfrm>
            <a:off x="-67155" y="0"/>
            <a:ext cx="15438437" cy="1483379"/>
            <a:chOff x="-67155" y="0"/>
            <a:chExt cx="15438437" cy="1483379"/>
          </a:xfrm>
        </p:grpSpPr>
        <p:sp>
          <p:nvSpPr>
            <p:cNvPr id="51" name="Freeform 50"/>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2" name="Group 51"/>
            <p:cNvGrpSpPr/>
            <p:nvPr/>
          </p:nvGrpSpPr>
          <p:grpSpPr>
            <a:xfrm>
              <a:off x="590441" y="0"/>
              <a:ext cx="12477882" cy="1259765"/>
              <a:chOff x="15970295" y="4973456"/>
              <a:chExt cx="12477882" cy="1259765"/>
            </a:xfrm>
          </p:grpSpPr>
          <p:sp>
            <p:nvSpPr>
              <p:cNvPr id="53"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135012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Effect transition="in" filter="fade">
                                      <p:cBhvr>
                                        <p:cTn id="9" dur="500"/>
                                        <p:tgtEl>
                                          <p:spTgt spid="7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 calcmode="lin" valueType="num">
                                      <p:cBhvr>
                                        <p:cTn id="18" dur="500" fill="hold"/>
                                        <p:tgtEl>
                                          <p:spTgt spid="78"/>
                                        </p:tgtEl>
                                        <p:attrNameLst>
                                          <p:attrName>ppt_w</p:attrName>
                                        </p:attrNameLst>
                                      </p:cBhvr>
                                      <p:tavLst>
                                        <p:tav tm="0">
                                          <p:val>
                                            <p:fltVal val="0"/>
                                          </p:val>
                                        </p:tav>
                                        <p:tav tm="100000">
                                          <p:val>
                                            <p:strVal val="#ppt_w"/>
                                          </p:val>
                                        </p:tav>
                                      </p:tavLst>
                                    </p:anim>
                                    <p:anim calcmode="lin" valueType="num">
                                      <p:cBhvr>
                                        <p:cTn id="19" dur="500" fill="hold"/>
                                        <p:tgtEl>
                                          <p:spTgt spid="78"/>
                                        </p:tgtEl>
                                        <p:attrNameLst>
                                          <p:attrName>ppt_h</p:attrName>
                                        </p:attrNameLst>
                                      </p:cBhvr>
                                      <p:tavLst>
                                        <p:tav tm="0">
                                          <p:val>
                                            <p:fltVal val="0"/>
                                          </p:val>
                                        </p:tav>
                                        <p:tav tm="100000">
                                          <p:val>
                                            <p:strVal val="#ppt_h"/>
                                          </p:val>
                                        </p:tav>
                                      </p:tavLst>
                                    </p:anim>
                                    <p:animEffect transition="in" filter="fade">
                                      <p:cBhvr>
                                        <p:cTn id="20" dur="500"/>
                                        <p:tgtEl>
                                          <p:spTgt spid="7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p:cTn id="23" dur="500" fill="hold"/>
                                        <p:tgtEl>
                                          <p:spTgt spid="81"/>
                                        </p:tgtEl>
                                        <p:attrNameLst>
                                          <p:attrName>ppt_w</p:attrName>
                                        </p:attrNameLst>
                                      </p:cBhvr>
                                      <p:tavLst>
                                        <p:tav tm="0">
                                          <p:val>
                                            <p:fltVal val="0"/>
                                          </p:val>
                                        </p:tav>
                                        <p:tav tm="100000">
                                          <p:val>
                                            <p:strVal val="#ppt_w"/>
                                          </p:val>
                                        </p:tav>
                                      </p:tavLst>
                                    </p:anim>
                                    <p:anim calcmode="lin" valueType="num">
                                      <p:cBhvr>
                                        <p:cTn id="24" dur="500" fill="hold"/>
                                        <p:tgtEl>
                                          <p:spTgt spid="81"/>
                                        </p:tgtEl>
                                        <p:attrNameLst>
                                          <p:attrName>ppt_h</p:attrName>
                                        </p:attrNameLst>
                                      </p:cBhvr>
                                      <p:tavLst>
                                        <p:tav tm="0">
                                          <p:val>
                                            <p:fltVal val="0"/>
                                          </p:val>
                                        </p:tav>
                                        <p:tav tm="100000">
                                          <p:val>
                                            <p:strVal val="#ppt_h"/>
                                          </p:val>
                                        </p:tav>
                                      </p:tavLst>
                                    </p:anim>
                                    <p:animEffect transition="in" filter="fade">
                                      <p:cBhvr>
                                        <p:cTn id="25" dur="500"/>
                                        <p:tgtEl>
                                          <p:spTgt spid="81"/>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animEffect transition="in" filter="fade">
                                      <p:cBhvr>
                                        <p:cTn id="31" dur="500"/>
                                        <p:tgtEl>
                                          <p:spTgt spid="8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5"/>
                                        </p:tgtEl>
                                        <p:attrNameLst>
                                          <p:attrName>style.visibility</p:attrName>
                                        </p:attrNameLst>
                                      </p:cBhvr>
                                      <p:to>
                                        <p:strVal val="visible"/>
                                      </p:to>
                                    </p:set>
                                    <p:anim calcmode="lin" valueType="num">
                                      <p:cBhvr>
                                        <p:cTn id="34" dur="500" fill="hold"/>
                                        <p:tgtEl>
                                          <p:spTgt spid="85"/>
                                        </p:tgtEl>
                                        <p:attrNameLst>
                                          <p:attrName>ppt_w</p:attrName>
                                        </p:attrNameLst>
                                      </p:cBhvr>
                                      <p:tavLst>
                                        <p:tav tm="0">
                                          <p:val>
                                            <p:fltVal val="0"/>
                                          </p:val>
                                        </p:tav>
                                        <p:tav tm="100000">
                                          <p:val>
                                            <p:strVal val="#ppt_w"/>
                                          </p:val>
                                        </p:tav>
                                      </p:tavLst>
                                    </p:anim>
                                    <p:anim calcmode="lin" valueType="num">
                                      <p:cBhvr>
                                        <p:cTn id="35" dur="500" fill="hold"/>
                                        <p:tgtEl>
                                          <p:spTgt spid="85"/>
                                        </p:tgtEl>
                                        <p:attrNameLst>
                                          <p:attrName>ppt_h</p:attrName>
                                        </p:attrNameLst>
                                      </p:cBhvr>
                                      <p:tavLst>
                                        <p:tav tm="0">
                                          <p:val>
                                            <p:fltVal val="0"/>
                                          </p:val>
                                        </p:tav>
                                        <p:tav tm="100000">
                                          <p:val>
                                            <p:strVal val="#ppt_h"/>
                                          </p:val>
                                        </p:tav>
                                      </p:tavLst>
                                    </p:anim>
                                    <p:animEffect transition="in" filter="fade">
                                      <p:cBhvr>
                                        <p:cTn id="36" dur="500"/>
                                        <p:tgtEl>
                                          <p:spTgt spid="85"/>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wipe(left)">
                                      <p:cBhvr>
                                        <p:cTn id="40" dur="500"/>
                                        <p:tgtEl>
                                          <p:spTgt spid="107"/>
                                        </p:tgtEl>
                                      </p:cBhvr>
                                    </p:animEffect>
                                  </p:childTnLst>
                                </p:cTn>
                              </p:par>
                            </p:childTnLst>
                          </p:cTn>
                        </p:par>
                        <p:par>
                          <p:cTn id="41" fill="hold">
                            <p:stCondLst>
                              <p:cond delay="2000"/>
                            </p:stCondLst>
                            <p:childTnLst>
                              <p:par>
                                <p:cTn id="42" presetID="22" presetClass="entr" presetSubtype="8" fill="hold" nodeType="after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wipe(left)">
                                      <p:cBhvr>
                                        <p:cTn id="44" dur="500"/>
                                        <p:tgtEl>
                                          <p:spTgt spid="123"/>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Effect transition="in" filter="wipe(left)">
                                      <p:cBhvr>
                                        <p:cTn id="4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1" grpId="0"/>
      <p:bldP spid="8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6"/>
          <p:cNvSpPr>
            <a:spLocks/>
          </p:cNvSpPr>
          <p:nvPr/>
        </p:nvSpPr>
        <p:spPr bwMode="auto">
          <a:xfrm>
            <a:off x="15514637" y="4724400"/>
            <a:ext cx="5443894" cy="2909896"/>
          </a:xfrm>
          <a:custGeom>
            <a:avLst/>
            <a:gdLst>
              <a:gd name="T0" fmla="*/ 159 w 217"/>
              <a:gd name="T1" fmla="*/ 0 h 116"/>
              <a:gd name="T2" fmla="*/ 113 w 217"/>
              <a:gd name="T3" fmla="*/ 22 h 116"/>
              <a:gd name="T4" fmla="*/ 113 w 217"/>
              <a:gd name="T5" fmla="*/ 22 h 116"/>
              <a:gd name="T6" fmla="*/ 1 w 217"/>
              <a:gd name="T7" fmla="*/ 22 h 116"/>
              <a:gd name="T8" fmla="*/ 0 w 217"/>
              <a:gd name="T9" fmla="*/ 95 h 116"/>
              <a:gd name="T10" fmla="*/ 113 w 217"/>
              <a:gd name="T11" fmla="*/ 93 h 116"/>
              <a:gd name="T12" fmla="*/ 113 w 217"/>
              <a:gd name="T13" fmla="*/ 93 h 116"/>
              <a:gd name="T14" fmla="*/ 159 w 217"/>
              <a:gd name="T15" fmla="*/ 116 h 116"/>
              <a:gd name="T16" fmla="*/ 217 w 217"/>
              <a:gd name="T17" fmla="*/ 58 h 116"/>
              <a:gd name="T18" fmla="*/ 159 w 217"/>
              <a:gd name="T1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16">
                <a:moveTo>
                  <a:pt x="159" y="0"/>
                </a:moveTo>
                <a:cubicBezTo>
                  <a:pt x="141" y="0"/>
                  <a:pt x="124" y="9"/>
                  <a:pt x="113" y="22"/>
                </a:cubicBezTo>
                <a:cubicBezTo>
                  <a:pt x="113" y="22"/>
                  <a:pt x="113" y="22"/>
                  <a:pt x="113" y="22"/>
                </a:cubicBezTo>
                <a:cubicBezTo>
                  <a:pt x="86" y="55"/>
                  <a:pt x="28" y="55"/>
                  <a:pt x="1" y="22"/>
                </a:cubicBezTo>
                <a:cubicBezTo>
                  <a:pt x="0" y="95"/>
                  <a:pt x="0" y="95"/>
                  <a:pt x="0" y="95"/>
                </a:cubicBezTo>
                <a:cubicBezTo>
                  <a:pt x="26" y="64"/>
                  <a:pt x="86" y="61"/>
                  <a:pt x="113" y="93"/>
                </a:cubicBezTo>
                <a:cubicBezTo>
                  <a:pt x="113" y="93"/>
                  <a:pt x="113" y="93"/>
                  <a:pt x="113" y="93"/>
                </a:cubicBezTo>
                <a:cubicBezTo>
                  <a:pt x="123" y="107"/>
                  <a:pt x="140" y="116"/>
                  <a:pt x="159" y="116"/>
                </a:cubicBezTo>
                <a:cubicBezTo>
                  <a:pt x="191" y="116"/>
                  <a:pt x="217" y="90"/>
                  <a:pt x="217" y="58"/>
                </a:cubicBezTo>
                <a:cubicBezTo>
                  <a:pt x="217" y="26"/>
                  <a:pt x="191" y="0"/>
                  <a:pt x="159"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48" name="Freeform 7"/>
          <p:cNvSpPr>
            <a:spLocks/>
          </p:cNvSpPr>
          <p:nvPr/>
        </p:nvSpPr>
        <p:spPr bwMode="auto">
          <a:xfrm>
            <a:off x="3246437" y="2819400"/>
            <a:ext cx="5443894" cy="2909896"/>
          </a:xfrm>
          <a:custGeom>
            <a:avLst/>
            <a:gdLst>
              <a:gd name="T0" fmla="*/ 58 w 217"/>
              <a:gd name="T1" fmla="*/ 0 h 116"/>
              <a:gd name="T2" fmla="*/ 103 w 217"/>
              <a:gd name="T3" fmla="*/ 22 h 116"/>
              <a:gd name="T4" fmla="*/ 103 w 217"/>
              <a:gd name="T5" fmla="*/ 22 h 116"/>
              <a:gd name="T6" fmla="*/ 215 w 217"/>
              <a:gd name="T7" fmla="*/ 23 h 116"/>
              <a:gd name="T8" fmla="*/ 217 w 217"/>
              <a:gd name="T9" fmla="*/ 96 h 116"/>
              <a:gd name="T10" fmla="*/ 104 w 217"/>
              <a:gd name="T11" fmla="*/ 93 h 116"/>
              <a:gd name="T12" fmla="*/ 104 w 217"/>
              <a:gd name="T13" fmla="*/ 93 h 116"/>
              <a:gd name="T14" fmla="*/ 58 w 217"/>
              <a:gd name="T15" fmla="*/ 116 h 116"/>
              <a:gd name="T16" fmla="*/ 0 w 217"/>
              <a:gd name="T17" fmla="*/ 58 h 116"/>
              <a:gd name="T18" fmla="*/ 58 w 217"/>
              <a:gd name="T1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16">
                <a:moveTo>
                  <a:pt x="58" y="0"/>
                </a:moveTo>
                <a:cubicBezTo>
                  <a:pt x="76" y="0"/>
                  <a:pt x="93" y="9"/>
                  <a:pt x="103" y="22"/>
                </a:cubicBezTo>
                <a:cubicBezTo>
                  <a:pt x="103" y="22"/>
                  <a:pt x="103" y="22"/>
                  <a:pt x="103" y="22"/>
                </a:cubicBezTo>
                <a:cubicBezTo>
                  <a:pt x="131" y="55"/>
                  <a:pt x="189" y="55"/>
                  <a:pt x="215" y="23"/>
                </a:cubicBezTo>
                <a:cubicBezTo>
                  <a:pt x="217" y="96"/>
                  <a:pt x="217" y="96"/>
                  <a:pt x="217" y="96"/>
                </a:cubicBezTo>
                <a:cubicBezTo>
                  <a:pt x="191" y="64"/>
                  <a:pt x="131" y="61"/>
                  <a:pt x="104" y="93"/>
                </a:cubicBezTo>
                <a:cubicBezTo>
                  <a:pt x="104" y="93"/>
                  <a:pt x="104" y="93"/>
                  <a:pt x="104" y="93"/>
                </a:cubicBezTo>
                <a:cubicBezTo>
                  <a:pt x="94" y="107"/>
                  <a:pt x="77" y="116"/>
                  <a:pt x="58" y="116"/>
                </a:cubicBezTo>
                <a:cubicBezTo>
                  <a:pt x="26" y="116"/>
                  <a:pt x="0" y="90"/>
                  <a:pt x="0" y="58"/>
                </a:cubicBezTo>
                <a:cubicBezTo>
                  <a:pt x="0" y="26"/>
                  <a:pt x="26" y="0"/>
                  <a:pt x="5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49" name="Freeform 6"/>
          <p:cNvSpPr>
            <a:spLocks/>
          </p:cNvSpPr>
          <p:nvPr/>
        </p:nvSpPr>
        <p:spPr bwMode="auto">
          <a:xfrm>
            <a:off x="13414731" y="8396296"/>
            <a:ext cx="5443894" cy="2909896"/>
          </a:xfrm>
          <a:custGeom>
            <a:avLst/>
            <a:gdLst>
              <a:gd name="T0" fmla="*/ 159 w 217"/>
              <a:gd name="T1" fmla="*/ 0 h 116"/>
              <a:gd name="T2" fmla="*/ 113 w 217"/>
              <a:gd name="T3" fmla="*/ 22 h 116"/>
              <a:gd name="T4" fmla="*/ 113 w 217"/>
              <a:gd name="T5" fmla="*/ 22 h 116"/>
              <a:gd name="T6" fmla="*/ 1 w 217"/>
              <a:gd name="T7" fmla="*/ 22 h 116"/>
              <a:gd name="T8" fmla="*/ 0 w 217"/>
              <a:gd name="T9" fmla="*/ 95 h 116"/>
              <a:gd name="T10" fmla="*/ 113 w 217"/>
              <a:gd name="T11" fmla="*/ 93 h 116"/>
              <a:gd name="T12" fmla="*/ 113 w 217"/>
              <a:gd name="T13" fmla="*/ 93 h 116"/>
              <a:gd name="T14" fmla="*/ 159 w 217"/>
              <a:gd name="T15" fmla="*/ 116 h 116"/>
              <a:gd name="T16" fmla="*/ 217 w 217"/>
              <a:gd name="T17" fmla="*/ 58 h 116"/>
              <a:gd name="T18" fmla="*/ 159 w 217"/>
              <a:gd name="T1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16">
                <a:moveTo>
                  <a:pt x="159" y="0"/>
                </a:moveTo>
                <a:cubicBezTo>
                  <a:pt x="141" y="0"/>
                  <a:pt x="124" y="9"/>
                  <a:pt x="113" y="22"/>
                </a:cubicBezTo>
                <a:cubicBezTo>
                  <a:pt x="113" y="22"/>
                  <a:pt x="113" y="22"/>
                  <a:pt x="113" y="22"/>
                </a:cubicBezTo>
                <a:cubicBezTo>
                  <a:pt x="86" y="55"/>
                  <a:pt x="28" y="55"/>
                  <a:pt x="1" y="22"/>
                </a:cubicBezTo>
                <a:cubicBezTo>
                  <a:pt x="0" y="95"/>
                  <a:pt x="0" y="95"/>
                  <a:pt x="0" y="95"/>
                </a:cubicBezTo>
                <a:cubicBezTo>
                  <a:pt x="26" y="64"/>
                  <a:pt x="86" y="61"/>
                  <a:pt x="113" y="93"/>
                </a:cubicBezTo>
                <a:cubicBezTo>
                  <a:pt x="113" y="93"/>
                  <a:pt x="113" y="93"/>
                  <a:pt x="113" y="93"/>
                </a:cubicBezTo>
                <a:cubicBezTo>
                  <a:pt x="123" y="107"/>
                  <a:pt x="140" y="116"/>
                  <a:pt x="159" y="116"/>
                </a:cubicBezTo>
                <a:cubicBezTo>
                  <a:pt x="191" y="116"/>
                  <a:pt x="217" y="90"/>
                  <a:pt x="217" y="58"/>
                </a:cubicBezTo>
                <a:cubicBezTo>
                  <a:pt x="217" y="26"/>
                  <a:pt x="191" y="0"/>
                  <a:pt x="159"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sp>
        <p:nvSpPr>
          <p:cNvPr id="50" name="Freeform 7"/>
          <p:cNvSpPr>
            <a:spLocks/>
          </p:cNvSpPr>
          <p:nvPr/>
        </p:nvSpPr>
        <p:spPr bwMode="auto">
          <a:xfrm>
            <a:off x="5227637" y="6248400"/>
            <a:ext cx="5443894" cy="2909896"/>
          </a:xfrm>
          <a:custGeom>
            <a:avLst/>
            <a:gdLst>
              <a:gd name="T0" fmla="*/ 58 w 217"/>
              <a:gd name="T1" fmla="*/ 0 h 116"/>
              <a:gd name="T2" fmla="*/ 103 w 217"/>
              <a:gd name="T3" fmla="*/ 22 h 116"/>
              <a:gd name="T4" fmla="*/ 103 w 217"/>
              <a:gd name="T5" fmla="*/ 22 h 116"/>
              <a:gd name="T6" fmla="*/ 215 w 217"/>
              <a:gd name="T7" fmla="*/ 23 h 116"/>
              <a:gd name="T8" fmla="*/ 217 w 217"/>
              <a:gd name="T9" fmla="*/ 96 h 116"/>
              <a:gd name="T10" fmla="*/ 104 w 217"/>
              <a:gd name="T11" fmla="*/ 93 h 116"/>
              <a:gd name="T12" fmla="*/ 104 w 217"/>
              <a:gd name="T13" fmla="*/ 93 h 116"/>
              <a:gd name="T14" fmla="*/ 58 w 217"/>
              <a:gd name="T15" fmla="*/ 116 h 116"/>
              <a:gd name="T16" fmla="*/ 0 w 217"/>
              <a:gd name="T17" fmla="*/ 58 h 116"/>
              <a:gd name="T18" fmla="*/ 58 w 217"/>
              <a:gd name="T1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16">
                <a:moveTo>
                  <a:pt x="58" y="0"/>
                </a:moveTo>
                <a:cubicBezTo>
                  <a:pt x="76" y="0"/>
                  <a:pt x="93" y="9"/>
                  <a:pt x="103" y="22"/>
                </a:cubicBezTo>
                <a:cubicBezTo>
                  <a:pt x="103" y="22"/>
                  <a:pt x="103" y="22"/>
                  <a:pt x="103" y="22"/>
                </a:cubicBezTo>
                <a:cubicBezTo>
                  <a:pt x="131" y="55"/>
                  <a:pt x="189" y="55"/>
                  <a:pt x="215" y="23"/>
                </a:cubicBezTo>
                <a:cubicBezTo>
                  <a:pt x="217" y="96"/>
                  <a:pt x="217" y="96"/>
                  <a:pt x="217" y="96"/>
                </a:cubicBezTo>
                <a:cubicBezTo>
                  <a:pt x="191" y="64"/>
                  <a:pt x="131" y="61"/>
                  <a:pt x="104" y="93"/>
                </a:cubicBezTo>
                <a:cubicBezTo>
                  <a:pt x="104" y="93"/>
                  <a:pt x="104" y="93"/>
                  <a:pt x="104" y="93"/>
                </a:cubicBezTo>
                <a:cubicBezTo>
                  <a:pt x="94" y="107"/>
                  <a:pt x="77" y="116"/>
                  <a:pt x="58" y="116"/>
                </a:cubicBezTo>
                <a:cubicBezTo>
                  <a:pt x="26" y="116"/>
                  <a:pt x="0" y="90"/>
                  <a:pt x="0" y="58"/>
                </a:cubicBezTo>
                <a:cubicBezTo>
                  <a:pt x="0" y="26"/>
                  <a:pt x="26" y="0"/>
                  <a:pt x="58"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51" name="Group 50"/>
          <p:cNvGrpSpPr/>
          <p:nvPr/>
        </p:nvGrpSpPr>
        <p:grpSpPr>
          <a:xfrm>
            <a:off x="7722816" y="3062296"/>
            <a:ext cx="9753600" cy="8809019"/>
            <a:chOff x="857406" y="2743200"/>
            <a:chExt cx="9753600" cy="8809019"/>
          </a:xfrm>
        </p:grpSpPr>
        <p:grpSp>
          <p:nvGrpSpPr>
            <p:cNvPr id="52" name="Group 51"/>
            <p:cNvGrpSpPr/>
            <p:nvPr/>
          </p:nvGrpSpPr>
          <p:grpSpPr>
            <a:xfrm>
              <a:off x="857406" y="2743200"/>
              <a:ext cx="9753600" cy="8809019"/>
              <a:chOff x="2891409" y="3862233"/>
              <a:chExt cx="5556097" cy="4263211"/>
            </a:xfrm>
          </p:grpSpPr>
          <p:sp>
            <p:nvSpPr>
              <p:cNvPr id="57" name="Freeform 6"/>
              <p:cNvSpPr>
                <a:spLocks/>
              </p:cNvSpPr>
              <p:nvPr/>
            </p:nvSpPr>
            <p:spPr bwMode="auto">
              <a:xfrm>
                <a:off x="2891409" y="4126242"/>
                <a:ext cx="5556097" cy="843813"/>
              </a:xfrm>
              <a:custGeom>
                <a:avLst/>
                <a:gdLst>
                  <a:gd name="T0" fmla="*/ 92 w 935"/>
                  <a:gd name="T1" fmla="*/ 142 h 142"/>
                  <a:gd name="T2" fmla="*/ 843 w 935"/>
                  <a:gd name="T3" fmla="*/ 142 h 142"/>
                  <a:gd name="T4" fmla="*/ 935 w 935"/>
                  <a:gd name="T5" fmla="*/ 0 h 142"/>
                  <a:gd name="T6" fmla="*/ 0 w 935"/>
                  <a:gd name="T7" fmla="*/ 0 h 142"/>
                  <a:gd name="T8" fmla="*/ 92 w 935"/>
                  <a:gd name="T9" fmla="*/ 142 h 142"/>
                </a:gdLst>
                <a:ahLst/>
                <a:cxnLst>
                  <a:cxn ang="0">
                    <a:pos x="T0" y="T1"/>
                  </a:cxn>
                  <a:cxn ang="0">
                    <a:pos x="T2" y="T3"/>
                  </a:cxn>
                  <a:cxn ang="0">
                    <a:pos x="T4" y="T5"/>
                  </a:cxn>
                  <a:cxn ang="0">
                    <a:pos x="T6" y="T7"/>
                  </a:cxn>
                  <a:cxn ang="0">
                    <a:pos x="T8" y="T9"/>
                  </a:cxn>
                </a:cxnLst>
                <a:rect l="0" t="0" r="r" b="b"/>
                <a:pathLst>
                  <a:path w="935" h="142">
                    <a:moveTo>
                      <a:pt x="92" y="142"/>
                    </a:moveTo>
                    <a:lnTo>
                      <a:pt x="843" y="142"/>
                    </a:lnTo>
                    <a:lnTo>
                      <a:pt x="935" y="0"/>
                    </a:lnTo>
                    <a:lnTo>
                      <a:pt x="0" y="0"/>
                    </a:lnTo>
                    <a:lnTo>
                      <a:pt x="92" y="142"/>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7"/>
              <p:cNvSpPr>
                <a:spLocks/>
              </p:cNvSpPr>
              <p:nvPr/>
            </p:nvSpPr>
            <p:spPr bwMode="auto">
              <a:xfrm>
                <a:off x="3438105" y="4970055"/>
                <a:ext cx="4462705" cy="754676"/>
              </a:xfrm>
              <a:custGeom>
                <a:avLst/>
                <a:gdLst>
                  <a:gd name="T0" fmla="*/ 673 w 751"/>
                  <a:gd name="T1" fmla="*/ 127 h 127"/>
                  <a:gd name="T2" fmla="*/ 751 w 751"/>
                  <a:gd name="T3" fmla="*/ 0 h 127"/>
                  <a:gd name="T4" fmla="*/ 0 w 751"/>
                  <a:gd name="T5" fmla="*/ 0 h 127"/>
                  <a:gd name="T6" fmla="*/ 85 w 751"/>
                  <a:gd name="T7" fmla="*/ 127 h 127"/>
                  <a:gd name="T8" fmla="*/ 673 w 751"/>
                  <a:gd name="T9" fmla="*/ 127 h 127"/>
                </a:gdLst>
                <a:ahLst/>
                <a:cxnLst>
                  <a:cxn ang="0">
                    <a:pos x="T0" y="T1"/>
                  </a:cxn>
                  <a:cxn ang="0">
                    <a:pos x="T2" y="T3"/>
                  </a:cxn>
                  <a:cxn ang="0">
                    <a:pos x="T4" y="T5"/>
                  </a:cxn>
                  <a:cxn ang="0">
                    <a:pos x="T6" y="T7"/>
                  </a:cxn>
                  <a:cxn ang="0">
                    <a:pos x="T8" y="T9"/>
                  </a:cxn>
                </a:cxnLst>
                <a:rect l="0" t="0" r="r" b="b"/>
                <a:pathLst>
                  <a:path w="751" h="127">
                    <a:moveTo>
                      <a:pt x="673" y="127"/>
                    </a:moveTo>
                    <a:lnTo>
                      <a:pt x="751" y="0"/>
                    </a:lnTo>
                    <a:lnTo>
                      <a:pt x="0" y="0"/>
                    </a:lnTo>
                    <a:lnTo>
                      <a:pt x="85" y="127"/>
                    </a:lnTo>
                    <a:lnTo>
                      <a:pt x="673" y="127"/>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8"/>
              <p:cNvSpPr>
                <a:spLocks/>
              </p:cNvSpPr>
              <p:nvPr/>
            </p:nvSpPr>
            <p:spPr bwMode="auto">
              <a:xfrm>
                <a:off x="4489899" y="6568549"/>
                <a:ext cx="2400708" cy="1010199"/>
              </a:xfrm>
              <a:custGeom>
                <a:avLst/>
                <a:gdLst>
                  <a:gd name="T0" fmla="*/ 0 w 404"/>
                  <a:gd name="T1" fmla="*/ 0 h 170"/>
                  <a:gd name="T2" fmla="*/ 121 w 404"/>
                  <a:gd name="T3" fmla="*/ 170 h 170"/>
                  <a:gd name="T4" fmla="*/ 298 w 404"/>
                  <a:gd name="T5" fmla="*/ 170 h 170"/>
                  <a:gd name="T6" fmla="*/ 404 w 404"/>
                  <a:gd name="T7" fmla="*/ 0 h 170"/>
                  <a:gd name="T8" fmla="*/ 0 w 404"/>
                  <a:gd name="T9" fmla="*/ 0 h 170"/>
                </a:gdLst>
                <a:ahLst/>
                <a:cxnLst>
                  <a:cxn ang="0">
                    <a:pos x="T0" y="T1"/>
                  </a:cxn>
                  <a:cxn ang="0">
                    <a:pos x="T2" y="T3"/>
                  </a:cxn>
                  <a:cxn ang="0">
                    <a:pos x="T4" y="T5"/>
                  </a:cxn>
                  <a:cxn ang="0">
                    <a:pos x="T6" y="T7"/>
                  </a:cxn>
                  <a:cxn ang="0">
                    <a:pos x="T8" y="T9"/>
                  </a:cxn>
                </a:cxnLst>
                <a:rect l="0" t="0" r="r" b="b"/>
                <a:pathLst>
                  <a:path w="404" h="170">
                    <a:moveTo>
                      <a:pt x="0" y="0"/>
                    </a:moveTo>
                    <a:lnTo>
                      <a:pt x="121" y="170"/>
                    </a:lnTo>
                    <a:lnTo>
                      <a:pt x="298" y="170"/>
                    </a:lnTo>
                    <a:lnTo>
                      <a:pt x="404" y="0"/>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9"/>
              <p:cNvSpPr>
                <a:spLocks/>
              </p:cNvSpPr>
              <p:nvPr/>
            </p:nvSpPr>
            <p:spPr bwMode="auto">
              <a:xfrm>
                <a:off x="3943203" y="5724735"/>
                <a:ext cx="3494100" cy="843813"/>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Rectangle 60"/>
              <p:cNvSpPr>
                <a:spLocks noChangeArrowheads="1"/>
              </p:cNvSpPr>
              <p:nvPr/>
            </p:nvSpPr>
            <p:spPr bwMode="auto">
              <a:xfrm>
                <a:off x="5208925" y="7578748"/>
                <a:ext cx="1051797" cy="546696"/>
              </a:xfrm>
              <a:prstGeom prst="rect">
                <a:avLst/>
              </a:prstGeom>
              <a:solidFill>
                <a:schemeClr val="accent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Oval 61"/>
              <p:cNvSpPr>
                <a:spLocks noChangeArrowheads="1"/>
              </p:cNvSpPr>
              <p:nvPr/>
            </p:nvSpPr>
            <p:spPr bwMode="auto">
              <a:xfrm>
                <a:off x="2891409" y="3862233"/>
                <a:ext cx="5556097" cy="501683"/>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TextBox 52"/>
            <p:cNvSpPr txBox="1"/>
            <p:nvPr/>
          </p:nvSpPr>
          <p:spPr>
            <a:xfrm>
              <a:off x="1970265" y="4024304"/>
              <a:ext cx="7391400"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SITUATION</a:t>
              </a:r>
              <a:endParaRPr lang="id-ID" sz="5000" b="1"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2871769" y="5508633"/>
              <a:ext cx="5804096"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MARKETING</a:t>
              </a:r>
              <a:endParaRPr lang="id-ID" sz="5000" b="1"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2808465" y="7032633"/>
              <a:ext cx="5804096"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ANALYSIS</a:t>
              </a:r>
              <a:endParaRPr lang="id-ID" sz="5000" b="1" dirty="0">
                <a:solidFill>
                  <a:schemeClr val="bg1"/>
                </a:solidFill>
                <a:latin typeface="Lato" pitchFamily="34" charset="0"/>
                <a:ea typeface="Lato" pitchFamily="34" charset="0"/>
                <a:cs typeface="Lato" pitchFamily="34" charset="0"/>
              </a:endParaRPr>
            </a:p>
          </p:txBody>
        </p:sp>
        <p:sp>
          <p:nvSpPr>
            <p:cNvPr id="56" name="TextBox 55"/>
            <p:cNvSpPr txBox="1"/>
            <p:nvPr/>
          </p:nvSpPr>
          <p:spPr>
            <a:xfrm>
              <a:off x="4103865" y="8830799"/>
              <a:ext cx="3137952"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RISK</a:t>
              </a:r>
              <a:endParaRPr lang="id-ID" sz="5000" b="1" dirty="0">
                <a:solidFill>
                  <a:schemeClr val="bg1"/>
                </a:solidFill>
                <a:latin typeface="Lato" pitchFamily="34" charset="0"/>
                <a:ea typeface="Lato" pitchFamily="34" charset="0"/>
                <a:cs typeface="Lato" pitchFamily="34" charset="0"/>
              </a:endParaRPr>
            </a:p>
          </p:txBody>
        </p:sp>
      </p:grpSp>
      <p:grpSp>
        <p:nvGrpSpPr>
          <p:cNvPr id="67" name="Group 66"/>
          <p:cNvGrpSpPr/>
          <p:nvPr/>
        </p:nvGrpSpPr>
        <p:grpSpPr>
          <a:xfrm>
            <a:off x="3143877" y="2970979"/>
            <a:ext cx="3017230" cy="3017229"/>
            <a:chOff x="5684837" y="8229600"/>
            <a:chExt cx="5452844" cy="5452844"/>
          </a:xfrm>
        </p:grpSpPr>
        <p:pic>
          <p:nvPicPr>
            <p:cNvPr id="68" name="Picture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9"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1" name="Group 70"/>
          <p:cNvGrpSpPr/>
          <p:nvPr/>
        </p:nvGrpSpPr>
        <p:grpSpPr>
          <a:xfrm>
            <a:off x="17990863" y="4899628"/>
            <a:ext cx="3017230" cy="3017229"/>
            <a:chOff x="11347902" y="8263156"/>
            <a:chExt cx="5452844" cy="5452844"/>
          </a:xfrm>
        </p:grpSpPr>
        <p:pic>
          <p:nvPicPr>
            <p:cNvPr id="72" name="Picture 7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73"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4" name="กลุ่ม 79"/>
            <p:cNvGrpSpPr/>
            <p:nvPr/>
          </p:nvGrpSpPr>
          <p:grpSpPr>
            <a:xfrm>
              <a:off x="13627245" y="9762741"/>
              <a:ext cx="1040499" cy="1553370"/>
              <a:chOff x="9260948" y="10553700"/>
              <a:chExt cx="447675" cy="668338"/>
            </a:xfrm>
            <a:solidFill>
              <a:schemeClr val="bg1"/>
            </a:solidFill>
          </p:grpSpPr>
          <p:sp>
            <p:nvSpPr>
              <p:cNvPr id="75"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9" name="Group 78"/>
          <p:cNvGrpSpPr/>
          <p:nvPr/>
        </p:nvGrpSpPr>
        <p:grpSpPr>
          <a:xfrm>
            <a:off x="5156117" y="6434279"/>
            <a:ext cx="3017230" cy="3017229"/>
            <a:chOff x="24266" y="8229600"/>
            <a:chExt cx="5452844" cy="5452844"/>
          </a:xfrm>
        </p:grpSpPr>
        <p:pic>
          <p:nvPicPr>
            <p:cNvPr id="80" name="Picture 7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81" name="Rectangle 139"/>
            <p:cNvSpPr/>
            <p:nvPr/>
          </p:nvSpPr>
          <p:spPr>
            <a:xfrm>
              <a:off x="1314029" y="8995646"/>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8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3" name="Group 82"/>
          <p:cNvGrpSpPr/>
          <p:nvPr/>
        </p:nvGrpSpPr>
        <p:grpSpPr>
          <a:xfrm>
            <a:off x="15926407" y="8580449"/>
            <a:ext cx="3017230" cy="3017229"/>
            <a:chOff x="17008473" y="8263156"/>
            <a:chExt cx="5452844" cy="5452844"/>
          </a:xfrm>
        </p:grpSpPr>
        <p:pic>
          <p:nvPicPr>
            <p:cNvPr id="87" name="Picture 8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88"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89" name="กลุ่ม 63"/>
            <p:cNvGrpSpPr/>
            <p:nvPr/>
          </p:nvGrpSpPr>
          <p:grpSpPr>
            <a:xfrm>
              <a:off x="19136773" y="9762392"/>
              <a:ext cx="1483264" cy="1486955"/>
              <a:chOff x="17129509" y="11525195"/>
              <a:chExt cx="638175" cy="639763"/>
            </a:xfrm>
            <a:solidFill>
              <a:schemeClr val="bg1"/>
            </a:solidFill>
          </p:grpSpPr>
          <p:sp>
            <p:nvSpPr>
              <p:cNvPr id="9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00" name="กลุ่ม 122"/>
          <p:cNvGrpSpPr/>
          <p:nvPr/>
        </p:nvGrpSpPr>
        <p:grpSpPr>
          <a:xfrm>
            <a:off x="1265237" y="9987106"/>
            <a:ext cx="4493359" cy="961479"/>
            <a:chOff x="1084743" y="222069"/>
            <a:chExt cx="4493359" cy="961479"/>
          </a:xfrm>
        </p:grpSpPr>
        <p:sp>
          <p:nvSpPr>
            <p:cNvPr id="101" name="TextBox 10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03" name="กลุ่ม 124"/>
            <p:cNvGrpSpPr/>
            <p:nvPr/>
          </p:nvGrpSpPr>
          <p:grpSpPr>
            <a:xfrm>
              <a:off x="1084743" y="222069"/>
              <a:ext cx="927304" cy="927304"/>
              <a:chOff x="1095022" y="-1242008"/>
              <a:chExt cx="1371600" cy="1371600"/>
            </a:xfrm>
          </p:grpSpPr>
          <p:sp>
            <p:nvSpPr>
              <p:cNvPr id="104"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0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06" name="กลุ่ม 122"/>
          <p:cNvGrpSpPr/>
          <p:nvPr/>
        </p:nvGrpSpPr>
        <p:grpSpPr>
          <a:xfrm>
            <a:off x="1265237" y="11230521"/>
            <a:ext cx="4493359" cy="961479"/>
            <a:chOff x="1084743" y="222069"/>
            <a:chExt cx="4493359" cy="961479"/>
          </a:xfrm>
        </p:grpSpPr>
        <p:sp>
          <p:nvSpPr>
            <p:cNvPr id="129" name="TextBox 128"/>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30" name="กลุ่ม 124"/>
            <p:cNvGrpSpPr/>
            <p:nvPr/>
          </p:nvGrpSpPr>
          <p:grpSpPr>
            <a:xfrm>
              <a:off x="1084743" y="222069"/>
              <a:ext cx="927304" cy="927304"/>
              <a:chOff x="1095022" y="-1242008"/>
              <a:chExt cx="1371600" cy="1371600"/>
            </a:xfrm>
          </p:grpSpPr>
          <p:sp>
            <p:nvSpPr>
              <p:cNvPr id="131"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3" name="กลุ่ม 122"/>
          <p:cNvGrpSpPr/>
          <p:nvPr/>
        </p:nvGrpSpPr>
        <p:grpSpPr>
          <a:xfrm>
            <a:off x="6213052" y="9987106"/>
            <a:ext cx="4493359" cy="961479"/>
            <a:chOff x="1084743" y="222069"/>
            <a:chExt cx="4493359" cy="961479"/>
          </a:xfrm>
        </p:grpSpPr>
        <p:sp>
          <p:nvSpPr>
            <p:cNvPr id="134" name="TextBox 133"/>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35" name="กลุ่ม 124"/>
            <p:cNvGrpSpPr/>
            <p:nvPr/>
          </p:nvGrpSpPr>
          <p:grpSpPr>
            <a:xfrm>
              <a:off x="1084743" y="222069"/>
              <a:ext cx="927304" cy="927304"/>
              <a:chOff x="1095022" y="-1242008"/>
              <a:chExt cx="1371600" cy="1371600"/>
            </a:xfrm>
          </p:grpSpPr>
          <p:sp>
            <p:nvSpPr>
              <p:cNvPr id="136"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8" name="กลุ่ม 122"/>
          <p:cNvGrpSpPr/>
          <p:nvPr/>
        </p:nvGrpSpPr>
        <p:grpSpPr>
          <a:xfrm>
            <a:off x="6213052" y="11230521"/>
            <a:ext cx="4493359" cy="961479"/>
            <a:chOff x="1084743" y="222069"/>
            <a:chExt cx="4493359" cy="961479"/>
          </a:xfrm>
        </p:grpSpPr>
        <p:sp>
          <p:nvSpPr>
            <p:cNvPr id="139" name="TextBox 138"/>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140" name="กลุ่ม 124"/>
            <p:cNvGrpSpPr/>
            <p:nvPr/>
          </p:nvGrpSpPr>
          <p:grpSpPr>
            <a:xfrm>
              <a:off x="1084743" y="222069"/>
              <a:ext cx="927304" cy="927304"/>
              <a:chOff x="1095022" y="-1242008"/>
              <a:chExt cx="1371600" cy="1371600"/>
            </a:xfrm>
          </p:grpSpPr>
          <p:sp>
            <p:nvSpPr>
              <p:cNvPr id="141"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4" name="Group 83"/>
          <p:cNvGrpSpPr/>
          <p:nvPr/>
        </p:nvGrpSpPr>
        <p:grpSpPr>
          <a:xfrm>
            <a:off x="-67155" y="0"/>
            <a:ext cx="15438437" cy="1483379"/>
            <a:chOff x="-67155" y="0"/>
            <a:chExt cx="15438437" cy="1483379"/>
          </a:xfrm>
        </p:grpSpPr>
        <p:sp>
          <p:nvSpPr>
            <p:cNvPr id="85" name="Freeform 8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6" name="Group 85"/>
            <p:cNvGrpSpPr/>
            <p:nvPr/>
          </p:nvGrpSpPr>
          <p:grpSpPr>
            <a:xfrm>
              <a:off x="590441" y="0"/>
              <a:ext cx="12477882" cy="1259765"/>
              <a:chOff x="15970295" y="4973456"/>
              <a:chExt cx="12477882" cy="1259765"/>
            </a:xfrm>
          </p:grpSpPr>
          <p:sp>
            <p:nvSpPr>
              <p:cNvPr id="102"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07" name="TextBox 106"/>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889938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p:cNvSpPr>
          <p:nvPr/>
        </p:nvSpPr>
        <p:spPr bwMode="auto">
          <a:xfrm>
            <a:off x="17361770" y="4742396"/>
            <a:ext cx="19107" cy="0"/>
          </a:xfrm>
          <a:custGeom>
            <a:avLst/>
            <a:gdLst>
              <a:gd name="T0" fmla="*/ 0 w 10"/>
              <a:gd name="T1" fmla="*/ 0 w 10"/>
              <a:gd name="T2" fmla="*/ 10 w 10"/>
              <a:gd name="T3" fmla="*/ 0 w 10"/>
            </a:gdLst>
            <a:ahLst/>
            <a:cxnLst>
              <a:cxn ang="0">
                <a:pos x="T0" y="0"/>
              </a:cxn>
              <a:cxn ang="0">
                <a:pos x="T1" y="0"/>
              </a:cxn>
              <a:cxn ang="0">
                <a:pos x="T2" y="0"/>
              </a:cxn>
              <a:cxn ang="0">
                <a:pos x="T3" y="0"/>
              </a:cxn>
            </a:cxnLst>
            <a:rect l="0" t="0" r="r" b="b"/>
            <a:pathLst>
              <a:path w="10">
                <a:moveTo>
                  <a:pt x="0" y="0"/>
                </a:moveTo>
                <a:lnTo>
                  <a:pt x="0" y="0"/>
                </a:lnTo>
                <a:lnTo>
                  <a:pt x="10" y="0"/>
                </a:lnTo>
                <a:lnTo>
                  <a:pt x="0" y="0"/>
                </a:lnTo>
                <a:close/>
              </a:path>
            </a:pathLst>
          </a:custGeom>
          <a:solidFill>
            <a:srgbClr val="F157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 name="Rectangle 11"/>
          <p:cNvSpPr>
            <a:spLocks noChangeArrowheads="1"/>
          </p:cNvSpPr>
          <p:nvPr/>
        </p:nvSpPr>
        <p:spPr bwMode="auto">
          <a:xfrm>
            <a:off x="18389746" y="8034596"/>
            <a:ext cx="1910" cy="1911"/>
          </a:xfrm>
          <a:prstGeom prst="rect">
            <a:avLst/>
          </a:prstGeom>
          <a:solidFill>
            <a:srgbClr val="7192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 name="Freeform 5"/>
          <p:cNvSpPr>
            <a:spLocks/>
          </p:cNvSpPr>
          <p:nvPr/>
        </p:nvSpPr>
        <p:spPr bwMode="auto">
          <a:xfrm>
            <a:off x="6127318" y="4742396"/>
            <a:ext cx="11672009" cy="3273634"/>
          </a:xfrm>
          <a:custGeom>
            <a:avLst/>
            <a:gdLst>
              <a:gd name="T0" fmla="*/ 416 w 439"/>
              <a:gd name="T1" fmla="*/ 0 h 177"/>
              <a:gd name="T2" fmla="*/ 367 w 439"/>
              <a:gd name="T3" fmla="*/ 2 h 177"/>
              <a:gd name="T4" fmla="*/ 367 w 439"/>
              <a:gd name="T5" fmla="*/ 2 h 177"/>
              <a:gd name="T6" fmla="*/ 332 w 439"/>
              <a:gd name="T7" fmla="*/ 3 h 177"/>
              <a:gd name="T8" fmla="*/ 296 w 439"/>
              <a:gd name="T9" fmla="*/ 52 h 177"/>
              <a:gd name="T10" fmla="*/ 334 w 439"/>
              <a:gd name="T11" fmla="*/ 51 h 177"/>
              <a:gd name="T12" fmla="*/ 315 w 439"/>
              <a:gd name="T13" fmla="*/ 75 h 177"/>
              <a:gd name="T14" fmla="*/ 280 w 439"/>
              <a:gd name="T15" fmla="*/ 88 h 177"/>
              <a:gd name="T16" fmla="*/ 280 w 439"/>
              <a:gd name="T17" fmla="*/ 89 h 177"/>
              <a:gd name="T18" fmla="*/ 15 w 439"/>
              <a:gd name="T19" fmla="*/ 89 h 177"/>
              <a:gd name="T20" fmla="*/ 0 w 439"/>
              <a:gd name="T21" fmla="*/ 94 h 177"/>
              <a:gd name="T22" fmla="*/ 0 w 439"/>
              <a:gd name="T23" fmla="*/ 130 h 177"/>
              <a:gd name="T24" fmla="*/ 0 w 439"/>
              <a:gd name="T25" fmla="*/ 130 h 177"/>
              <a:gd name="T26" fmla="*/ 0 w 439"/>
              <a:gd name="T27" fmla="*/ 177 h 177"/>
              <a:gd name="T28" fmla="*/ 15 w 439"/>
              <a:gd name="T29" fmla="*/ 172 h 177"/>
              <a:gd name="T30" fmla="*/ 298 w 439"/>
              <a:gd name="T31" fmla="*/ 172 h 177"/>
              <a:gd name="T32" fmla="*/ 301 w 439"/>
              <a:gd name="T33" fmla="*/ 171 h 177"/>
              <a:gd name="T34" fmla="*/ 360 w 439"/>
              <a:gd name="T35" fmla="*/ 148 h 177"/>
              <a:gd name="T36" fmla="*/ 395 w 439"/>
              <a:gd name="T37" fmla="*/ 100 h 177"/>
              <a:gd name="T38" fmla="*/ 403 w 439"/>
              <a:gd name="T39" fmla="*/ 130 h 177"/>
              <a:gd name="T40" fmla="*/ 439 w 439"/>
              <a:gd name="T41" fmla="*/ 81 h 177"/>
              <a:gd name="T42" fmla="*/ 416 w 439"/>
              <a:gd name="T43" fmla="*/ 0 h 177"/>
              <a:gd name="connsiteX0" fmla="*/ 9476 w 10000"/>
              <a:gd name="connsiteY0" fmla="*/ 0 h 9718"/>
              <a:gd name="connsiteX1" fmla="*/ 8360 w 10000"/>
              <a:gd name="connsiteY1" fmla="*/ 113 h 9718"/>
              <a:gd name="connsiteX2" fmla="*/ 8360 w 10000"/>
              <a:gd name="connsiteY2" fmla="*/ 113 h 9718"/>
              <a:gd name="connsiteX3" fmla="*/ 7563 w 10000"/>
              <a:gd name="connsiteY3" fmla="*/ 169 h 9718"/>
              <a:gd name="connsiteX4" fmla="*/ 6743 w 10000"/>
              <a:gd name="connsiteY4" fmla="*/ 2938 h 9718"/>
              <a:gd name="connsiteX5" fmla="*/ 7608 w 10000"/>
              <a:gd name="connsiteY5" fmla="*/ 2881 h 9718"/>
              <a:gd name="connsiteX6" fmla="*/ 7175 w 10000"/>
              <a:gd name="connsiteY6" fmla="*/ 4237 h 9718"/>
              <a:gd name="connsiteX7" fmla="*/ 6378 w 10000"/>
              <a:gd name="connsiteY7" fmla="*/ 4972 h 9718"/>
              <a:gd name="connsiteX8" fmla="*/ 6378 w 10000"/>
              <a:gd name="connsiteY8" fmla="*/ 5028 h 9718"/>
              <a:gd name="connsiteX9" fmla="*/ 342 w 10000"/>
              <a:gd name="connsiteY9" fmla="*/ 5028 h 9718"/>
              <a:gd name="connsiteX10" fmla="*/ 0 w 10000"/>
              <a:gd name="connsiteY10" fmla="*/ 5311 h 9718"/>
              <a:gd name="connsiteX11" fmla="*/ 0 w 10000"/>
              <a:gd name="connsiteY11" fmla="*/ 7345 h 9718"/>
              <a:gd name="connsiteX12" fmla="*/ 0 w 10000"/>
              <a:gd name="connsiteY12" fmla="*/ 7345 h 9718"/>
              <a:gd name="connsiteX13" fmla="*/ 342 w 10000"/>
              <a:gd name="connsiteY13" fmla="*/ 9718 h 9718"/>
              <a:gd name="connsiteX14" fmla="*/ 6788 w 10000"/>
              <a:gd name="connsiteY14" fmla="*/ 9718 h 9718"/>
              <a:gd name="connsiteX15" fmla="*/ 6856 w 10000"/>
              <a:gd name="connsiteY15" fmla="*/ 9661 h 9718"/>
              <a:gd name="connsiteX16" fmla="*/ 8200 w 10000"/>
              <a:gd name="connsiteY16" fmla="*/ 8362 h 9718"/>
              <a:gd name="connsiteX17" fmla="*/ 8998 w 10000"/>
              <a:gd name="connsiteY17" fmla="*/ 5650 h 9718"/>
              <a:gd name="connsiteX18" fmla="*/ 9180 w 10000"/>
              <a:gd name="connsiteY18" fmla="*/ 7345 h 9718"/>
              <a:gd name="connsiteX19" fmla="*/ 10000 w 10000"/>
              <a:gd name="connsiteY19" fmla="*/ 4576 h 9718"/>
              <a:gd name="connsiteX20" fmla="*/ 9476 w 10000"/>
              <a:gd name="connsiteY20" fmla="*/ 0 h 9718"/>
              <a:gd name="connsiteX0" fmla="*/ 9476 w 10000"/>
              <a:gd name="connsiteY0" fmla="*/ 0 h 10000"/>
              <a:gd name="connsiteX1" fmla="*/ 8360 w 10000"/>
              <a:gd name="connsiteY1" fmla="*/ 116 h 10000"/>
              <a:gd name="connsiteX2" fmla="*/ 8360 w 10000"/>
              <a:gd name="connsiteY2" fmla="*/ 116 h 10000"/>
              <a:gd name="connsiteX3" fmla="*/ 7563 w 10000"/>
              <a:gd name="connsiteY3" fmla="*/ 174 h 10000"/>
              <a:gd name="connsiteX4" fmla="*/ 6743 w 10000"/>
              <a:gd name="connsiteY4" fmla="*/ 3023 h 10000"/>
              <a:gd name="connsiteX5" fmla="*/ 7608 w 10000"/>
              <a:gd name="connsiteY5" fmla="*/ 2965 h 10000"/>
              <a:gd name="connsiteX6" fmla="*/ 7175 w 10000"/>
              <a:gd name="connsiteY6" fmla="*/ 4360 h 10000"/>
              <a:gd name="connsiteX7" fmla="*/ 6378 w 10000"/>
              <a:gd name="connsiteY7" fmla="*/ 5116 h 10000"/>
              <a:gd name="connsiteX8" fmla="*/ 6378 w 10000"/>
              <a:gd name="connsiteY8" fmla="*/ 5174 h 10000"/>
              <a:gd name="connsiteX9" fmla="*/ 342 w 10000"/>
              <a:gd name="connsiteY9" fmla="*/ 5174 h 10000"/>
              <a:gd name="connsiteX10" fmla="*/ 0 w 10000"/>
              <a:gd name="connsiteY10" fmla="*/ 5465 h 10000"/>
              <a:gd name="connsiteX11" fmla="*/ 0 w 10000"/>
              <a:gd name="connsiteY11" fmla="*/ 7558 h 10000"/>
              <a:gd name="connsiteX12" fmla="*/ 342 w 10000"/>
              <a:gd name="connsiteY12" fmla="*/ 10000 h 10000"/>
              <a:gd name="connsiteX13" fmla="*/ 6788 w 10000"/>
              <a:gd name="connsiteY13" fmla="*/ 10000 h 10000"/>
              <a:gd name="connsiteX14" fmla="*/ 6856 w 10000"/>
              <a:gd name="connsiteY14" fmla="*/ 9941 h 10000"/>
              <a:gd name="connsiteX15" fmla="*/ 8200 w 10000"/>
              <a:gd name="connsiteY15" fmla="*/ 8605 h 10000"/>
              <a:gd name="connsiteX16" fmla="*/ 8998 w 10000"/>
              <a:gd name="connsiteY16" fmla="*/ 5814 h 10000"/>
              <a:gd name="connsiteX17" fmla="*/ 9180 w 10000"/>
              <a:gd name="connsiteY17" fmla="*/ 7558 h 10000"/>
              <a:gd name="connsiteX18" fmla="*/ 10000 w 10000"/>
              <a:gd name="connsiteY18" fmla="*/ 4709 h 10000"/>
              <a:gd name="connsiteX19" fmla="*/ 9476 w 10000"/>
              <a:gd name="connsiteY19" fmla="*/ 0 h 10000"/>
              <a:gd name="connsiteX0" fmla="*/ 11431 w 11955"/>
              <a:gd name="connsiteY0" fmla="*/ 0 h 10000"/>
              <a:gd name="connsiteX1" fmla="*/ 10315 w 11955"/>
              <a:gd name="connsiteY1" fmla="*/ 116 h 10000"/>
              <a:gd name="connsiteX2" fmla="*/ 10315 w 11955"/>
              <a:gd name="connsiteY2" fmla="*/ 116 h 10000"/>
              <a:gd name="connsiteX3" fmla="*/ 9518 w 11955"/>
              <a:gd name="connsiteY3" fmla="*/ 174 h 10000"/>
              <a:gd name="connsiteX4" fmla="*/ 8698 w 11955"/>
              <a:gd name="connsiteY4" fmla="*/ 3023 h 10000"/>
              <a:gd name="connsiteX5" fmla="*/ 9563 w 11955"/>
              <a:gd name="connsiteY5" fmla="*/ 2965 h 10000"/>
              <a:gd name="connsiteX6" fmla="*/ 9130 w 11955"/>
              <a:gd name="connsiteY6" fmla="*/ 4360 h 10000"/>
              <a:gd name="connsiteX7" fmla="*/ 8333 w 11955"/>
              <a:gd name="connsiteY7" fmla="*/ 5116 h 10000"/>
              <a:gd name="connsiteX8" fmla="*/ 8333 w 11955"/>
              <a:gd name="connsiteY8" fmla="*/ 5174 h 10000"/>
              <a:gd name="connsiteX9" fmla="*/ 40 w 11955"/>
              <a:gd name="connsiteY9" fmla="*/ 5174 h 10000"/>
              <a:gd name="connsiteX10" fmla="*/ 1955 w 11955"/>
              <a:gd name="connsiteY10" fmla="*/ 5465 h 10000"/>
              <a:gd name="connsiteX11" fmla="*/ 1955 w 11955"/>
              <a:gd name="connsiteY11" fmla="*/ 7558 h 10000"/>
              <a:gd name="connsiteX12" fmla="*/ 2297 w 11955"/>
              <a:gd name="connsiteY12" fmla="*/ 10000 h 10000"/>
              <a:gd name="connsiteX13" fmla="*/ 8743 w 11955"/>
              <a:gd name="connsiteY13" fmla="*/ 10000 h 10000"/>
              <a:gd name="connsiteX14" fmla="*/ 8811 w 11955"/>
              <a:gd name="connsiteY14" fmla="*/ 9941 h 10000"/>
              <a:gd name="connsiteX15" fmla="*/ 10155 w 11955"/>
              <a:gd name="connsiteY15" fmla="*/ 8605 h 10000"/>
              <a:gd name="connsiteX16" fmla="*/ 10953 w 11955"/>
              <a:gd name="connsiteY16" fmla="*/ 5814 h 10000"/>
              <a:gd name="connsiteX17" fmla="*/ 11135 w 11955"/>
              <a:gd name="connsiteY17" fmla="*/ 7558 h 10000"/>
              <a:gd name="connsiteX18" fmla="*/ 11955 w 11955"/>
              <a:gd name="connsiteY18" fmla="*/ 4709 h 10000"/>
              <a:gd name="connsiteX19" fmla="*/ 11431 w 11955"/>
              <a:gd name="connsiteY19" fmla="*/ 0 h 10000"/>
              <a:gd name="connsiteX0" fmla="*/ 11644 w 12168"/>
              <a:gd name="connsiteY0" fmla="*/ 0 h 10000"/>
              <a:gd name="connsiteX1" fmla="*/ 10528 w 12168"/>
              <a:gd name="connsiteY1" fmla="*/ 116 h 10000"/>
              <a:gd name="connsiteX2" fmla="*/ 10528 w 12168"/>
              <a:gd name="connsiteY2" fmla="*/ 116 h 10000"/>
              <a:gd name="connsiteX3" fmla="*/ 9731 w 12168"/>
              <a:gd name="connsiteY3" fmla="*/ 174 h 10000"/>
              <a:gd name="connsiteX4" fmla="*/ 8911 w 12168"/>
              <a:gd name="connsiteY4" fmla="*/ 3023 h 10000"/>
              <a:gd name="connsiteX5" fmla="*/ 9776 w 12168"/>
              <a:gd name="connsiteY5" fmla="*/ 2965 h 10000"/>
              <a:gd name="connsiteX6" fmla="*/ 9343 w 12168"/>
              <a:gd name="connsiteY6" fmla="*/ 4360 h 10000"/>
              <a:gd name="connsiteX7" fmla="*/ 8546 w 12168"/>
              <a:gd name="connsiteY7" fmla="*/ 5116 h 10000"/>
              <a:gd name="connsiteX8" fmla="*/ 8546 w 12168"/>
              <a:gd name="connsiteY8" fmla="*/ 5174 h 10000"/>
              <a:gd name="connsiteX9" fmla="*/ 253 w 12168"/>
              <a:gd name="connsiteY9" fmla="*/ 5174 h 10000"/>
              <a:gd name="connsiteX10" fmla="*/ 2168 w 12168"/>
              <a:gd name="connsiteY10" fmla="*/ 7558 h 10000"/>
              <a:gd name="connsiteX11" fmla="*/ 2510 w 12168"/>
              <a:gd name="connsiteY11" fmla="*/ 10000 h 10000"/>
              <a:gd name="connsiteX12" fmla="*/ 8956 w 12168"/>
              <a:gd name="connsiteY12" fmla="*/ 10000 h 10000"/>
              <a:gd name="connsiteX13" fmla="*/ 9024 w 12168"/>
              <a:gd name="connsiteY13" fmla="*/ 9941 h 10000"/>
              <a:gd name="connsiteX14" fmla="*/ 10368 w 12168"/>
              <a:gd name="connsiteY14" fmla="*/ 8605 h 10000"/>
              <a:gd name="connsiteX15" fmla="*/ 11166 w 12168"/>
              <a:gd name="connsiteY15" fmla="*/ 5814 h 10000"/>
              <a:gd name="connsiteX16" fmla="*/ 11348 w 12168"/>
              <a:gd name="connsiteY16" fmla="*/ 7558 h 10000"/>
              <a:gd name="connsiteX17" fmla="*/ 12168 w 12168"/>
              <a:gd name="connsiteY17" fmla="*/ 4709 h 10000"/>
              <a:gd name="connsiteX18" fmla="*/ 11644 w 12168"/>
              <a:gd name="connsiteY18" fmla="*/ 0 h 10000"/>
              <a:gd name="connsiteX0" fmla="*/ 12805 w 13329"/>
              <a:gd name="connsiteY0" fmla="*/ 0 h 10000"/>
              <a:gd name="connsiteX1" fmla="*/ 11689 w 13329"/>
              <a:gd name="connsiteY1" fmla="*/ 116 h 10000"/>
              <a:gd name="connsiteX2" fmla="*/ 11689 w 13329"/>
              <a:gd name="connsiteY2" fmla="*/ 116 h 10000"/>
              <a:gd name="connsiteX3" fmla="*/ 10892 w 13329"/>
              <a:gd name="connsiteY3" fmla="*/ 174 h 10000"/>
              <a:gd name="connsiteX4" fmla="*/ 10072 w 13329"/>
              <a:gd name="connsiteY4" fmla="*/ 3023 h 10000"/>
              <a:gd name="connsiteX5" fmla="*/ 10937 w 13329"/>
              <a:gd name="connsiteY5" fmla="*/ 2965 h 10000"/>
              <a:gd name="connsiteX6" fmla="*/ 10504 w 13329"/>
              <a:gd name="connsiteY6" fmla="*/ 4360 h 10000"/>
              <a:gd name="connsiteX7" fmla="*/ 9707 w 13329"/>
              <a:gd name="connsiteY7" fmla="*/ 5116 h 10000"/>
              <a:gd name="connsiteX8" fmla="*/ 9707 w 13329"/>
              <a:gd name="connsiteY8" fmla="*/ 5174 h 10000"/>
              <a:gd name="connsiteX9" fmla="*/ 1414 w 13329"/>
              <a:gd name="connsiteY9" fmla="*/ 5174 h 10000"/>
              <a:gd name="connsiteX10" fmla="*/ 3329 w 13329"/>
              <a:gd name="connsiteY10" fmla="*/ 7558 h 10000"/>
              <a:gd name="connsiteX11" fmla="*/ 0 w 13329"/>
              <a:gd name="connsiteY11" fmla="*/ 10000 h 10000"/>
              <a:gd name="connsiteX12" fmla="*/ 10117 w 13329"/>
              <a:gd name="connsiteY12" fmla="*/ 10000 h 10000"/>
              <a:gd name="connsiteX13" fmla="*/ 10185 w 13329"/>
              <a:gd name="connsiteY13" fmla="*/ 9941 h 10000"/>
              <a:gd name="connsiteX14" fmla="*/ 11529 w 13329"/>
              <a:gd name="connsiteY14" fmla="*/ 8605 h 10000"/>
              <a:gd name="connsiteX15" fmla="*/ 12327 w 13329"/>
              <a:gd name="connsiteY15" fmla="*/ 5814 h 10000"/>
              <a:gd name="connsiteX16" fmla="*/ 12509 w 13329"/>
              <a:gd name="connsiteY16" fmla="*/ 7558 h 10000"/>
              <a:gd name="connsiteX17" fmla="*/ 13329 w 13329"/>
              <a:gd name="connsiteY17" fmla="*/ 4709 h 10000"/>
              <a:gd name="connsiteX18" fmla="*/ 12805 w 13329"/>
              <a:gd name="connsiteY18" fmla="*/ 0 h 10000"/>
              <a:gd name="connsiteX0" fmla="*/ 13445 w 13969"/>
              <a:gd name="connsiteY0" fmla="*/ 0 h 10000"/>
              <a:gd name="connsiteX1" fmla="*/ 12329 w 13969"/>
              <a:gd name="connsiteY1" fmla="*/ 116 h 10000"/>
              <a:gd name="connsiteX2" fmla="*/ 12329 w 13969"/>
              <a:gd name="connsiteY2" fmla="*/ 116 h 10000"/>
              <a:gd name="connsiteX3" fmla="*/ 11532 w 13969"/>
              <a:gd name="connsiteY3" fmla="*/ 174 h 10000"/>
              <a:gd name="connsiteX4" fmla="*/ 10712 w 13969"/>
              <a:gd name="connsiteY4" fmla="*/ 3023 h 10000"/>
              <a:gd name="connsiteX5" fmla="*/ 11577 w 13969"/>
              <a:gd name="connsiteY5" fmla="*/ 2965 h 10000"/>
              <a:gd name="connsiteX6" fmla="*/ 11144 w 13969"/>
              <a:gd name="connsiteY6" fmla="*/ 4360 h 10000"/>
              <a:gd name="connsiteX7" fmla="*/ 10347 w 13969"/>
              <a:gd name="connsiteY7" fmla="*/ 5116 h 10000"/>
              <a:gd name="connsiteX8" fmla="*/ 10347 w 13969"/>
              <a:gd name="connsiteY8" fmla="*/ 5174 h 10000"/>
              <a:gd name="connsiteX9" fmla="*/ 2054 w 13969"/>
              <a:gd name="connsiteY9" fmla="*/ 5174 h 10000"/>
              <a:gd name="connsiteX10" fmla="*/ 640 w 13969"/>
              <a:gd name="connsiteY10" fmla="*/ 10000 h 10000"/>
              <a:gd name="connsiteX11" fmla="*/ 10757 w 13969"/>
              <a:gd name="connsiteY11" fmla="*/ 10000 h 10000"/>
              <a:gd name="connsiteX12" fmla="*/ 10825 w 13969"/>
              <a:gd name="connsiteY12" fmla="*/ 9941 h 10000"/>
              <a:gd name="connsiteX13" fmla="*/ 12169 w 13969"/>
              <a:gd name="connsiteY13" fmla="*/ 8605 h 10000"/>
              <a:gd name="connsiteX14" fmla="*/ 12967 w 13969"/>
              <a:gd name="connsiteY14" fmla="*/ 5814 h 10000"/>
              <a:gd name="connsiteX15" fmla="*/ 13149 w 13969"/>
              <a:gd name="connsiteY15" fmla="*/ 7558 h 10000"/>
              <a:gd name="connsiteX16" fmla="*/ 13969 w 13969"/>
              <a:gd name="connsiteY16" fmla="*/ 4709 h 10000"/>
              <a:gd name="connsiteX17" fmla="*/ 13445 w 13969"/>
              <a:gd name="connsiteY17"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969" h="10000">
                <a:moveTo>
                  <a:pt x="13445" y="0"/>
                </a:moveTo>
                <a:lnTo>
                  <a:pt x="12329" y="116"/>
                </a:lnTo>
                <a:lnTo>
                  <a:pt x="12329" y="116"/>
                </a:lnTo>
                <a:lnTo>
                  <a:pt x="11532" y="174"/>
                </a:lnTo>
                <a:lnTo>
                  <a:pt x="10712" y="3023"/>
                </a:lnTo>
                <a:lnTo>
                  <a:pt x="11577" y="2965"/>
                </a:lnTo>
                <a:lnTo>
                  <a:pt x="11144" y="4360"/>
                </a:lnTo>
                <a:cubicBezTo>
                  <a:pt x="11144" y="4360"/>
                  <a:pt x="10939" y="5174"/>
                  <a:pt x="10347" y="5116"/>
                </a:cubicBezTo>
                <a:cubicBezTo>
                  <a:pt x="10347" y="5135"/>
                  <a:pt x="11729" y="5164"/>
                  <a:pt x="10347" y="5174"/>
                </a:cubicBezTo>
                <a:lnTo>
                  <a:pt x="2054" y="5174"/>
                </a:lnTo>
                <a:cubicBezTo>
                  <a:pt x="436" y="5978"/>
                  <a:pt x="-811" y="9196"/>
                  <a:pt x="640" y="10000"/>
                </a:cubicBezTo>
                <a:lnTo>
                  <a:pt x="10757" y="10000"/>
                </a:lnTo>
                <a:cubicBezTo>
                  <a:pt x="12454" y="9990"/>
                  <a:pt x="10780" y="9941"/>
                  <a:pt x="10825" y="9941"/>
                </a:cubicBezTo>
                <a:cubicBezTo>
                  <a:pt x="11076" y="9941"/>
                  <a:pt x="11828" y="9825"/>
                  <a:pt x="12169" y="8605"/>
                </a:cubicBezTo>
                <a:cubicBezTo>
                  <a:pt x="12374" y="7965"/>
                  <a:pt x="12671" y="6802"/>
                  <a:pt x="12967" y="5814"/>
                </a:cubicBezTo>
                <a:cubicBezTo>
                  <a:pt x="13028" y="6395"/>
                  <a:pt x="13088" y="6977"/>
                  <a:pt x="13149" y="7558"/>
                </a:cubicBezTo>
                <a:lnTo>
                  <a:pt x="13969" y="4709"/>
                </a:lnTo>
                <a:cubicBezTo>
                  <a:pt x="13794" y="3140"/>
                  <a:pt x="13620" y="1569"/>
                  <a:pt x="13445"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7" name="กลุ่ม 160"/>
          <p:cNvGrpSpPr/>
          <p:nvPr/>
        </p:nvGrpSpPr>
        <p:grpSpPr>
          <a:xfrm>
            <a:off x="17455594" y="3732854"/>
            <a:ext cx="3393043" cy="1831460"/>
            <a:chOff x="5644594" y="7914054"/>
            <a:chExt cx="3393043" cy="1831460"/>
          </a:xfrm>
        </p:grpSpPr>
        <p:sp>
          <p:nvSpPr>
            <p:cNvPr id="8" name="TextBox 7"/>
            <p:cNvSpPr txBox="1"/>
            <p:nvPr/>
          </p:nvSpPr>
          <p:spPr>
            <a:xfrm>
              <a:off x="5644594" y="8785287"/>
              <a:ext cx="3393043"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9" name="TextBox 31"/>
            <p:cNvSpPr txBox="1">
              <a:spLocks noChangeArrowheads="1"/>
            </p:cNvSpPr>
            <p:nvPr/>
          </p:nvSpPr>
          <p:spPr bwMode="auto">
            <a:xfrm>
              <a:off x="6163313" y="7914054"/>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accent6"/>
                  </a:solidFill>
                  <a:latin typeface="Lato Black" pitchFamily="34" charset="0"/>
                  <a:ea typeface="Lato Black" pitchFamily="34" charset="0"/>
                  <a:cs typeface="Lato Black" pitchFamily="34" charset="0"/>
                </a:rPr>
                <a:t>87%</a:t>
              </a:r>
              <a:endParaRPr lang="id-ID" sz="5400" b="1" dirty="0">
                <a:solidFill>
                  <a:schemeClr val="accent6"/>
                </a:solidFill>
                <a:latin typeface="Lato Black" pitchFamily="34" charset="0"/>
                <a:ea typeface="Lato Black" pitchFamily="34" charset="0"/>
                <a:cs typeface="Lato Black" pitchFamily="34" charset="0"/>
              </a:endParaRPr>
            </a:p>
          </p:txBody>
        </p:sp>
      </p:grpSp>
      <p:sp>
        <p:nvSpPr>
          <p:cNvPr id="10" name="Freeform 8"/>
          <p:cNvSpPr>
            <a:spLocks/>
          </p:cNvSpPr>
          <p:nvPr/>
        </p:nvSpPr>
        <p:spPr bwMode="auto">
          <a:xfrm>
            <a:off x="5558067" y="6314108"/>
            <a:ext cx="10928584" cy="3304513"/>
          </a:xfrm>
          <a:custGeom>
            <a:avLst/>
            <a:gdLst>
              <a:gd name="T0" fmla="*/ 347 w 370"/>
              <a:gd name="T1" fmla="*/ 0 h 176"/>
              <a:gd name="T2" fmla="*/ 297 w 370"/>
              <a:gd name="T3" fmla="*/ 1 h 176"/>
              <a:gd name="T4" fmla="*/ 297 w 370"/>
              <a:gd name="T5" fmla="*/ 1 h 176"/>
              <a:gd name="T6" fmla="*/ 262 w 370"/>
              <a:gd name="T7" fmla="*/ 2 h 176"/>
              <a:gd name="T8" fmla="*/ 226 w 370"/>
              <a:gd name="T9" fmla="*/ 52 h 176"/>
              <a:gd name="T10" fmla="*/ 264 w 370"/>
              <a:gd name="T11" fmla="*/ 50 h 176"/>
              <a:gd name="T12" fmla="*/ 245 w 370"/>
              <a:gd name="T13" fmla="*/ 74 h 176"/>
              <a:gd name="T14" fmla="*/ 210 w 370"/>
              <a:gd name="T15" fmla="*/ 88 h 176"/>
              <a:gd name="T16" fmla="*/ 210 w 370"/>
              <a:gd name="T17" fmla="*/ 88 h 176"/>
              <a:gd name="T18" fmla="*/ 15 w 370"/>
              <a:gd name="T19" fmla="*/ 88 h 176"/>
              <a:gd name="T20" fmla="*/ 0 w 370"/>
              <a:gd name="T21" fmla="*/ 94 h 176"/>
              <a:gd name="T22" fmla="*/ 0 w 370"/>
              <a:gd name="T23" fmla="*/ 129 h 176"/>
              <a:gd name="T24" fmla="*/ 0 w 370"/>
              <a:gd name="T25" fmla="*/ 129 h 176"/>
              <a:gd name="T26" fmla="*/ 0 w 370"/>
              <a:gd name="T27" fmla="*/ 176 h 176"/>
              <a:gd name="T28" fmla="*/ 15 w 370"/>
              <a:gd name="T29" fmla="*/ 171 h 176"/>
              <a:gd name="T30" fmla="*/ 217 w 370"/>
              <a:gd name="T31" fmla="*/ 171 h 176"/>
              <a:gd name="T32" fmla="*/ 220 w 370"/>
              <a:gd name="T33" fmla="*/ 170 h 176"/>
              <a:gd name="T34" fmla="*/ 228 w 370"/>
              <a:gd name="T35" fmla="*/ 170 h 176"/>
              <a:gd name="T36" fmla="*/ 290 w 370"/>
              <a:gd name="T37" fmla="*/ 147 h 176"/>
              <a:gd name="T38" fmla="*/ 325 w 370"/>
              <a:gd name="T39" fmla="*/ 99 h 176"/>
              <a:gd name="T40" fmla="*/ 334 w 370"/>
              <a:gd name="T41" fmla="*/ 130 h 176"/>
              <a:gd name="T42" fmla="*/ 370 w 370"/>
              <a:gd name="T43" fmla="*/ 81 h 176"/>
              <a:gd name="T44" fmla="*/ 347 w 370"/>
              <a:gd name="T45" fmla="*/ 0 h 176"/>
              <a:gd name="connsiteX0" fmla="*/ 9378 w 10000"/>
              <a:gd name="connsiteY0" fmla="*/ 0 h 9716"/>
              <a:gd name="connsiteX1" fmla="*/ 8027 w 10000"/>
              <a:gd name="connsiteY1" fmla="*/ 57 h 9716"/>
              <a:gd name="connsiteX2" fmla="*/ 8027 w 10000"/>
              <a:gd name="connsiteY2" fmla="*/ 57 h 9716"/>
              <a:gd name="connsiteX3" fmla="*/ 7081 w 10000"/>
              <a:gd name="connsiteY3" fmla="*/ 114 h 9716"/>
              <a:gd name="connsiteX4" fmla="*/ 6108 w 10000"/>
              <a:gd name="connsiteY4" fmla="*/ 2955 h 9716"/>
              <a:gd name="connsiteX5" fmla="*/ 7135 w 10000"/>
              <a:gd name="connsiteY5" fmla="*/ 2841 h 9716"/>
              <a:gd name="connsiteX6" fmla="*/ 6622 w 10000"/>
              <a:gd name="connsiteY6" fmla="*/ 4205 h 9716"/>
              <a:gd name="connsiteX7" fmla="*/ 5676 w 10000"/>
              <a:gd name="connsiteY7" fmla="*/ 5000 h 9716"/>
              <a:gd name="connsiteX8" fmla="*/ 5676 w 10000"/>
              <a:gd name="connsiteY8" fmla="*/ 5000 h 9716"/>
              <a:gd name="connsiteX9" fmla="*/ 405 w 10000"/>
              <a:gd name="connsiteY9" fmla="*/ 5000 h 9716"/>
              <a:gd name="connsiteX10" fmla="*/ 0 w 10000"/>
              <a:gd name="connsiteY10" fmla="*/ 5341 h 9716"/>
              <a:gd name="connsiteX11" fmla="*/ 0 w 10000"/>
              <a:gd name="connsiteY11" fmla="*/ 7330 h 9716"/>
              <a:gd name="connsiteX12" fmla="*/ 0 w 10000"/>
              <a:gd name="connsiteY12" fmla="*/ 7330 h 9716"/>
              <a:gd name="connsiteX13" fmla="*/ 405 w 10000"/>
              <a:gd name="connsiteY13" fmla="*/ 9716 h 9716"/>
              <a:gd name="connsiteX14" fmla="*/ 5865 w 10000"/>
              <a:gd name="connsiteY14" fmla="*/ 9716 h 9716"/>
              <a:gd name="connsiteX15" fmla="*/ 5946 w 10000"/>
              <a:gd name="connsiteY15" fmla="*/ 9659 h 9716"/>
              <a:gd name="connsiteX16" fmla="*/ 6162 w 10000"/>
              <a:gd name="connsiteY16" fmla="*/ 9659 h 9716"/>
              <a:gd name="connsiteX17" fmla="*/ 7838 w 10000"/>
              <a:gd name="connsiteY17" fmla="*/ 8352 h 9716"/>
              <a:gd name="connsiteX18" fmla="*/ 8784 w 10000"/>
              <a:gd name="connsiteY18" fmla="*/ 5625 h 9716"/>
              <a:gd name="connsiteX19" fmla="*/ 9027 w 10000"/>
              <a:gd name="connsiteY19" fmla="*/ 7386 h 9716"/>
              <a:gd name="connsiteX20" fmla="*/ 10000 w 10000"/>
              <a:gd name="connsiteY20" fmla="*/ 4602 h 9716"/>
              <a:gd name="connsiteX21" fmla="*/ 9378 w 10000"/>
              <a:gd name="connsiteY21" fmla="*/ 0 h 9716"/>
              <a:gd name="connsiteX0" fmla="*/ 0 w 10000"/>
              <a:gd name="connsiteY0" fmla="*/ 5497 h 10000"/>
              <a:gd name="connsiteX1" fmla="*/ 0 w 10000"/>
              <a:gd name="connsiteY1" fmla="*/ 7544 h 10000"/>
              <a:gd name="connsiteX2" fmla="*/ 0 w 10000"/>
              <a:gd name="connsiteY2" fmla="*/ 7544 h 10000"/>
              <a:gd name="connsiteX3" fmla="*/ 405 w 10000"/>
              <a:gd name="connsiteY3" fmla="*/ 10000 h 10000"/>
              <a:gd name="connsiteX4" fmla="*/ 5865 w 10000"/>
              <a:gd name="connsiteY4" fmla="*/ 10000 h 10000"/>
              <a:gd name="connsiteX5" fmla="*/ 5946 w 10000"/>
              <a:gd name="connsiteY5" fmla="*/ 9941 h 10000"/>
              <a:gd name="connsiteX6" fmla="*/ 6162 w 10000"/>
              <a:gd name="connsiteY6" fmla="*/ 9941 h 10000"/>
              <a:gd name="connsiteX7" fmla="*/ 7838 w 10000"/>
              <a:gd name="connsiteY7" fmla="*/ 8596 h 10000"/>
              <a:gd name="connsiteX8" fmla="*/ 8784 w 10000"/>
              <a:gd name="connsiteY8" fmla="*/ 5789 h 10000"/>
              <a:gd name="connsiteX9" fmla="*/ 9027 w 10000"/>
              <a:gd name="connsiteY9" fmla="*/ 7602 h 10000"/>
              <a:gd name="connsiteX10" fmla="*/ 10000 w 10000"/>
              <a:gd name="connsiteY10" fmla="*/ 4737 h 10000"/>
              <a:gd name="connsiteX11" fmla="*/ 9378 w 10000"/>
              <a:gd name="connsiteY11" fmla="*/ 0 h 10000"/>
              <a:gd name="connsiteX12" fmla="*/ 8027 w 10000"/>
              <a:gd name="connsiteY12" fmla="*/ 59 h 10000"/>
              <a:gd name="connsiteX13" fmla="*/ 8027 w 10000"/>
              <a:gd name="connsiteY13" fmla="*/ 59 h 10000"/>
              <a:gd name="connsiteX14" fmla="*/ 7081 w 10000"/>
              <a:gd name="connsiteY14" fmla="*/ 117 h 10000"/>
              <a:gd name="connsiteX15" fmla="*/ 6108 w 10000"/>
              <a:gd name="connsiteY15" fmla="*/ 3041 h 10000"/>
              <a:gd name="connsiteX16" fmla="*/ 7135 w 10000"/>
              <a:gd name="connsiteY16" fmla="*/ 2924 h 10000"/>
              <a:gd name="connsiteX17" fmla="*/ 6622 w 10000"/>
              <a:gd name="connsiteY17" fmla="*/ 4328 h 10000"/>
              <a:gd name="connsiteX18" fmla="*/ 5676 w 10000"/>
              <a:gd name="connsiteY18" fmla="*/ 5146 h 10000"/>
              <a:gd name="connsiteX19" fmla="*/ 5676 w 10000"/>
              <a:gd name="connsiteY19" fmla="*/ 5146 h 10000"/>
              <a:gd name="connsiteX20" fmla="*/ 405 w 10000"/>
              <a:gd name="connsiteY20" fmla="*/ 5146 h 10000"/>
              <a:gd name="connsiteX21" fmla="*/ 130 w 10000"/>
              <a:gd name="connsiteY21" fmla="*/ 5778 h 10000"/>
              <a:gd name="connsiteX0" fmla="*/ 3896 w 13896"/>
              <a:gd name="connsiteY0" fmla="*/ 5497 h 10000"/>
              <a:gd name="connsiteX1" fmla="*/ 3896 w 13896"/>
              <a:gd name="connsiteY1" fmla="*/ 7544 h 10000"/>
              <a:gd name="connsiteX2" fmla="*/ 3896 w 13896"/>
              <a:gd name="connsiteY2" fmla="*/ 7544 h 10000"/>
              <a:gd name="connsiteX3" fmla="*/ 4301 w 13896"/>
              <a:gd name="connsiteY3" fmla="*/ 10000 h 10000"/>
              <a:gd name="connsiteX4" fmla="*/ 9761 w 13896"/>
              <a:gd name="connsiteY4" fmla="*/ 10000 h 10000"/>
              <a:gd name="connsiteX5" fmla="*/ 9842 w 13896"/>
              <a:gd name="connsiteY5" fmla="*/ 9941 h 10000"/>
              <a:gd name="connsiteX6" fmla="*/ 10058 w 13896"/>
              <a:gd name="connsiteY6" fmla="*/ 9941 h 10000"/>
              <a:gd name="connsiteX7" fmla="*/ 11734 w 13896"/>
              <a:gd name="connsiteY7" fmla="*/ 8596 h 10000"/>
              <a:gd name="connsiteX8" fmla="*/ 12680 w 13896"/>
              <a:gd name="connsiteY8" fmla="*/ 5789 h 10000"/>
              <a:gd name="connsiteX9" fmla="*/ 12923 w 13896"/>
              <a:gd name="connsiteY9" fmla="*/ 7602 h 10000"/>
              <a:gd name="connsiteX10" fmla="*/ 13896 w 13896"/>
              <a:gd name="connsiteY10" fmla="*/ 4737 h 10000"/>
              <a:gd name="connsiteX11" fmla="*/ 13274 w 13896"/>
              <a:gd name="connsiteY11" fmla="*/ 0 h 10000"/>
              <a:gd name="connsiteX12" fmla="*/ 11923 w 13896"/>
              <a:gd name="connsiteY12" fmla="*/ 59 h 10000"/>
              <a:gd name="connsiteX13" fmla="*/ 11923 w 13896"/>
              <a:gd name="connsiteY13" fmla="*/ 59 h 10000"/>
              <a:gd name="connsiteX14" fmla="*/ 10977 w 13896"/>
              <a:gd name="connsiteY14" fmla="*/ 117 h 10000"/>
              <a:gd name="connsiteX15" fmla="*/ 10004 w 13896"/>
              <a:gd name="connsiteY15" fmla="*/ 3041 h 10000"/>
              <a:gd name="connsiteX16" fmla="*/ 11031 w 13896"/>
              <a:gd name="connsiteY16" fmla="*/ 2924 h 10000"/>
              <a:gd name="connsiteX17" fmla="*/ 10518 w 13896"/>
              <a:gd name="connsiteY17" fmla="*/ 4328 h 10000"/>
              <a:gd name="connsiteX18" fmla="*/ 9572 w 13896"/>
              <a:gd name="connsiteY18" fmla="*/ 5146 h 10000"/>
              <a:gd name="connsiteX19" fmla="*/ 9572 w 13896"/>
              <a:gd name="connsiteY19" fmla="*/ 5146 h 10000"/>
              <a:gd name="connsiteX20" fmla="*/ 27 w 13896"/>
              <a:gd name="connsiteY20" fmla="*/ 5146 h 10000"/>
              <a:gd name="connsiteX21" fmla="*/ 4026 w 13896"/>
              <a:gd name="connsiteY21" fmla="*/ 5778 h 10000"/>
              <a:gd name="connsiteX0" fmla="*/ 4869 w 14869"/>
              <a:gd name="connsiteY0" fmla="*/ 5497 h 10117"/>
              <a:gd name="connsiteX1" fmla="*/ 4869 w 14869"/>
              <a:gd name="connsiteY1" fmla="*/ 7544 h 10117"/>
              <a:gd name="connsiteX2" fmla="*/ 4869 w 14869"/>
              <a:gd name="connsiteY2" fmla="*/ 7544 h 10117"/>
              <a:gd name="connsiteX3" fmla="*/ 0 w 14869"/>
              <a:gd name="connsiteY3" fmla="*/ 10117 h 10117"/>
              <a:gd name="connsiteX4" fmla="*/ 10734 w 14869"/>
              <a:gd name="connsiteY4" fmla="*/ 10000 h 10117"/>
              <a:gd name="connsiteX5" fmla="*/ 10815 w 14869"/>
              <a:gd name="connsiteY5" fmla="*/ 9941 h 10117"/>
              <a:gd name="connsiteX6" fmla="*/ 11031 w 14869"/>
              <a:gd name="connsiteY6" fmla="*/ 9941 h 10117"/>
              <a:gd name="connsiteX7" fmla="*/ 12707 w 14869"/>
              <a:gd name="connsiteY7" fmla="*/ 8596 h 10117"/>
              <a:gd name="connsiteX8" fmla="*/ 13653 w 14869"/>
              <a:gd name="connsiteY8" fmla="*/ 5789 h 10117"/>
              <a:gd name="connsiteX9" fmla="*/ 13896 w 14869"/>
              <a:gd name="connsiteY9" fmla="*/ 7602 h 10117"/>
              <a:gd name="connsiteX10" fmla="*/ 14869 w 14869"/>
              <a:gd name="connsiteY10" fmla="*/ 4737 h 10117"/>
              <a:gd name="connsiteX11" fmla="*/ 14247 w 14869"/>
              <a:gd name="connsiteY11" fmla="*/ 0 h 10117"/>
              <a:gd name="connsiteX12" fmla="*/ 12896 w 14869"/>
              <a:gd name="connsiteY12" fmla="*/ 59 h 10117"/>
              <a:gd name="connsiteX13" fmla="*/ 12896 w 14869"/>
              <a:gd name="connsiteY13" fmla="*/ 59 h 10117"/>
              <a:gd name="connsiteX14" fmla="*/ 11950 w 14869"/>
              <a:gd name="connsiteY14" fmla="*/ 117 h 10117"/>
              <a:gd name="connsiteX15" fmla="*/ 10977 w 14869"/>
              <a:gd name="connsiteY15" fmla="*/ 3041 h 10117"/>
              <a:gd name="connsiteX16" fmla="*/ 12004 w 14869"/>
              <a:gd name="connsiteY16" fmla="*/ 2924 h 10117"/>
              <a:gd name="connsiteX17" fmla="*/ 11491 w 14869"/>
              <a:gd name="connsiteY17" fmla="*/ 4328 h 10117"/>
              <a:gd name="connsiteX18" fmla="*/ 10545 w 14869"/>
              <a:gd name="connsiteY18" fmla="*/ 5146 h 10117"/>
              <a:gd name="connsiteX19" fmla="*/ 10545 w 14869"/>
              <a:gd name="connsiteY19" fmla="*/ 5146 h 10117"/>
              <a:gd name="connsiteX20" fmla="*/ 1000 w 14869"/>
              <a:gd name="connsiteY20" fmla="*/ 5146 h 10117"/>
              <a:gd name="connsiteX21" fmla="*/ 4999 w 14869"/>
              <a:gd name="connsiteY21" fmla="*/ 5778 h 10117"/>
              <a:gd name="connsiteX0" fmla="*/ 4869 w 14869"/>
              <a:gd name="connsiteY0" fmla="*/ 5497 h 10117"/>
              <a:gd name="connsiteX1" fmla="*/ 4869 w 14869"/>
              <a:gd name="connsiteY1" fmla="*/ 7544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1000 w 14869"/>
              <a:gd name="connsiteY19" fmla="*/ 5146 h 10117"/>
              <a:gd name="connsiteX20" fmla="*/ 4999 w 14869"/>
              <a:gd name="connsiteY20" fmla="*/ 5778 h 10117"/>
              <a:gd name="connsiteX0" fmla="*/ 4869 w 14869"/>
              <a:gd name="connsiteY0" fmla="*/ 7544 h 10117"/>
              <a:gd name="connsiteX1" fmla="*/ 0 w 14869"/>
              <a:gd name="connsiteY1" fmla="*/ 10117 h 10117"/>
              <a:gd name="connsiteX2" fmla="*/ 10734 w 14869"/>
              <a:gd name="connsiteY2" fmla="*/ 10000 h 10117"/>
              <a:gd name="connsiteX3" fmla="*/ 10815 w 14869"/>
              <a:gd name="connsiteY3" fmla="*/ 9941 h 10117"/>
              <a:gd name="connsiteX4" fmla="*/ 11031 w 14869"/>
              <a:gd name="connsiteY4" fmla="*/ 9941 h 10117"/>
              <a:gd name="connsiteX5" fmla="*/ 12707 w 14869"/>
              <a:gd name="connsiteY5" fmla="*/ 8596 h 10117"/>
              <a:gd name="connsiteX6" fmla="*/ 13653 w 14869"/>
              <a:gd name="connsiteY6" fmla="*/ 5789 h 10117"/>
              <a:gd name="connsiteX7" fmla="*/ 13896 w 14869"/>
              <a:gd name="connsiteY7" fmla="*/ 7602 h 10117"/>
              <a:gd name="connsiteX8" fmla="*/ 14869 w 14869"/>
              <a:gd name="connsiteY8" fmla="*/ 4737 h 10117"/>
              <a:gd name="connsiteX9" fmla="*/ 14247 w 14869"/>
              <a:gd name="connsiteY9" fmla="*/ 0 h 10117"/>
              <a:gd name="connsiteX10" fmla="*/ 12896 w 14869"/>
              <a:gd name="connsiteY10" fmla="*/ 59 h 10117"/>
              <a:gd name="connsiteX11" fmla="*/ 12896 w 14869"/>
              <a:gd name="connsiteY11" fmla="*/ 59 h 10117"/>
              <a:gd name="connsiteX12" fmla="*/ 11950 w 14869"/>
              <a:gd name="connsiteY12" fmla="*/ 117 h 10117"/>
              <a:gd name="connsiteX13" fmla="*/ 10977 w 14869"/>
              <a:gd name="connsiteY13" fmla="*/ 3041 h 10117"/>
              <a:gd name="connsiteX14" fmla="*/ 12004 w 14869"/>
              <a:gd name="connsiteY14" fmla="*/ 2924 h 10117"/>
              <a:gd name="connsiteX15" fmla="*/ 11491 w 14869"/>
              <a:gd name="connsiteY15" fmla="*/ 4328 h 10117"/>
              <a:gd name="connsiteX16" fmla="*/ 10545 w 14869"/>
              <a:gd name="connsiteY16" fmla="*/ 5146 h 10117"/>
              <a:gd name="connsiteX17" fmla="*/ 10545 w 14869"/>
              <a:gd name="connsiteY17" fmla="*/ 5146 h 10117"/>
              <a:gd name="connsiteX18" fmla="*/ 1000 w 14869"/>
              <a:gd name="connsiteY18" fmla="*/ 5146 h 10117"/>
              <a:gd name="connsiteX19" fmla="*/ 4999 w 14869"/>
              <a:gd name="connsiteY19" fmla="*/ 5778 h 10117"/>
              <a:gd name="connsiteX0" fmla="*/ 4869 w 14869"/>
              <a:gd name="connsiteY0" fmla="*/ 7544 h 10117"/>
              <a:gd name="connsiteX1" fmla="*/ 0 w 14869"/>
              <a:gd name="connsiteY1" fmla="*/ 10117 h 10117"/>
              <a:gd name="connsiteX2" fmla="*/ 10734 w 14869"/>
              <a:gd name="connsiteY2" fmla="*/ 10000 h 10117"/>
              <a:gd name="connsiteX3" fmla="*/ 10815 w 14869"/>
              <a:gd name="connsiteY3" fmla="*/ 9941 h 10117"/>
              <a:gd name="connsiteX4" fmla="*/ 11031 w 14869"/>
              <a:gd name="connsiteY4" fmla="*/ 9941 h 10117"/>
              <a:gd name="connsiteX5" fmla="*/ 12707 w 14869"/>
              <a:gd name="connsiteY5" fmla="*/ 8596 h 10117"/>
              <a:gd name="connsiteX6" fmla="*/ 13653 w 14869"/>
              <a:gd name="connsiteY6" fmla="*/ 5789 h 10117"/>
              <a:gd name="connsiteX7" fmla="*/ 13896 w 14869"/>
              <a:gd name="connsiteY7" fmla="*/ 7602 h 10117"/>
              <a:gd name="connsiteX8" fmla="*/ 14869 w 14869"/>
              <a:gd name="connsiteY8" fmla="*/ 4737 h 10117"/>
              <a:gd name="connsiteX9" fmla="*/ 14247 w 14869"/>
              <a:gd name="connsiteY9" fmla="*/ 0 h 10117"/>
              <a:gd name="connsiteX10" fmla="*/ 12896 w 14869"/>
              <a:gd name="connsiteY10" fmla="*/ 59 h 10117"/>
              <a:gd name="connsiteX11" fmla="*/ 12896 w 14869"/>
              <a:gd name="connsiteY11" fmla="*/ 59 h 10117"/>
              <a:gd name="connsiteX12" fmla="*/ 11950 w 14869"/>
              <a:gd name="connsiteY12" fmla="*/ 117 h 10117"/>
              <a:gd name="connsiteX13" fmla="*/ 10977 w 14869"/>
              <a:gd name="connsiteY13" fmla="*/ 3041 h 10117"/>
              <a:gd name="connsiteX14" fmla="*/ 12004 w 14869"/>
              <a:gd name="connsiteY14" fmla="*/ 2924 h 10117"/>
              <a:gd name="connsiteX15" fmla="*/ 11491 w 14869"/>
              <a:gd name="connsiteY15" fmla="*/ 4328 h 10117"/>
              <a:gd name="connsiteX16" fmla="*/ 10545 w 14869"/>
              <a:gd name="connsiteY16" fmla="*/ 5146 h 10117"/>
              <a:gd name="connsiteX17" fmla="*/ 10545 w 14869"/>
              <a:gd name="connsiteY17" fmla="*/ 5146 h 10117"/>
              <a:gd name="connsiteX18" fmla="*/ 1000 w 14869"/>
              <a:gd name="connsiteY18" fmla="*/ 5146 h 10117"/>
              <a:gd name="connsiteX0" fmla="*/ 4869 w 14869"/>
              <a:gd name="connsiteY0" fmla="*/ 7544 h 10117"/>
              <a:gd name="connsiteX1" fmla="*/ 0 w 14869"/>
              <a:gd name="connsiteY1" fmla="*/ 10117 h 10117"/>
              <a:gd name="connsiteX2" fmla="*/ 10734 w 14869"/>
              <a:gd name="connsiteY2" fmla="*/ 10000 h 10117"/>
              <a:gd name="connsiteX3" fmla="*/ 10815 w 14869"/>
              <a:gd name="connsiteY3" fmla="*/ 9941 h 10117"/>
              <a:gd name="connsiteX4" fmla="*/ 11031 w 14869"/>
              <a:gd name="connsiteY4" fmla="*/ 9941 h 10117"/>
              <a:gd name="connsiteX5" fmla="*/ 12707 w 14869"/>
              <a:gd name="connsiteY5" fmla="*/ 8596 h 10117"/>
              <a:gd name="connsiteX6" fmla="*/ 13653 w 14869"/>
              <a:gd name="connsiteY6" fmla="*/ 5789 h 10117"/>
              <a:gd name="connsiteX7" fmla="*/ 13896 w 14869"/>
              <a:gd name="connsiteY7" fmla="*/ 7602 h 10117"/>
              <a:gd name="connsiteX8" fmla="*/ 14869 w 14869"/>
              <a:gd name="connsiteY8" fmla="*/ 4737 h 10117"/>
              <a:gd name="connsiteX9" fmla="*/ 14247 w 14869"/>
              <a:gd name="connsiteY9" fmla="*/ 0 h 10117"/>
              <a:gd name="connsiteX10" fmla="*/ 12896 w 14869"/>
              <a:gd name="connsiteY10" fmla="*/ 59 h 10117"/>
              <a:gd name="connsiteX11" fmla="*/ 12896 w 14869"/>
              <a:gd name="connsiteY11" fmla="*/ 59 h 10117"/>
              <a:gd name="connsiteX12" fmla="*/ 11950 w 14869"/>
              <a:gd name="connsiteY12" fmla="*/ 117 h 10117"/>
              <a:gd name="connsiteX13" fmla="*/ 10977 w 14869"/>
              <a:gd name="connsiteY13" fmla="*/ 3041 h 10117"/>
              <a:gd name="connsiteX14" fmla="*/ 12004 w 14869"/>
              <a:gd name="connsiteY14" fmla="*/ 2924 h 10117"/>
              <a:gd name="connsiteX15" fmla="*/ 11491 w 14869"/>
              <a:gd name="connsiteY15" fmla="*/ 4328 h 10117"/>
              <a:gd name="connsiteX16" fmla="*/ 10545 w 14869"/>
              <a:gd name="connsiteY16" fmla="*/ 5146 h 10117"/>
              <a:gd name="connsiteX17" fmla="*/ 10545 w 14869"/>
              <a:gd name="connsiteY17" fmla="*/ 5146 h 10117"/>
              <a:gd name="connsiteX18" fmla="*/ 1000 w 14869"/>
              <a:gd name="connsiteY18" fmla="*/ 5146 h 10117"/>
              <a:gd name="connsiteX19" fmla="*/ 4869 w 14869"/>
              <a:gd name="connsiteY19" fmla="*/ 7544 h 10117"/>
              <a:gd name="connsiteX0" fmla="*/ 4869 w 14869"/>
              <a:gd name="connsiteY0" fmla="*/ 7544 h 10117"/>
              <a:gd name="connsiteX1" fmla="*/ 0 w 14869"/>
              <a:gd name="connsiteY1" fmla="*/ 10117 h 10117"/>
              <a:gd name="connsiteX2" fmla="*/ 10734 w 14869"/>
              <a:gd name="connsiteY2" fmla="*/ 10000 h 10117"/>
              <a:gd name="connsiteX3" fmla="*/ 10815 w 14869"/>
              <a:gd name="connsiteY3" fmla="*/ 9941 h 10117"/>
              <a:gd name="connsiteX4" fmla="*/ 11031 w 14869"/>
              <a:gd name="connsiteY4" fmla="*/ 9941 h 10117"/>
              <a:gd name="connsiteX5" fmla="*/ 12707 w 14869"/>
              <a:gd name="connsiteY5" fmla="*/ 8596 h 10117"/>
              <a:gd name="connsiteX6" fmla="*/ 13653 w 14869"/>
              <a:gd name="connsiteY6" fmla="*/ 5789 h 10117"/>
              <a:gd name="connsiteX7" fmla="*/ 13896 w 14869"/>
              <a:gd name="connsiteY7" fmla="*/ 7602 h 10117"/>
              <a:gd name="connsiteX8" fmla="*/ 14869 w 14869"/>
              <a:gd name="connsiteY8" fmla="*/ 4737 h 10117"/>
              <a:gd name="connsiteX9" fmla="*/ 14247 w 14869"/>
              <a:gd name="connsiteY9" fmla="*/ 0 h 10117"/>
              <a:gd name="connsiteX10" fmla="*/ 12896 w 14869"/>
              <a:gd name="connsiteY10" fmla="*/ 59 h 10117"/>
              <a:gd name="connsiteX11" fmla="*/ 12896 w 14869"/>
              <a:gd name="connsiteY11" fmla="*/ 59 h 10117"/>
              <a:gd name="connsiteX12" fmla="*/ 11950 w 14869"/>
              <a:gd name="connsiteY12" fmla="*/ 117 h 10117"/>
              <a:gd name="connsiteX13" fmla="*/ 10977 w 14869"/>
              <a:gd name="connsiteY13" fmla="*/ 3041 h 10117"/>
              <a:gd name="connsiteX14" fmla="*/ 12004 w 14869"/>
              <a:gd name="connsiteY14" fmla="*/ 2924 h 10117"/>
              <a:gd name="connsiteX15" fmla="*/ 11491 w 14869"/>
              <a:gd name="connsiteY15" fmla="*/ 4328 h 10117"/>
              <a:gd name="connsiteX16" fmla="*/ 10545 w 14869"/>
              <a:gd name="connsiteY16" fmla="*/ 5146 h 10117"/>
              <a:gd name="connsiteX17" fmla="*/ 10545 w 14869"/>
              <a:gd name="connsiteY17" fmla="*/ 5146 h 10117"/>
              <a:gd name="connsiteX18" fmla="*/ 1000 w 14869"/>
              <a:gd name="connsiteY18" fmla="*/ 5146 h 10117"/>
              <a:gd name="connsiteX19" fmla="*/ 2523 w 14869"/>
              <a:gd name="connsiteY19" fmla="*/ 6067 h 10117"/>
              <a:gd name="connsiteX20" fmla="*/ 4869 w 14869"/>
              <a:gd name="connsiteY20" fmla="*/ 7544 h 10117"/>
              <a:gd name="connsiteX0" fmla="*/ 4869 w 14869"/>
              <a:gd name="connsiteY0" fmla="*/ 7544 h 10117"/>
              <a:gd name="connsiteX1" fmla="*/ 0 w 14869"/>
              <a:gd name="connsiteY1" fmla="*/ 10117 h 10117"/>
              <a:gd name="connsiteX2" fmla="*/ 10734 w 14869"/>
              <a:gd name="connsiteY2" fmla="*/ 10000 h 10117"/>
              <a:gd name="connsiteX3" fmla="*/ 10815 w 14869"/>
              <a:gd name="connsiteY3" fmla="*/ 9941 h 10117"/>
              <a:gd name="connsiteX4" fmla="*/ 11031 w 14869"/>
              <a:gd name="connsiteY4" fmla="*/ 9941 h 10117"/>
              <a:gd name="connsiteX5" fmla="*/ 12707 w 14869"/>
              <a:gd name="connsiteY5" fmla="*/ 8596 h 10117"/>
              <a:gd name="connsiteX6" fmla="*/ 13653 w 14869"/>
              <a:gd name="connsiteY6" fmla="*/ 5789 h 10117"/>
              <a:gd name="connsiteX7" fmla="*/ 13896 w 14869"/>
              <a:gd name="connsiteY7" fmla="*/ 7602 h 10117"/>
              <a:gd name="connsiteX8" fmla="*/ 14869 w 14869"/>
              <a:gd name="connsiteY8" fmla="*/ 4737 h 10117"/>
              <a:gd name="connsiteX9" fmla="*/ 14247 w 14869"/>
              <a:gd name="connsiteY9" fmla="*/ 0 h 10117"/>
              <a:gd name="connsiteX10" fmla="*/ 12896 w 14869"/>
              <a:gd name="connsiteY10" fmla="*/ 59 h 10117"/>
              <a:gd name="connsiteX11" fmla="*/ 12896 w 14869"/>
              <a:gd name="connsiteY11" fmla="*/ 59 h 10117"/>
              <a:gd name="connsiteX12" fmla="*/ 11950 w 14869"/>
              <a:gd name="connsiteY12" fmla="*/ 117 h 10117"/>
              <a:gd name="connsiteX13" fmla="*/ 10977 w 14869"/>
              <a:gd name="connsiteY13" fmla="*/ 3041 h 10117"/>
              <a:gd name="connsiteX14" fmla="*/ 12004 w 14869"/>
              <a:gd name="connsiteY14" fmla="*/ 2924 h 10117"/>
              <a:gd name="connsiteX15" fmla="*/ 11491 w 14869"/>
              <a:gd name="connsiteY15" fmla="*/ 4328 h 10117"/>
              <a:gd name="connsiteX16" fmla="*/ 10545 w 14869"/>
              <a:gd name="connsiteY16" fmla="*/ 5146 h 10117"/>
              <a:gd name="connsiteX17" fmla="*/ 10545 w 14869"/>
              <a:gd name="connsiteY17" fmla="*/ 5146 h 10117"/>
              <a:gd name="connsiteX18" fmla="*/ 2253 w 14869"/>
              <a:gd name="connsiteY18" fmla="*/ 5130 h 10117"/>
              <a:gd name="connsiteX19" fmla="*/ 1000 w 14869"/>
              <a:gd name="connsiteY19" fmla="*/ 5146 h 10117"/>
              <a:gd name="connsiteX20" fmla="*/ 2523 w 14869"/>
              <a:gd name="connsiteY20" fmla="*/ 6067 h 10117"/>
              <a:gd name="connsiteX21" fmla="*/ 4869 w 14869"/>
              <a:gd name="connsiteY21" fmla="*/ 7544 h 10117"/>
              <a:gd name="connsiteX0" fmla="*/ 4869 w 14869"/>
              <a:gd name="connsiteY0" fmla="*/ 7544 h 10117"/>
              <a:gd name="connsiteX1" fmla="*/ 900 w 14869"/>
              <a:gd name="connsiteY1" fmla="*/ 9638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2253 w 14869"/>
              <a:gd name="connsiteY19" fmla="*/ 5130 h 10117"/>
              <a:gd name="connsiteX20" fmla="*/ 1000 w 14869"/>
              <a:gd name="connsiteY20" fmla="*/ 5146 h 10117"/>
              <a:gd name="connsiteX21" fmla="*/ 2523 w 14869"/>
              <a:gd name="connsiteY21" fmla="*/ 6067 h 10117"/>
              <a:gd name="connsiteX22" fmla="*/ 4869 w 14869"/>
              <a:gd name="connsiteY22" fmla="*/ 7544 h 10117"/>
              <a:gd name="connsiteX0" fmla="*/ 2523 w 14869"/>
              <a:gd name="connsiteY0" fmla="*/ 6067 h 10117"/>
              <a:gd name="connsiteX1" fmla="*/ 900 w 14869"/>
              <a:gd name="connsiteY1" fmla="*/ 9638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2253 w 14869"/>
              <a:gd name="connsiteY19" fmla="*/ 5130 h 10117"/>
              <a:gd name="connsiteX20" fmla="*/ 1000 w 14869"/>
              <a:gd name="connsiteY20" fmla="*/ 5146 h 10117"/>
              <a:gd name="connsiteX21" fmla="*/ 2523 w 14869"/>
              <a:gd name="connsiteY21" fmla="*/ 6067 h 10117"/>
              <a:gd name="connsiteX0" fmla="*/ 846 w 14869"/>
              <a:gd name="connsiteY0" fmla="*/ 7004 h 10117"/>
              <a:gd name="connsiteX1" fmla="*/ 900 w 14869"/>
              <a:gd name="connsiteY1" fmla="*/ 9638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2253 w 14869"/>
              <a:gd name="connsiteY19" fmla="*/ 5130 h 10117"/>
              <a:gd name="connsiteX20" fmla="*/ 1000 w 14869"/>
              <a:gd name="connsiteY20" fmla="*/ 5146 h 10117"/>
              <a:gd name="connsiteX21" fmla="*/ 846 w 14869"/>
              <a:gd name="connsiteY21" fmla="*/ 7004 h 10117"/>
              <a:gd name="connsiteX0" fmla="*/ 846 w 14869"/>
              <a:gd name="connsiteY0" fmla="*/ 7004 h 10117"/>
              <a:gd name="connsiteX1" fmla="*/ 900 w 14869"/>
              <a:gd name="connsiteY1" fmla="*/ 9638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1550 w 14869"/>
              <a:gd name="connsiteY19" fmla="*/ 5247 h 10117"/>
              <a:gd name="connsiteX20" fmla="*/ 1000 w 14869"/>
              <a:gd name="connsiteY20" fmla="*/ 5146 h 10117"/>
              <a:gd name="connsiteX21" fmla="*/ 846 w 14869"/>
              <a:gd name="connsiteY21" fmla="*/ 7004 h 10117"/>
              <a:gd name="connsiteX0" fmla="*/ 846 w 14869"/>
              <a:gd name="connsiteY0" fmla="*/ 7004 h 10117"/>
              <a:gd name="connsiteX1" fmla="*/ 900 w 14869"/>
              <a:gd name="connsiteY1" fmla="*/ 9638 h 10117"/>
              <a:gd name="connsiteX2" fmla="*/ 0 w 14869"/>
              <a:gd name="connsiteY2" fmla="*/ 10117 h 10117"/>
              <a:gd name="connsiteX3" fmla="*/ 10734 w 14869"/>
              <a:gd name="connsiteY3" fmla="*/ 10000 h 10117"/>
              <a:gd name="connsiteX4" fmla="*/ 10815 w 14869"/>
              <a:gd name="connsiteY4" fmla="*/ 9941 h 10117"/>
              <a:gd name="connsiteX5" fmla="*/ 11031 w 14869"/>
              <a:gd name="connsiteY5" fmla="*/ 9941 h 10117"/>
              <a:gd name="connsiteX6" fmla="*/ 12707 w 14869"/>
              <a:gd name="connsiteY6" fmla="*/ 8596 h 10117"/>
              <a:gd name="connsiteX7" fmla="*/ 13653 w 14869"/>
              <a:gd name="connsiteY7" fmla="*/ 5789 h 10117"/>
              <a:gd name="connsiteX8" fmla="*/ 13896 w 14869"/>
              <a:gd name="connsiteY8" fmla="*/ 7602 h 10117"/>
              <a:gd name="connsiteX9" fmla="*/ 14869 w 14869"/>
              <a:gd name="connsiteY9" fmla="*/ 4737 h 10117"/>
              <a:gd name="connsiteX10" fmla="*/ 14247 w 14869"/>
              <a:gd name="connsiteY10" fmla="*/ 0 h 10117"/>
              <a:gd name="connsiteX11" fmla="*/ 12896 w 14869"/>
              <a:gd name="connsiteY11" fmla="*/ 59 h 10117"/>
              <a:gd name="connsiteX12" fmla="*/ 12896 w 14869"/>
              <a:gd name="connsiteY12" fmla="*/ 59 h 10117"/>
              <a:gd name="connsiteX13" fmla="*/ 11950 w 14869"/>
              <a:gd name="connsiteY13" fmla="*/ 117 h 10117"/>
              <a:gd name="connsiteX14" fmla="*/ 10977 w 14869"/>
              <a:gd name="connsiteY14" fmla="*/ 3041 h 10117"/>
              <a:gd name="connsiteX15" fmla="*/ 12004 w 14869"/>
              <a:gd name="connsiteY15" fmla="*/ 2924 h 10117"/>
              <a:gd name="connsiteX16" fmla="*/ 11491 w 14869"/>
              <a:gd name="connsiteY16" fmla="*/ 4328 h 10117"/>
              <a:gd name="connsiteX17" fmla="*/ 10545 w 14869"/>
              <a:gd name="connsiteY17" fmla="*/ 5146 h 10117"/>
              <a:gd name="connsiteX18" fmla="*/ 10545 w 14869"/>
              <a:gd name="connsiteY18" fmla="*/ 5146 h 10117"/>
              <a:gd name="connsiteX19" fmla="*/ 1550 w 14869"/>
              <a:gd name="connsiteY19" fmla="*/ 5188 h 10117"/>
              <a:gd name="connsiteX20" fmla="*/ 1000 w 14869"/>
              <a:gd name="connsiteY20" fmla="*/ 5146 h 10117"/>
              <a:gd name="connsiteX21" fmla="*/ 846 w 14869"/>
              <a:gd name="connsiteY21" fmla="*/ 7004 h 10117"/>
              <a:gd name="connsiteX0" fmla="*/ 1494 w 15517"/>
              <a:gd name="connsiteY0" fmla="*/ 7004 h 10154"/>
              <a:gd name="connsiteX1" fmla="*/ 1278 w 15517"/>
              <a:gd name="connsiteY1" fmla="*/ 9287 h 10154"/>
              <a:gd name="connsiteX2" fmla="*/ 648 w 15517"/>
              <a:gd name="connsiteY2" fmla="*/ 10117 h 10154"/>
              <a:gd name="connsiteX3" fmla="*/ 11382 w 15517"/>
              <a:gd name="connsiteY3" fmla="*/ 10000 h 10154"/>
              <a:gd name="connsiteX4" fmla="*/ 11463 w 15517"/>
              <a:gd name="connsiteY4" fmla="*/ 9941 h 10154"/>
              <a:gd name="connsiteX5" fmla="*/ 11679 w 15517"/>
              <a:gd name="connsiteY5" fmla="*/ 9941 h 10154"/>
              <a:gd name="connsiteX6" fmla="*/ 13355 w 15517"/>
              <a:gd name="connsiteY6" fmla="*/ 8596 h 10154"/>
              <a:gd name="connsiteX7" fmla="*/ 14301 w 15517"/>
              <a:gd name="connsiteY7" fmla="*/ 5789 h 10154"/>
              <a:gd name="connsiteX8" fmla="*/ 14544 w 15517"/>
              <a:gd name="connsiteY8" fmla="*/ 7602 h 10154"/>
              <a:gd name="connsiteX9" fmla="*/ 15517 w 15517"/>
              <a:gd name="connsiteY9" fmla="*/ 4737 h 10154"/>
              <a:gd name="connsiteX10" fmla="*/ 14895 w 15517"/>
              <a:gd name="connsiteY10" fmla="*/ 0 h 10154"/>
              <a:gd name="connsiteX11" fmla="*/ 13544 w 15517"/>
              <a:gd name="connsiteY11" fmla="*/ 59 h 10154"/>
              <a:gd name="connsiteX12" fmla="*/ 13544 w 15517"/>
              <a:gd name="connsiteY12" fmla="*/ 59 h 10154"/>
              <a:gd name="connsiteX13" fmla="*/ 12598 w 15517"/>
              <a:gd name="connsiteY13" fmla="*/ 117 h 10154"/>
              <a:gd name="connsiteX14" fmla="*/ 11625 w 15517"/>
              <a:gd name="connsiteY14" fmla="*/ 3041 h 10154"/>
              <a:gd name="connsiteX15" fmla="*/ 12652 w 15517"/>
              <a:gd name="connsiteY15" fmla="*/ 2924 h 10154"/>
              <a:gd name="connsiteX16" fmla="*/ 12139 w 15517"/>
              <a:gd name="connsiteY16" fmla="*/ 4328 h 10154"/>
              <a:gd name="connsiteX17" fmla="*/ 11193 w 15517"/>
              <a:gd name="connsiteY17" fmla="*/ 5146 h 10154"/>
              <a:gd name="connsiteX18" fmla="*/ 11193 w 15517"/>
              <a:gd name="connsiteY18" fmla="*/ 5146 h 10154"/>
              <a:gd name="connsiteX19" fmla="*/ 2198 w 15517"/>
              <a:gd name="connsiteY19" fmla="*/ 5188 h 10154"/>
              <a:gd name="connsiteX20" fmla="*/ 1648 w 15517"/>
              <a:gd name="connsiteY20" fmla="*/ 5146 h 10154"/>
              <a:gd name="connsiteX21" fmla="*/ 1494 w 15517"/>
              <a:gd name="connsiteY21" fmla="*/ 7004 h 10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517" h="10154">
                <a:moveTo>
                  <a:pt x="1494" y="7004"/>
                </a:moveTo>
                <a:lnTo>
                  <a:pt x="1278" y="9287"/>
                </a:lnTo>
                <a:cubicBezTo>
                  <a:pt x="1068" y="9564"/>
                  <a:pt x="-1036" y="9998"/>
                  <a:pt x="648" y="10117"/>
                </a:cubicBezTo>
                <a:cubicBezTo>
                  <a:pt x="2332" y="10236"/>
                  <a:pt x="7804" y="10039"/>
                  <a:pt x="11382" y="10000"/>
                </a:cubicBezTo>
                <a:cubicBezTo>
                  <a:pt x="13184" y="9971"/>
                  <a:pt x="11409" y="10000"/>
                  <a:pt x="11463" y="9941"/>
                </a:cubicBezTo>
                <a:lnTo>
                  <a:pt x="11679" y="9941"/>
                </a:lnTo>
                <a:cubicBezTo>
                  <a:pt x="11679" y="9941"/>
                  <a:pt x="12868" y="10059"/>
                  <a:pt x="13355" y="8596"/>
                </a:cubicBezTo>
                <a:cubicBezTo>
                  <a:pt x="13598" y="7953"/>
                  <a:pt x="13976" y="6842"/>
                  <a:pt x="14301" y="5789"/>
                </a:cubicBezTo>
                <a:lnTo>
                  <a:pt x="14544" y="7602"/>
                </a:lnTo>
                <a:lnTo>
                  <a:pt x="15517" y="4737"/>
                </a:lnTo>
                <a:cubicBezTo>
                  <a:pt x="15310" y="3158"/>
                  <a:pt x="15102" y="1579"/>
                  <a:pt x="14895" y="0"/>
                </a:cubicBezTo>
                <a:lnTo>
                  <a:pt x="13544" y="59"/>
                </a:lnTo>
                <a:lnTo>
                  <a:pt x="13544" y="59"/>
                </a:lnTo>
                <a:lnTo>
                  <a:pt x="12598" y="117"/>
                </a:lnTo>
                <a:lnTo>
                  <a:pt x="11625" y="3041"/>
                </a:lnTo>
                <a:lnTo>
                  <a:pt x="12652" y="2924"/>
                </a:lnTo>
                <a:lnTo>
                  <a:pt x="12139" y="4328"/>
                </a:lnTo>
                <a:cubicBezTo>
                  <a:pt x="12139" y="4328"/>
                  <a:pt x="11895" y="5146"/>
                  <a:pt x="11193" y="5146"/>
                </a:cubicBezTo>
                <a:lnTo>
                  <a:pt x="11193" y="5146"/>
                </a:lnTo>
                <a:lnTo>
                  <a:pt x="2198" y="5188"/>
                </a:lnTo>
                <a:cubicBezTo>
                  <a:pt x="1780" y="5193"/>
                  <a:pt x="1765" y="4843"/>
                  <a:pt x="1648" y="5146"/>
                </a:cubicBezTo>
                <a:cubicBezTo>
                  <a:pt x="1531" y="5449"/>
                  <a:pt x="1545" y="6385"/>
                  <a:pt x="1494" y="700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1" name="กลุ่ม 171"/>
          <p:cNvGrpSpPr/>
          <p:nvPr/>
        </p:nvGrpSpPr>
        <p:grpSpPr>
          <a:xfrm>
            <a:off x="17988994" y="5942654"/>
            <a:ext cx="3393043" cy="1831460"/>
            <a:chOff x="5644594" y="7914054"/>
            <a:chExt cx="3393043" cy="1831460"/>
          </a:xfrm>
        </p:grpSpPr>
        <p:sp>
          <p:nvSpPr>
            <p:cNvPr id="12" name="TextBox 11"/>
            <p:cNvSpPr txBox="1"/>
            <p:nvPr/>
          </p:nvSpPr>
          <p:spPr>
            <a:xfrm>
              <a:off x="5644594" y="8785287"/>
              <a:ext cx="3393043"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31"/>
            <p:cNvSpPr txBox="1">
              <a:spLocks noChangeArrowheads="1"/>
            </p:cNvSpPr>
            <p:nvPr/>
          </p:nvSpPr>
          <p:spPr bwMode="auto">
            <a:xfrm>
              <a:off x="6163313" y="7914054"/>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accent5"/>
                  </a:solidFill>
                  <a:latin typeface="Lato Black" pitchFamily="34" charset="0"/>
                  <a:ea typeface="Lato Black" pitchFamily="34" charset="0"/>
                  <a:cs typeface="Lato Black" pitchFamily="34" charset="0"/>
                </a:rPr>
                <a:t>73%</a:t>
              </a:r>
              <a:endParaRPr lang="id-ID" sz="5400" b="1" dirty="0">
                <a:solidFill>
                  <a:schemeClr val="accent5"/>
                </a:solidFill>
                <a:latin typeface="Lato Black" pitchFamily="34" charset="0"/>
                <a:ea typeface="Lato Black" pitchFamily="34" charset="0"/>
                <a:cs typeface="Lato Black" pitchFamily="34" charset="0"/>
              </a:endParaRPr>
            </a:p>
          </p:txBody>
        </p:sp>
      </p:grpSp>
      <p:grpSp>
        <p:nvGrpSpPr>
          <p:cNvPr id="15" name="กลุ่ม 188"/>
          <p:cNvGrpSpPr/>
          <p:nvPr/>
        </p:nvGrpSpPr>
        <p:grpSpPr>
          <a:xfrm>
            <a:off x="19055794" y="8244193"/>
            <a:ext cx="3393043" cy="1831460"/>
            <a:chOff x="5644594" y="7914054"/>
            <a:chExt cx="3393043" cy="1831460"/>
          </a:xfrm>
        </p:grpSpPr>
        <p:sp>
          <p:nvSpPr>
            <p:cNvPr id="16" name="TextBox 15"/>
            <p:cNvSpPr txBox="1"/>
            <p:nvPr/>
          </p:nvSpPr>
          <p:spPr>
            <a:xfrm>
              <a:off x="5644594" y="8785287"/>
              <a:ext cx="3393043"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7" name="TextBox 31"/>
            <p:cNvSpPr txBox="1">
              <a:spLocks noChangeArrowheads="1"/>
            </p:cNvSpPr>
            <p:nvPr/>
          </p:nvSpPr>
          <p:spPr bwMode="auto">
            <a:xfrm>
              <a:off x="6163313" y="7914054"/>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accent1"/>
                  </a:solidFill>
                  <a:latin typeface="Lato Black" pitchFamily="34" charset="0"/>
                  <a:ea typeface="Lato Black" pitchFamily="34" charset="0"/>
                  <a:cs typeface="Lato Black" pitchFamily="34" charset="0"/>
                </a:rPr>
                <a:t>49%</a:t>
              </a:r>
              <a:endParaRPr lang="id-ID" sz="5400" b="1" dirty="0">
                <a:solidFill>
                  <a:schemeClr val="accent1"/>
                </a:solidFill>
                <a:latin typeface="Lato Black" pitchFamily="34" charset="0"/>
                <a:ea typeface="Lato Black" pitchFamily="34" charset="0"/>
                <a:cs typeface="Lato Black" pitchFamily="34" charset="0"/>
              </a:endParaRPr>
            </a:p>
          </p:txBody>
        </p:sp>
      </p:grpSp>
      <p:grpSp>
        <p:nvGrpSpPr>
          <p:cNvPr id="19" name="กลุ่ม 206"/>
          <p:cNvGrpSpPr/>
          <p:nvPr/>
        </p:nvGrpSpPr>
        <p:grpSpPr>
          <a:xfrm>
            <a:off x="17496991" y="10946280"/>
            <a:ext cx="3393043" cy="1831460"/>
            <a:chOff x="5644594" y="7914054"/>
            <a:chExt cx="3393043" cy="1831460"/>
          </a:xfrm>
        </p:grpSpPr>
        <p:sp>
          <p:nvSpPr>
            <p:cNvPr id="20" name="TextBox 19"/>
            <p:cNvSpPr txBox="1"/>
            <p:nvPr/>
          </p:nvSpPr>
          <p:spPr>
            <a:xfrm>
              <a:off x="5644594" y="8785287"/>
              <a:ext cx="3393043"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1" name="TextBox 31"/>
            <p:cNvSpPr txBox="1">
              <a:spLocks noChangeArrowheads="1"/>
            </p:cNvSpPr>
            <p:nvPr/>
          </p:nvSpPr>
          <p:spPr bwMode="auto">
            <a:xfrm>
              <a:off x="6163313" y="7914054"/>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a:solidFill>
                    <a:schemeClr val="accent2"/>
                  </a:solidFill>
                  <a:latin typeface="Lato Black" pitchFamily="34" charset="0"/>
                  <a:ea typeface="Lato Black" pitchFamily="34" charset="0"/>
                  <a:cs typeface="Lato Black" pitchFamily="34" charset="0"/>
                </a:rPr>
                <a:t>8</a:t>
              </a:r>
              <a:r>
                <a:rPr lang="en-US" sz="5400" b="1" dirty="0" smtClean="0">
                  <a:solidFill>
                    <a:schemeClr val="accent2"/>
                  </a:solidFill>
                  <a:latin typeface="Lato Black" pitchFamily="34" charset="0"/>
                  <a:ea typeface="Lato Black" pitchFamily="34" charset="0"/>
                  <a:cs typeface="Lato Black" pitchFamily="34" charset="0"/>
                </a:rPr>
                <a:t>9%</a:t>
              </a:r>
              <a:endParaRPr lang="id-ID" sz="5400" b="1" dirty="0">
                <a:solidFill>
                  <a:schemeClr val="accent2"/>
                </a:solidFill>
                <a:latin typeface="Lato Black" pitchFamily="34" charset="0"/>
                <a:ea typeface="Lato Black" pitchFamily="34" charset="0"/>
                <a:cs typeface="Lato Black" pitchFamily="34" charset="0"/>
              </a:endParaRPr>
            </a:p>
          </p:txBody>
        </p:sp>
      </p:grpSp>
      <p:sp>
        <p:nvSpPr>
          <p:cNvPr id="102" name="Freeform 101"/>
          <p:cNvSpPr/>
          <p:nvPr/>
        </p:nvSpPr>
        <p:spPr>
          <a:xfrm>
            <a:off x="4963436" y="7907522"/>
            <a:ext cx="13863866" cy="3254365"/>
          </a:xfrm>
          <a:custGeom>
            <a:avLst/>
            <a:gdLst>
              <a:gd name="connsiteX0" fmla="*/ 8048178 w 8485954"/>
              <a:gd name="connsiteY0" fmla="*/ 0 h 3254365"/>
              <a:gd name="connsiteX1" fmla="*/ 8485954 w 8485954"/>
              <a:gd name="connsiteY1" fmla="*/ 1541542 h 3254365"/>
              <a:gd name="connsiteX2" fmla="*/ 7800740 w 8485954"/>
              <a:gd name="connsiteY2" fmla="*/ 2474079 h 3254365"/>
              <a:gd name="connsiteX3" fmla="*/ 7629436 w 8485954"/>
              <a:gd name="connsiteY3" fmla="*/ 1903138 h 3254365"/>
              <a:gd name="connsiteX4" fmla="*/ 6963256 w 8485954"/>
              <a:gd name="connsiteY4" fmla="*/ 2816644 h 3254365"/>
              <a:gd name="connsiteX5" fmla="*/ 5897367 w 8485954"/>
              <a:gd name="connsiteY5" fmla="*/ 3254365 h 3254365"/>
              <a:gd name="connsiteX6" fmla="*/ 5878334 w 8485954"/>
              <a:gd name="connsiteY6" fmla="*/ 3254365 h 3254365"/>
              <a:gd name="connsiteX7" fmla="*/ 85761 w 8485954"/>
              <a:gd name="connsiteY7" fmla="*/ 3254365 h 3254365"/>
              <a:gd name="connsiteX8" fmla="*/ 0 w 8485954"/>
              <a:gd name="connsiteY8" fmla="*/ 3254365 h 3254365"/>
              <a:gd name="connsiteX9" fmla="*/ 0 w 8485954"/>
              <a:gd name="connsiteY9" fmla="*/ 1674761 h 3254365"/>
              <a:gd name="connsiteX10" fmla="*/ 103554 w 8485954"/>
              <a:gd name="connsiteY10" fmla="*/ 1674761 h 3254365"/>
              <a:gd name="connsiteX11" fmla="*/ 5592828 w 8485954"/>
              <a:gd name="connsiteY11" fmla="*/ 1674761 h 3254365"/>
              <a:gd name="connsiteX12" fmla="*/ 6106738 w 8485954"/>
              <a:gd name="connsiteY12" fmla="*/ 1408322 h 3254365"/>
              <a:gd name="connsiteX13" fmla="*/ 6468378 w 8485954"/>
              <a:gd name="connsiteY13" fmla="*/ 970600 h 3254365"/>
              <a:gd name="connsiteX14" fmla="*/ 5745098 w 8485954"/>
              <a:gd name="connsiteY14" fmla="*/ 989632 h 3254365"/>
              <a:gd name="connsiteX15" fmla="*/ 6430312 w 8485954"/>
              <a:gd name="connsiteY15" fmla="*/ 57094 h 3254365"/>
              <a:gd name="connsiteX16" fmla="*/ 7096492 w 8485954"/>
              <a:gd name="connsiteY16" fmla="*/ 38063 h 3254365"/>
              <a:gd name="connsiteX17" fmla="*/ 8048178 w 8485954"/>
              <a:gd name="connsiteY17" fmla="*/ 0 h 3254365"/>
              <a:gd name="connsiteX0" fmla="*/ 12961141 w 13398917"/>
              <a:gd name="connsiteY0" fmla="*/ 0 h 3254365"/>
              <a:gd name="connsiteX1" fmla="*/ 13398917 w 13398917"/>
              <a:gd name="connsiteY1" fmla="*/ 1541542 h 3254365"/>
              <a:gd name="connsiteX2" fmla="*/ 12713703 w 13398917"/>
              <a:gd name="connsiteY2" fmla="*/ 2474079 h 3254365"/>
              <a:gd name="connsiteX3" fmla="*/ 12542399 w 13398917"/>
              <a:gd name="connsiteY3" fmla="*/ 1903138 h 3254365"/>
              <a:gd name="connsiteX4" fmla="*/ 11876219 w 13398917"/>
              <a:gd name="connsiteY4" fmla="*/ 2816644 h 3254365"/>
              <a:gd name="connsiteX5" fmla="*/ 10810330 w 13398917"/>
              <a:gd name="connsiteY5" fmla="*/ 3254365 h 3254365"/>
              <a:gd name="connsiteX6" fmla="*/ 10791297 w 13398917"/>
              <a:gd name="connsiteY6" fmla="*/ 3254365 h 3254365"/>
              <a:gd name="connsiteX7" fmla="*/ 4998724 w 13398917"/>
              <a:gd name="connsiteY7" fmla="*/ 3254365 h 3254365"/>
              <a:gd name="connsiteX8" fmla="*/ 4912963 w 13398917"/>
              <a:gd name="connsiteY8" fmla="*/ 3254365 h 3254365"/>
              <a:gd name="connsiteX9" fmla="*/ 0 w 13398917"/>
              <a:gd name="connsiteY9" fmla="*/ 1721256 h 3254365"/>
              <a:gd name="connsiteX10" fmla="*/ 5016517 w 13398917"/>
              <a:gd name="connsiteY10" fmla="*/ 1674761 h 3254365"/>
              <a:gd name="connsiteX11" fmla="*/ 10505791 w 13398917"/>
              <a:gd name="connsiteY11" fmla="*/ 1674761 h 3254365"/>
              <a:gd name="connsiteX12" fmla="*/ 11019701 w 13398917"/>
              <a:gd name="connsiteY12" fmla="*/ 1408322 h 3254365"/>
              <a:gd name="connsiteX13" fmla="*/ 11381341 w 13398917"/>
              <a:gd name="connsiteY13" fmla="*/ 970600 h 3254365"/>
              <a:gd name="connsiteX14" fmla="*/ 10658061 w 13398917"/>
              <a:gd name="connsiteY14" fmla="*/ 989632 h 3254365"/>
              <a:gd name="connsiteX15" fmla="*/ 11343275 w 13398917"/>
              <a:gd name="connsiteY15" fmla="*/ 57094 h 3254365"/>
              <a:gd name="connsiteX16" fmla="*/ 12009455 w 13398917"/>
              <a:gd name="connsiteY16" fmla="*/ 38063 h 3254365"/>
              <a:gd name="connsiteX17" fmla="*/ 12961141 w 13398917"/>
              <a:gd name="connsiteY17" fmla="*/ 0 h 3254365"/>
              <a:gd name="connsiteX0" fmla="*/ 13426090 w 13863866"/>
              <a:gd name="connsiteY0" fmla="*/ 0 h 3285361"/>
              <a:gd name="connsiteX1" fmla="*/ 13863866 w 13863866"/>
              <a:gd name="connsiteY1" fmla="*/ 1541542 h 3285361"/>
              <a:gd name="connsiteX2" fmla="*/ 13178652 w 13863866"/>
              <a:gd name="connsiteY2" fmla="*/ 2474079 h 3285361"/>
              <a:gd name="connsiteX3" fmla="*/ 13007348 w 13863866"/>
              <a:gd name="connsiteY3" fmla="*/ 1903138 h 3285361"/>
              <a:gd name="connsiteX4" fmla="*/ 12341168 w 13863866"/>
              <a:gd name="connsiteY4" fmla="*/ 2816644 h 3285361"/>
              <a:gd name="connsiteX5" fmla="*/ 11275279 w 13863866"/>
              <a:gd name="connsiteY5" fmla="*/ 3254365 h 3285361"/>
              <a:gd name="connsiteX6" fmla="*/ 11256246 w 13863866"/>
              <a:gd name="connsiteY6" fmla="*/ 3254365 h 3285361"/>
              <a:gd name="connsiteX7" fmla="*/ 5463673 w 13863866"/>
              <a:gd name="connsiteY7" fmla="*/ 3254365 h 3285361"/>
              <a:gd name="connsiteX8" fmla="*/ 0 w 13863866"/>
              <a:gd name="connsiteY8" fmla="*/ 3285361 h 3285361"/>
              <a:gd name="connsiteX9" fmla="*/ 464949 w 13863866"/>
              <a:gd name="connsiteY9" fmla="*/ 1721256 h 3285361"/>
              <a:gd name="connsiteX10" fmla="*/ 5481466 w 13863866"/>
              <a:gd name="connsiteY10" fmla="*/ 1674761 h 3285361"/>
              <a:gd name="connsiteX11" fmla="*/ 10970740 w 13863866"/>
              <a:gd name="connsiteY11" fmla="*/ 1674761 h 3285361"/>
              <a:gd name="connsiteX12" fmla="*/ 11484650 w 13863866"/>
              <a:gd name="connsiteY12" fmla="*/ 1408322 h 3285361"/>
              <a:gd name="connsiteX13" fmla="*/ 11846290 w 13863866"/>
              <a:gd name="connsiteY13" fmla="*/ 970600 h 3285361"/>
              <a:gd name="connsiteX14" fmla="*/ 11123010 w 13863866"/>
              <a:gd name="connsiteY14" fmla="*/ 989632 h 3285361"/>
              <a:gd name="connsiteX15" fmla="*/ 11808224 w 13863866"/>
              <a:gd name="connsiteY15" fmla="*/ 57094 h 3285361"/>
              <a:gd name="connsiteX16" fmla="*/ 12474404 w 13863866"/>
              <a:gd name="connsiteY16" fmla="*/ 38063 h 3285361"/>
              <a:gd name="connsiteX17" fmla="*/ 13426090 w 13863866"/>
              <a:gd name="connsiteY17" fmla="*/ 0 h 3285361"/>
              <a:gd name="connsiteX0" fmla="*/ 13426090 w 13863866"/>
              <a:gd name="connsiteY0" fmla="*/ 0 h 3254365"/>
              <a:gd name="connsiteX1" fmla="*/ 13863866 w 13863866"/>
              <a:gd name="connsiteY1" fmla="*/ 1541542 h 3254365"/>
              <a:gd name="connsiteX2" fmla="*/ 13178652 w 13863866"/>
              <a:gd name="connsiteY2" fmla="*/ 2474079 h 3254365"/>
              <a:gd name="connsiteX3" fmla="*/ 13007348 w 13863866"/>
              <a:gd name="connsiteY3" fmla="*/ 1903138 h 3254365"/>
              <a:gd name="connsiteX4" fmla="*/ 12341168 w 13863866"/>
              <a:gd name="connsiteY4" fmla="*/ 2816644 h 3254365"/>
              <a:gd name="connsiteX5" fmla="*/ 11275279 w 13863866"/>
              <a:gd name="connsiteY5" fmla="*/ 3254365 h 3254365"/>
              <a:gd name="connsiteX6" fmla="*/ 11256246 w 13863866"/>
              <a:gd name="connsiteY6" fmla="*/ 3254365 h 3254365"/>
              <a:gd name="connsiteX7" fmla="*/ 5463673 w 13863866"/>
              <a:gd name="connsiteY7" fmla="*/ 3254365 h 3254365"/>
              <a:gd name="connsiteX8" fmla="*/ 0 w 13863866"/>
              <a:gd name="connsiteY8" fmla="*/ 3207870 h 3254365"/>
              <a:gd name="connsiteX9" fmla="*/ 464949 w 13863866"/>
              <a:gd name="connsiteY9" fmla="*/ 1721256 h 3254365"/>
              <a:gd name="connsiteX10" fmla="*/ 5481466 w 13863866"/>
              <a:gd name="connsiteY10" fmla="*/ 1674761 h 3254365"/>
              <a:gd name="connsiteX11" fmla="*/ 10970740 w 13863866"/>
              <a:gd name="connsiteY11" fmla="*/ 1674761 h 3254365"/>
              <a:gd name="connsiteX12" fmla="*/ 11484650 w 13863866"/>
              <a:gd name="connsiteY12" fmla="*/ 1408322 h 3254365"/>
              <a:gd name="connsiteX13" fmla="*/ 11846290 w 13863866"/>
              <a:gd name="connsiteY13" fmla="*/ 970600 h 3254365"/>
              <a:gd name="connsiteX14" fmla="*/ 11123010 w 13863866"/>
              <a:gd name="connsiteY14" fmla="*/ 989632 h 3254365"/>
              <a:gd name="connsiteX15" fmla="*/ 11808224 w 13863866"/>
              <a:gd name="connsiteY15" fmla="*/ 57094 h 3254365"/>
              <a:gd name="connsiteX16" fmla="*/ 12474404 w 13863866"/>
              <a:gd name="connsiteY16" fmla="*/ 38063 h 3254365"/>
              <a:gd name="connsiteX17" fmla="*/ 13426090 w 13863866"/>
              <a:gd name="connsiteY17" fmla="*/ 0 h 3254365"/>
              <a:gd name="connsiteX0" fmla="*/ 13426090 w 13863866"/>
              <a:gd name="connsiteY0" fmla="*/ 0 h 3254365"/>
              <a:gd name="connsiteX1" fmla="*/ 13863866 w 13863866"/>
              <a:gd name="connsiteY1" fmla="*/ 1541542 h 3254365"/>
              <a:gd name="connsiteX2" fmla="*/ 13178652 w 13863866"/>
              <a:gd name="connsiteY2" fmla="*/ 2474079 h 3254365"/>
              <a:gd name="connsiteX3" fmla="*/ 13007348 w 13863866"/>
              <a:gd name="connsiteY3" fmla="*/ 1903138 h 3254365"/>
              <a:gd name="connsiteX4" fmla="*/ 12341168 w 13863866"/>
              <a:gd name="connsiteY4" fmla="*/ 2816644 h 3254365"/>
              <a:gd name="connsiteX5" fmla="*/ 11275279 w 13863866"/>
              <a:gd name="connsiteY5" fmla="*/ 3254365 h 3254365"/>
              <a:gd name="connsiteX6" fmla="*/ 11256246 w 13863866"/>
              <a:gd name="connsiteY6" fmla="*/ 3254365 h 3254365"/>
              <a:gd name="connsiteX7" fmla="*/ 5463673 w 13863866"/>
              <a:gd name="connsiteY7" fmla="*/ 3254365 h 3254365"/>
              <a:gd name="connsiteX8" fmla="*/ 0 w 13863866"/>
              <a:gd name="connsiteY8" fmla="*/ 3207870 h 3254365"/>
              <a:gd name="connsiteX9" fmla="*/ 464949 w 13863866"/>
              <a:gd name="connsiteY9" fmla="*/ 1690259 h 3254365"/>
              <a:gd name="connsiteX10" fmla="*/ 5481466 w 13863866"/>
              <a:gd name="connsiteY10" fmla="*/ 1674761 h 3254365"/>
              <a:gd name="connsiteX11" fmla="*/ 10970740 w 13863866"/>
              <a:gd name="connsiteY11" fmla="*/ 1674761 h 3254365"/>
              <a:gd name="connsiteX12" fmla="*/ 11484650 w 13863866"/>
              <a:gd name="connsiteY12" fmla="*/ 1408322 h 3254365"/>
              <a:gd name="connsiteX13" fmla="*/ 11846290 w 13863866"/>
              <a:gd name="connsiteY13" fmla="*/ 970600 h 3254365"/>
              <a:gd name="connsiteX14" fmla="*/ 11123010 w 13863866"/>
              <a:gd name="connsiteY14" fmla="*/ 989632 h 3254365"/>
              <a:gd name="connsiteX15" fmla="*/ 11808224 w 13863866"/>
              <a:gd name="connsiteY15" fmla="*/ 57094 h 3254365"/>
              <a:gd name="connsiteX16" fmla="*/ 12474404 w 13863866"/>
              <a:gd name="connsiteY16" fmla="*/ 38063 h 3254365"/>
              <a:gd name="connsiteX17" fmla="*/ 13426090 w 13863866"/>
              <a:gd name="connsiteY17" fmla="*/ 0 h 3254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863866" h="3254365">
                <a:moveTo>
                  <a:pt x="13426090" y="0"/>
                </a:moveTo>
                <a:lnTo>
                  <a:pt x="13863866" y="1541542"/>
                </a:lnTo>
                <a:lnTo>
                  <a:pt x="13178652" y="2474079"/>
                </a:lnTo>
                <a:lnTo>
                  <a:pt x="13007348" y="1903138"/>
                </a:lnTo>
                <a:cubicBezTo>
                  <a:pt x="12778944" y="2226671"/>
                  <a:pt x="12512472" y="2588267"/>
                  <a:pt x="12341168" y="2816644"/>
                </a:cubicBezTo>
                <a:cubicBezTo>
                  <a:pt x="12074696" y="3178240"/>
                  <a:pt x="11522718" y="3235334"/>
                  <a:pt x="11275279" y="3254365"/>
                </a:cubicBezTo>
                <a:lnTo>
                  <a:pt x="11256246" y="3254365"/>
                </a:lnTo>
                <a:lnTo>
                  <a:pt x="5463673" y="3254365"/>
                </a:lnTo>
                <a:lnTo>
                  <a:pt x="0" y="3207870"/>
                </a:lnTo>
                <a:lnTo>
                  <a:pt x="464949" y="1690259"/>
                </a:lnTo>
                <a:lnTo>
                  <a:pt x="5481466" y="1674761"/>
                </a:lnTo>
                <a:lnTo>
                  <a:pt x="10970740" y="1674761"/>
                </a:lnTo>
                <a:cubicBezTo>
                  <a:pt x="11351414" y="1636698"/>
                  <a:pt x="11484650" y="1408322"/>
                  <a:pt x="11484650" y="1408322"/>
                </a:cubicBezTo>
                <a:lnTo>
                  <a:pt x="11846290" y="970600"/>
                </a:lnTo>
                <a:lnTo>
                  <a:pt x="11123010" y="989632"/>
                </a:lnTo>
                <a:lnTo>
                  <a:pt x="11808224" y="57094"/>
                </a:lnTo>
                <a:lnTo>
                  <a:pt x="12474404" y="38063"/>
                </a:lnTo>
                <a:lnTo>
                  <a:pt x="1342609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p:cNvSpPr/>
          <p:nvPr/>
        </p:nvSpPr>
        <p:spPr>
          <a:xfrm>
            <a:off x="5678406" y="9463635"/>
            <a:ext cx="11549611" cy="3286678"/>
          </a:xfrm>
          <a:custGeom>
            <a:avLst/>
            <a:gdLst>
              <a:gd name="connsiteX0" fmla="*/ 6448918 w 6886668"/>
              <a:gd name="connsiteY0" fmla="*/ 0 h 3269425"/>
              <a:gd name="connsiteX1" fmla="*/ 6886668 w 6886668"/>
              <a:gd name="connsiteY1" fmla="*/ 1541576 h 3269425"/>
              <a:gd name="connsiteX2" fmla="*/ 6201494 w 6886668"/>
              <a:gd name="connsiteY2" fmla="*/ 2474134 h 3269425"/>
              <a:gd name="connsiteX3" fmla="*/ 6030200 w 6886668"/>
              <a:gd name="connsiteY3" fmla="*/ 1884148 h 3269425"/>
              <a:gd name="connsiteX4" fmla="*/ 5364058 w 6886668"/>
              <a:gd name="connsiteY4" fmla="*/ 2816707 h 3269425"/>
              <a:gd name="connsiteX5" fmla="*/ 4184036 w 6886668"/>
              <a:gd name="connsiteY5" fmla="*/ 3235407 h 3269425"/>
              <a:gd name="connsiteX6" fmla="*/ 82654 w 6886668"/>
              <a:gd name="connsiteY6" fmla="*/ 3268803 h 3269425"/>
              <a:gd name="connsiteX7" fmla="*/ 0 w 6886668"/>
              <a:gd name="connsiteY7" fmla="*/ 3269425 h 3269425"/>
              <a:gd name="connsiteX8" fmla="*/ 0 w 6886668"/>
              <a:gd name="connsiteY8" fmla="*/ 1693830 h 3269425"/>
              <a:gd name="connsiteX9" fmla="*/ 97078 w 6886668"/>
              <a:gd name="connsiteY9" fmla="*/ 1693830 h 3269425"/>
              <a:gd name="connsiteX10" fmla="*/ 3841449 w 6886668"/>
              <a:gd name="connsiteY10" fmla="*/ 1693830 h 3269425"/>
              <a:gd name="connsiteX11" fmla="*/ 3841449 w 6886668"/>
              <a:gd name="connsiteY11" fmla="*/ 1674799 h 3269425"/>
              <a:gd name="connsiteX12" fmla="*/ 4507590 w 6886668"/>
              <a:gd name="connsiteY12" fmla="*/ 1408353 h 3269425"/>
              <a:gd name="connsiteX13" fmla="*/ 4869210 w 6886668"/>
              <a:gd name="connsiteY13" fmla="*/ 970622 h 3269425"/>
              <a:gd name="connsiteX14" fmla="*/ 4145971 w 6886668"/>
              <a:gd name="connsiteY14" fmla="*/ 989654 h 3269425"/>
              <a:gd name="connsiteX15" fmla="*/ 4831145 w 6886668"/>
              <a:gd name="connsiteY15" fmla="*/ 57096 h 3269425"/>
              <a:gd name="connsiteX16" fmla="*/ 5497287 w 6886668"/>
              <a:gd name="connsiteY16" fmla="*/ 38064 h 3269425"/>
              <a:gd name="connsiteX17" fmla="*/ 5497287 w 6886668"/>
              <a:gd name="connsiteY17" fmla="*/ 19032 h 3269425"/>
              <a:gd name="connsiteX18" fmla="*/ 6448918 w 6886668"/>
              <a:gd name="connsiteY18" fmla="*/ 0 h 3269425"/>
              <a:gd name="connsiteX0" fmla="*/ 12214288 w 12652038"/>
              <a:gd name="connsiteY0" fmla="*/ 0 h 3269425"/>
              <a:gd name="connsiteX1" fmla="*/ 12652038 w 12652038"/>
              <a:gd name="connsiteY1" fmla="*/ 1541576 h 3269425"/>
              <a:gd name="connsiteX2" fmla="*/ 11966864 w 12652038"/>
              <a:gd name="connsiteY2" fmla="*/ 2474134 h 3269425"/>
              <a:gd name="connsiteX3" fmla="*/ 11795570 w 12652038"/>
              <a:gd name="connsiteY3" fmla="*/ 1884148 h 3269425"/>
              <a:gd name="connsiteX4" fmla="*/ 11129428 w 12652038"/>
              <a:gd name="connsiteY4" fmla="*/ 2816707 h 3269425"/>
              <a:gd name="connsiteX5" fmla="*/ 9949406 w 12652038"/>
              <a:gd name="connsiteY5" fmla="*/ 3235407 h 3269425"/>
              <a:gd name="connsiteX6" fmla="*/ 5848024 w 12652038"/>
              <a:gd name="connsiteY6" fmla="*/ 3268803 h 3269425"/>
              <a:gd name="connsiteX7" fmla="*/ 5765370 w 12652038"/>
              <a:gd name="connsiteY7" fmla="*/ 3269425 h 3269425"/>
              <a:gd name="connsiteX8" fmla="*/ 0 w 12652038"/>
              <a:gd name="connsiteY8" fmla="*/ 1647336 h 3269425"/>
              <a:gd name="connsiteX9" fmla="*/ 5862448 w 12652038"/>
              <a:gd name="connsiteY9" fmla="*/ 1693830 h 3269425"/>
              <a:gd name="connsiteX10" fmla="*/ 9606819 w 12652038"/>
              <a:gd name="connsiteY10" fmla="*/ 1693830 h 3269425"/>
              <a:gd name="connsiteX11" fmla="*/ 9606819 w 12652038"/>
              <a:gd name="connsiteY11" fmla="*/ 1674799 h 3269425"/>
              <a:gd name="connsiteX12" fmla="*/ 10272960 w 12652038"/>
              <a:gd name="connsiteY12" fmla="*/ 1408353 h 3269425"/>
              <a:gd name="connsiteX13" fmla="*/ 10634580 w 12652038"/>
              <a:gd name="connsiteY13" fmla="*/ 970622 h 3269425"/>
              <a:gd name="connsiteX14" fmla="*/ 9911341 w 12652038"/>
              <a:gd name="connsiteY14" fmla="*/ 989654 h 3269425"/>
              <a:gd name="connsiteX15" fmla="*/ 10596515 w 12652038"/>
              <a:gd name="connsiteY15" fmla="*/ 57096 h 3269425"/>
              <a:gd name="connsiteX16" fmla="*/ 11262657 w 12652038"/>
              <a:gd name="connsiteY16" fmla="*/ 38064 h 3269425"/>
              <a:gd name="connsiteX17" fmla="*/ 11262657 w 12652038"/>
              <a:gd name="connsiteY17" fmla="*/ 19032 h 3269425"/>
              <a:gd name="connsiteX18" fmla="*/ 12214288 w 12652038"/>
              <a:gd name="connsiteY18" fmla="*/ 0 h 3269425"/>
              <a:gd name="connsiteX0" fmla="*/ 12214288 w 12652038"/>
              <a:gd name="connsiteY0" fmla="*/ 0 h 3268803"/>
              <a:gd name="connsiteX1" fmla="*/ 12652038 w 12652038"/>
              <a:gd name="connsiteY1" fmla="*/ 1541576 h 3268803"/>
              <a:gd name="connsiteX2" fmla="*/ 11966864 w 12652038"/>
              <a:gd name="connsiteY2" fmla="*/ 2474134 h 3268803"/>
              <a:gd name="connsiteX3" fmla="*/ 11795570 w 12652038"/>
              <a:gd name="connsiteY3" fmla="*/ 1884148 h 3268803"/>
              <a:gd name="connsiteX4" fmla="*/ 11129428 w 12652038"/>
              <a:gd name="connsiteY4" fmla="*/ 2816707 h 3268803"/>
              <a:gd name="connsiteX5" fmla="*/ 9949406 w 12652038"/>
              <a:gd name="connsiteY5" fmla="*/ 3235407 h 3268803"/>
              <a:gd name="connsiteX6" fmla="*/ 5848024 w 12652038"/>
              <a:gd name="connsiteY6" fmla="*/ 3268803 h 3268803"/>
              <a:gd name="connsiteX7" fmla="*/ 15499 w 12652038"/>
              <a:gd name="connsiteY7" fmla="*/ 3222930 h 3268803"/>
              <a:gd name="connsiteX8" fmla="*/ 0 w 12652038"/>
              <a:gd name="connsiteY8" fmla="*/ 1647336 h 3268803"/>
              <a:gd name="connsiteX9" fmla="*/ 5862448 w 12652038"/>
              <a:gd name="connsiteY9" fmla="*/ 1693830 h 3268803"/>
              <a:gd name="connsiteX10" fmla="*/ 9606819 w 12652038"/>
              <a:gd name="connsiteY10" fmla="*/ 1693830 h 3268803"/>
              <a:gd name="connsiteX11" fmla="*/ 9606819 w 12652038"/>
              <a:gd name="connsiteY11" fmla="*/ 1674799 h 3268803"/>
              <a:gd name="connsiteX12" fmla="*/ 10272960 w 12652038"/>
              <a:gd name="connsiteY12" fmla="*/ 1408353 h 3268803"/>
              <a:gd name="connsiteX13" fmla="*/ 10634580 w 12652038"/>
              <a:gd name="connsiteY13" fmla="*/ 970622 h 3268803"/>
              <a:gd name="connsiteX14" fmla="*/ 9911341 w 12652038"/>
              <a:gd name="connsiteY14" fmla="*/ 989654 h 3268803"/>
              <a:gd name="connsiteX15" fmla="*/ 10596515 w 12652038"/>
              <a:gd name="connsiteY15" fmla="*/ 57096 h 3268803"/>
              <a:gd name="connsiteX16" fmla="*/ 11262657 w 12652038"/>
              <a:gd name="connsiteY16" fmla="*/ 38064 h 3268803"/>
              <a:gd name="connsiteX17" fmla="*/ 11262657 w 12652038"/>
              <a:gd name="connsiteY17" fmla="*/ 19032 h 3268803"/>
              <a:gd name="connsiteX18" fmla="*/ 12214288 w 12652038"/>
              <a:gd name="connsiteY18" fmla="*/ 0 h 3268803"/>
              <a:gd name="connsiteX0" fmla="*/ 12214288 w 12652038"/>
              <a:gd name="connsiteY0" fmla="*/ 0 h 3269425"/>
              <a:gd name="connsiteX1" fmla="*/ 12652038 w 12652038"/>
              <a:gd name="connsiteY1" fmla="*/ 1541576 h 3269425"/>
              <a:gd name="connsiteX2" fmla="*/ 11966864 w 12652038"/>
              <a:gd name="connsiteY2" fmla="*/ 2474134 h 3269425"/>
              <a:gd name="connsiteX3" fmla="*/ 11795570 w 12652038"/>
              <a:gd name="connsiteY3" fmla="*/ 1884148 h 3269425"/>
              <a:gd name="connsiteX4" fmla="*/ 11129428 w 12652038"/>
              <a:gd name="connsiteY4" fmla="*/ 2816707 h 3269425"/>
              <a:gd name="connsiteX5" fmla="*/ 9949406 w 12652038"/>
              <a:gd name="connsiteY5" fmla="*/ 3235407 h 3269425"/>
              <a:gd name="connsiteX6" fmla="*/ 5848024 w 12652038"/>
              <a:gd name="connsiteY6" fmla="*/ 3268803 h 3269425"/>
              <a:gd name="connsiteX7" fmla="*/ 15499 w 12652038"/>
              <a:gd name="connsiteY7" fmla="*/ 3269425 h 3269425"/>
              <a:gd name="connsiteX8" fmla="*/ 0 w 12652038"/>
              <a:gd name="connsiteY8" fmla="*/ 1647336 h 3269425"/>
              <a:gd name="connsiteX9" fmla="*/ 5862448 w 12652038"/>
              <a:gd name="connsiteY9" fmla="*/ 1693830 h 3269425"/>
              <a:gd name="connsiteX10" fmla="*/ 9606819 w 12652038"/>
              <a:gd name="connsiteY10" fmla="*/ 1693830 h 3269425"/>
              <a:gd name="connsiteX11" fmla="*/ 9606819 w 12652038"/>
              <a:gd name="connsiteY11" fmla="*/ 1674799 h 3269425"/>
              <a:gd name="connsiteX12" fmla="*/ 10272960 w 12652038"/>
              <a:gd name="connsiteY12" fmla="*/ 1408353 h 3269425"/>
              <a:gd name="connsiteX13" fmla="*/ 10634580 w 12652038"/>
              <a:gd name="connsiteY13" fmla="*/ 970622 h 3269425"/>
              <a:gd name="connsiteX14" fmla="*/ 9911341 w 12652038"/>
              <a:gd name="connsiteY14" fmla="*/ 989654 h 3269425"/>
              <a:gd name="connsiteX15" fmla="*/ 10596515 w 12652038"/>
              <a:gd name="connsiteY15" fmla="*/ 57096 h 3269425"/>
              <a:gd name="connsiteX16" fmla="*/ 11262657 w 12652038"/>
              <a:gd name="connsiteY16" fmla="*/ 38064 h 3269425"/>
              <a:gd name="connsiteX17" fmla="*/ 11262657 w 12652038"/>
              <a:gd name="connsiteY17" fmla="*/ 19032 h 3269425"/>
              <a:gd name="connsiteX18" fmla="*/ 12214288 w 12652038"/>
              <a:gd name="connsiteY18" fmla="*/ 0 h 3269425"/>
              <a:gd name="connsiteX0" fmla="*/ 12198789 w 12636539"/>
              <a:gd name="connsiteY0" fmla="*/ 0 h 3269425"/>
              <a:gd name="connsiteX1" fmla="*/ 12636539 w 12636539"/>
              <a:gd name="connsiteY1" fmla="*/ 1541576 h 3269425"/>
              <a:gd name="connsiteX2" fmla="*/ 11951365 w 12636539"/>
              <a:gd name="connsiteY2" fmla="*/ 2474134 h 3269425"/>
              <a:gd name="connsiteX3" fmla="*/ 11780071 w 12636539"/>
              <a:gd name="connsiteY3" fmla="*/ 1884148 h 3269425"/>
              <a:gd name="connsiteX4" fmla="*/ 11113929 w 12636539"/>
              <a:gd name="connsiteY4" fmla="*/ 2816707 h 3269425"/>
              <a:gd name="connsiteX5" fmla="*/ 9933907 w 12636539"/>
              <a:gd name="connsiteY5" fmla="*/ 3235407 h 3269425"/>
              <a:gd name="connsiteX6" fmla="*/ 5832525 w 12636539"/>
              <a:gd name="connsiteY6" fmla="*/ 3268803 h 3269425"/>
              <a:gd name="connsiteX7" fmla="*/ 0 w 12636539"/>
              <a:gd name="connsiteY7" fmla="*/ 3269425 h 3269425"/>
              <a:gd name="connsiteX8" fmla="*/ 1174946 w 12636539"/>
              <a:gd name="connsiteY8" fmla="*/ 1664589 h 3269425"/>
              <a:gd name="connsiteX9" fmla="*/ 5846949 w 12636539"/>
              <a:gd name="connsiteY9" fmla="*/ 1693830 h 3269425"/>
              <a:gd name="connsiteX10" fmla="*/ 9591320 w 12636539"/>
              <a:gd name="connsiteY10" fmla="*/ 1693830 h 3269425"/>
              <a:gd name="connsiteX11" fmla="*/ 9591320 w 12636539"/>
              <a:gd name="connsiteY11" fmla="*/ 1674799 h 3269425"/>
              <a:gd name="connsiteX12" fmla="*/ 10257461 w 12636539"/>
              <a:gd name="connsiteY12" fmla="*/ 1408353 h 3269425"/>
              <a:gd name="connsiteX13" fmla="*/ 10619081 w 12636539"/>
              <a:gd name="connsiteY13" fmla="*/ 970622 h 3269425"/>
              <a:gd name="connsiteX14" fmla="*/ 9895842 w 12636539"/>
              <a:gd name="connsiteY14" fmla="*/ 989654 h 3269425"/>
              <a:gd name="connsiteX15" fmla="*/ 10581016 w 12636539"/>
              <a:gd name="connsiteY15" fmla="*/ 57096 h 3269425"/>
              <a:gd name="connsiteX16" fmla="*/ 11247158 w 12636539"/>
              <a:gd name="connsiteY16" fmla="*/ 38064 h 3269425"/>
              <a:gd name="connsiteX17" fmla="*/ 11247158 w 12636539"/>
              <a:gd name="connsiteY17" fmla="*/ 19032 h 3269425"/>
              <a:gd name="connsiteX18" fmla="*/ 12198789 w 12636539"/>
              <a:gd name="connsiteY18" fmla="*/ 0 h 3269425"/>
              <a:gd name="connsiteX0" fmla="*/ 11111861 w 11549611"/>
              <a:gd name="connsiteY0" fmla="*/ 0 h 3286678"/>
              <a:gd name="connsiteX1" fmla="*/ 11549611 w 11549611"/>
              <a:gd name="connsiteY1" fmla="*/ 1541576 h 3286678"/>
              <a:gd name="connsiteX2" fmla="*/ 10864437 w 11549611"/>
              <a:gd name="connsiteY2" fmla="*/ 2474134 h 3286678"/>
              <a:gd name="connsiteX3" fmla="*/ 10693143 w 11549611"/>
              <a:gd name="connsiteY3" fmla="*/ 1884148 h 3286678"/>
              <a:gd name="connsiteX4" fmla="*/ 10027001 w 11549611"/>
              <a:gd name="connsiteY4" fmla="*/ 2816707 h 3286678"/>
              <a:gd name="connsiteX5" fmla="*/ 8846979 w 11549611"/>
              <a:gd name="connsiteY5" fmla="*/ 3235407 h 3286678"/>
              <a:gd name="connsiteX6" fmla="*/ 4745597 w 11549611"/>
              <a:gd name="connsiteY6" fmla="*/ 3268803 h 3286678"/>
              <a:gd name="connsiteX7" fmla="*/ 0 w 11549611"/>
              <a:gd name="connsiteY7" fmla="*/ 3286678 h 3286678"/>
              <a:gd name="connsiteX8" fmla="*/ 88018 w 11549611"/>
              <a:gd name="connsiteY8" fmla="*/ 1664589 h 3286678"/>
              <a:gd name="connsiteX9" fmla="*/ 4760021 w 11549611"/>
              <a:gd name="connsiteY9" fmla="*/ 1693830 h 3286678"/>
              <a:gd name="connsiteX10" fmla="*/ 8504392 w 11549611"/>
              <a:gd name="connsiteY10" fmla="*/ 1693830 h 3286678"/>
              <a:gd name="connsiteX11" fmla="*/ 8504392 w 11549611"/>
              <a:gd name="connsiteY11" fmla="*/ 1674799 h 3286678"/>
              <a:gd name="connsiteX12" fmla="*/ 9170533 w 11549611"/>
              <a:gd name="connsiteY12" fmla="*/ 1408353 h 3286678"/>
              <a:gd name="connsiteX13" fmla="*/ 9532153 w 11549611"/>
              <a:gd name="connsiteY13" fmla="*/ 970622 h 3286678"/>
              <a:gd name="connsiteX14" fmla="*/ 8808914 w 11549611"/>
              <a:gd name="connsiteY14" fmla="*/ 989654 h 3286678"/>
              <a:gd name="connsiteX15" fmla="*/ 9494088 w 11549611"/>
              <a:gd name="connsiteY15" fmla="*/ 57096 h 3286678"/>
              <a:gd name="connsiteX16" fmla="*/ 10160230 w 11549611"/>
              <a:gd name="connsiteY16" fmla="*/ 38064 h 3286678"/>
              <a:gd name="connsiteX17" fmla="*/ 10160230 w 11549611"/>
              <a:gd name="connsiteY17" fmla="*/ 19032 h 3286678"/>
              <a:gd name="connsiteX18" fmla="*/ 11111861 w 11549611"/>
              <a:gd name="connsiteY18" fmla="*/ 0 h 328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49611" h="3286678">
                <a:moveTo>
                  <a:pt x="11111861" y="0"/>
                </a:moveTo>
                <a:lnTo>
                  <a:pt x="11549611" y="1541576"/>
                </a:lnTo>
                <a:lnTo>
                  <a:pt x="10864437" y="2474134"/>
                </a:lnTo>
                <a:lnTo>
                  <a:pt x="10693143" y="1884148"/>
                </a:lnTo>
                <a:cubicBezTo>
                  <a:pt x="10464751" y="2226721"/>
                  <a:pt x="10198295" y="2588325"/>
                  <a:pt x="10027001" y="2816707"/>
                </a:cubicBezTo>
                <a:cubicBezTo>
                  <a:pt x="9684415" y="3273470"/>
                  <a:pt x="8846979" y="3235407"/>
                  <a:pt x="8846979" y="3235407"/>
                </a:cubicBezTo>
                <a:lnTo>
                  <a:pt x="4745597" y="3268803"/>
                </a:lnTo>
                <a:lnTo>
                  <a:pt x="0" y="3286678"/>
                </a:lnTo>
                <a:lnTo>
                  <a:pt x="88018" y="1664589"/>
                </a:lnTo>
                <a:lnTo>
                  <a:pt x="4760021" y="1693830"/>
                </a:lnTo>
                <a:lnTo>
                  <a:pt x="8504392" y="1693830"/>
                </a:lnTo>
                <a:lnTo>
                  <a:pt x="8504392" y="1674799"/>
                </a:lnTo>
                <a:cubicBezTo>
                  <a:pt x="8999240" y="1674799"/>
                  <a:pt x="9170533" y="1408353"/>
                  <a:pt x="9170533" y="1408353"/>
                </a:cubicBezTo>
                <a:lnTo>
                  <a:pt x="9532153" y="970622"/>
                </a:lnTo>
                <a:lnTo>
                  <a:pt x="8808914" y="989654"/>
                </a:lnTo>
                <a:lnTo>
                  <a:pt x="9494088" y="57096"/>
                </a:lnTo>
                <a:lnTo>
                  <a:pt x="10160230" y="38064"/>
                </a:lnTo>
                <a:lnTo>
                  <a:pt x="10160230" y="19032"/>
                </a:lnTo>
                <a:lnTo>
                  <a:pt x="1111186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8" name="Picture 10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H="1">
            <a:off x="6361498" y="6426531"/>
            <a:ext cx="6397405" cy="6306528"/>
          </a:xfrm>
          <a:prstGeom prst="rect">
            <a:avLst/>
          </a:prstGeom>
        </p:spPr>
      </p:pic>
      <p:sp>
        <p:nvSpPr>
          <p:cNvPr id="109" name="Rectangle 9"/>
          <p:cNvSpPr>
            <a:spLocks noChangeArrowheads="1"/>
          </p:cNvSpPr>
          <p:nvPr/>
        </p:nvSpPr>
        <p:spPr bwMode="auto">
          <a:xfrm>
            <a:off x="16049735" y="6397094"/>
            <a:ext cx="1910" cy="1911"/>
          </a:xfrm>
          <a:prstGeom prst="rect">
            <a:avLst/>
          </a:prstGeom>
          <a:solidFill>
            <a:srgbClr val="FAA2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13"/>
          <p:cNvSpPr>
            <a:spLocks noChangeArrowheads="1"/>
          </p:cNvSpPr>
          <p:nvPr/>
        </p:nvSpPr>
        <p:spPr bwMode="auto">
          <a:xfrm>
            <a:off x="16791101" y="9651079"/>
            <a:ext cx="1910" cy="1911"/>
          </a:xfrm>
          <a:prstGeom prst="rect">
            <a:avLst/>
          </a:prstGeom>
          <a:solidFill>
            <a:srgbClr val="29BC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TextBox 110"/>
          <p:cNvSpPr txBox="1"/>
          <p:nvPr/>
        </p:nvSpPr>
        <p:spPr>
          <a:xfrm>
            <a:off x="10637837" y="6552254"/>
            <a:ext cx="3734442"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112" name="TextBox 111"/>
          <p:cNvSpPr txBox="1"/>
          <p:nvPr/>
        </p:nvSpPr>
        <p:spPr>
          <a:xfrm>
            <a:off x="10714037" y="8152454"/>
            <a:ext cx="3734442"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113" name="Rectangle 9"/>
          <p:cNvSpPr>
            <a:spLocks noChangeArrowheads="1"/>
          </p:cNvSpPr>
          <p:nvPr/>
        </p:nvSpPr>
        <p:spPr bwMode="auto">
          <a:xfrm>
            <a:off x="16066761" y="9438308"/>
            <a:ext cx="1910" cy="1911"/>
          </a:xfrm>
          <a:prstGeom prst="rect">
            <a:avLst/>
          </a:prstGeom>
          <a:solidFill>
            <a:srgbClr val="FAA2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13"/>
          <p:cNvSpPr>
            <a:spLocks noChangeArrowheads="1"/>
          </p:cNvSpPr>
          <p:nvPr/>
        </p:nvSpPr>
        <p:spPr bwMode="auto">
          <a:xfrm>
            <a:off x="16808127" y="12692293"/>
            <a:ext cx="1910" cy="1911"/>
          </a:xfrm>
          <a:prstGeom prst="rect">
            <a:avLst/>
          </a:prstGeom>
          <a:solidFill>
            <a:srgbClr val="29BC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TextBox 114"/>
          <p:cNvSpPr txBox="1"/>
          <p:nvPr/>
        </p:nvSpPr>
        <p:spPr>
          <a:xfrm>
            <a:off x="10654863" y="9593468"/>
            <a:ext cx="3734442"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116" name="TextBox 115"/>
          <p:cNvSpPr txBox="1"/>
          <p:nvPr/>
        </p:nvSpPr>
        <p:spPr>
          <a:xfrm>
            <a:off x="10731063" y="11193668"/>
            <a:ext cx="3734442"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grpSp>
        <p:nvGrpSpPr>
          <p:cNvPr id="78" name="Group 77"/>
          <p:cNvGrpSpPr/>
          <p:nvPr/>
        </p:nvGrpSpPr>
        <p:grpSpPr>
          <a:xfrm rot="14343894">
            <a:off x="4321570" y="9638394"/>
            <a:ext cx="3454997" cy="4133561"/>
            <a:chOff x="-4497696" y="-225402"/>
            <a:chExt cx="3454997" cy="4133561"/>
          </a:xfrm>
        </p:grpSpPr>
        <p:sp>
          <p:nvSpPr>
            <p:cNvPr id="79" name="Freeform 16"/>
            <p:cNvSpPr>
              <a:spLocks/>
            </p:cNvSpPr>
            <p:nvPr/>
          </p:nvSpPr>
          <p:spPr bwMode="auto">
            <a:xfrm>
              <a:off x="-4497696" y="-225402"/>
              <a:ext cx="3300901" cy="4009204"/>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7 h 130"/>
                <a:gd name="T14" fmla="*/ 43 w 107"/>
                <a:gd name="T15" fmla="*/ 120 h 130"/>
                <a:gd name="T16" fmla="*/ 48 w 107"/>
                <a:gd name="T17" fmla="*/ 130 h 130"/>
                <a:gd name="T18" fmla="*/ 4 w 107"/>
                <a:gd name="T19" fmla="*/ 105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1"/>
                    <a:pt x="61" y="0"/>
                    <a:pt x="64" y="2"/>
                  </a:cubicBezTo>
                  <a:cubicBezTo>
                    <a:pt x="107" y="27"/>
                    <a:pt x="107" y="27"/>
                    <a:pt x="107" y="27"/>
                  </a:cubicBezTo>
                  <a:cubicBezTo>
                    <a:pt x="105" y="26"/>
                    <a:pt x="101" y="26"/>
                    <a:pt x="96" y="28"/>
                  </a:cubicBezTo>
                  <a:cubicBezTo>
                    <a:pt x="59" y="50"/>
                    <a:pt x="59" y="50"/>
                    <a:pt x="59" y="50"/>
                  </a:cubicBezTo>
                  <a:cubicBezTo>
                    <a:pt x="50" y="55"/>
                    <a:pt x="43" y="67"/>
                    <a:pt x="43" y="77"/>
                  </a:cubicBezTo>
                  <a:cubicBezTo>
                    <a:pt x="43" y="120"/>
                    <a:pt x="43" y="120"/>
                    <a:pt x="43" y="120"/>
                  </a:cubicBezTo>
                  <a:cubicBezTo>
                    <a:pt x="43" y="125"/>
                    <a:pt x="45" y="128"/>
                    <a:pt x="48" y="130"/>
                  </a:cubicBezTo>
                  <a:cubicBezTo>
                    <a:pt x="4" y="105"/>
                    <a:pt x="4" y="105"/>
                    <a:pt x="4" y="105"/>
                  </a:cubicBezTo>
                  <a:cubicBezTo>
                    <a:pt x="2" y="103"/>
                    <a:pt x="0" y="100"/>
                    <a:pt x="0" y="95"/>
                  </a:cubicBezTo>
                  <a:cubicBezTo>
                    <a:pt x="0" y="51"/>
                    <a:pt x="0" y="51"/>
                    <a:pt x="0" y="51"/>
                  </a:cubicBezTo>
                  <a:cubicBezTo>
                    <a:pt x="0" y="42"/>
                    <a:pt x="7" y="30"/>
                    <a:pt x="15" y="2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80" name="Freeform 17"/>
            <p:cNvSpPr>
              <a:spLocks/>
            </p:cNvSpPr>
            <p:nvPr/>
          </p:nvSpPr>
          <p:spPr bwMode="auto">
            <a:xfrm>
              <a:off x="-3170307" y="485602"/>
              <a:ext cx="2127608" cy="3422557"/>
            </a:xfrm>
            <a:custGeom>
              <a:avLst/>
              <a:gdLst>
                <a:gd name="T0" fmla="*/ 16 w 69"/>
                <a:gd name="T1" fmla="*/ 27 h 111"/>
                <a:gd name="T2" fmla="*/ 0 w 69"/>
                <a:gd name="T3" fmla="*/ 54 h 111"/>
                <a:gd name="T4" fmla="*/ 0 w 69"/>
                <a:gd name="T5" fmla="*/ 97 h 111"/>
                <a:gd name="T6" fmla="*/ 16 w 69"/>
                <a:gd name="T7" fmla="*/ 106 h 111"/>
                <a:gd name="T8" fmla="*/ 54 w 69"/>
                <a:gd name="T9" fmla="*/ 84 h 111"/>
                <a:gd name="T10" fmla="*/ 69 w 69"/>
                <a:gd name="T11" fmla="*/ 58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4"/>
                  </a:cubicBezTo>
                  <a:cubicBezTo>
                    <a:pt x="0" y="97"/>
                    <a:pt x="0" y="97"/>
                    <a:pt x="0" y="97"/>
                  </a:cubicBezTo>
                  <a:cubicBezTo>
                    <a:pt x="1" y="107"/>
                    <a:pt x="7" y="111"/>
                    <a:pt x="16" y="106"/>
                  </a:cubicBezTo>
                  <a:cubicBezTo>
                    <a:pt x="54" y="84"/>
                    <a:pt x="54" y="84"/>
                    <a:pt x="54" y="84"/>
                  </a:cubicBezTo>
                  <a:cubicBezTo>
                    <a:pt x="62" y="79"/>
                    <a:pt x="69" y="67"/>
                    <a:pt x="69" y="58"/>
                  </a:cubicBezTo>
                  <a:cubicBezTo>
                    <a:pt x="69" y="14"/>
                    <a:pt x="69" y="14"/>
                    <a:pt x="69" y="14"/>
                  </a:cubicBezTo>
                  <a:cubicBezTo>
                    <a:pt x="69" y="4"/>
                    <a:pt x="62" y="0"/>
                    <a:pt x="53" y="5"/>
                  </a:cubicBezTo>
                  <a:lnTo>
                    <a:pt x="16" y="27"/>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1" name="Group 80"/>
          <p:cNvGrpSpPr/>
          <p:nvPr/>
        </p:nvGrpSpPr>
        <p:grpSpPr>
          <a:xfrm rot="14343894">
            <a:off x="4335321" y="7934731"/>
            <a:ext cx="3454997" cy="4103825"/>
            <a:chOff x="-4370757" y="-3407041"/>
            <a:chExt cx="3454997" cy="4103825"/>
          </a:xfrm>
        </p:grpSpPr>
        <p:sp>
          <p:nvSpPr>
            <p:cNvPr id="82" name="Freeform 14"/>
            <p:cNvSpPr>
              <a:spLocks/>
            </p:cNvSpPr>
            <p:nvPr/>
          </p:nvSpPr>
          <p:spPr bwMode="auto">
            <a:xfrm>
              <a:off x="-4370757" y="-3407041"/>
              <a:ext cx="3300901" cy="4011906"/>
            </a:xfrm>
            <a:custGeom>
              <a:avLst/>
              <a:gdLst>
                <a:gd name="T0" fmla="*/ 15 w 107"/>
                <a:gd name="T1" fmla="*/ 24 h 130"/>
                <a:gd name="T2" fmla="*/ 53 w 107"/>
                <a:gd name="T3" fmla="*/ 3 h 130"/>
                <a:gd name="T4" fmla="*/ 64 w 107"/>
                <a:gd name="T5" fmla="*/ 2 h 130"/>
                <a:gd name="T6" fmla="*/ 107 w 107"/>
                <a:gd name="T7" fmla="*/ 27 h 130"/>
                <a:gd name="T8" fmla="*/ 96 w 107"/>
                <a:gd name="T9" fmla="*/ 28 h 130"/>
                <a:gd name="T10" fmla="*/ 58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4 h 130"/>
                <a:gd name="T22" fmla="*/ 0 w 107"/>
                <a:gd name="T23" fmla="*/ 51 h 130"/>
                <a:gd name="T24" fmla="*/ 15 w 107"/>
                <a:gd name="T25" fmla="*/ 2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4"/>
                  </a:moveTo>
                  <a:cubicBezTo>
                    <a:pt x="53" y="3"/>
                    <a:pt x="53" y="3"/>
                    <a:pt x="53" y="3"/>
                  </a:cubicBezTo>
                  <a:cubicBezTo>
                    <a:pt x="57" y="0"/>
                    <a:pt x="61" y="0"/>
                    <a:pt x="64" y="2"/>
                  </a:cubicBezTo>
                  <a:cubicBezTo>
                    <a:pt x="107" y="27"/>
                    <a:pt x="107" y="27"/>
                    <a:pt x="107" y="27"/>
                  </a:cubicBezTo>
                  <a:cubicBezTo>
                    <a:pt x="104" y="25"/>
                    <a:pt x="100" y="26"/>
                    <a:pt x="96" y="28"/>
                  </a:cubicBezTo>
                  <a:cubicBezTo>
                    <a:pt x="58" y="50"/>
                    <a:pt x="58" y="50"/>
                    <a:pt x="58"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1" y="103"/>
                    <a:pt x="0" y="99"/>
                    <a:pt x="0" y="94"/>
                  </a:cubicBezTo>
                  <a:cubicBezTo>
                    <a:pt x="0" y="51"/>
                    <a:pt x="0" y="51"/>
                    <a:pt x="0" y="51"/>
                  </a:cubicBezTo>
                  <a:cubicBezTo>
                    <a:pt x="0" y="41"/>
                    <a:pt x="6" y="29"/>
                    <a:pt x="15" y="2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83" name="Freeform 15"/>
            <p:cNvSpPr>
              <a:spLocks/>
            </p:cNvSpPr>
            <p:nvPr/>
          </p:nvSpPr>
          <p:spPr bwMode="auto">
            <a:xfrm>
              <a:off x="-3043367" y="-2696035"/>
              <a:ext cx="2127607" cy="3392819"/>
            </a:xfrm>
            <a:custGeom>
              <a:avLst/>
              <a:gdLst>
                <a:gd name="T0" fmla="*/ 15 w 69"/>
                <a:gd name="T1" fmla="*/ 27 h 110"/>
                <a:gd name="T2" fmla="*/ 0 w 69"/>
                <a:gd name="T3" fmla="*/ 53 h 110"/>
                <a:gd name="T4" fmla="*/ 0 w 69"/>
                <a:gd name="T5" fmla="*/ 97 h 110"/>
                <a:gd name="T6" fmla="*/ 16 w 69"/>
                <a:gd name="T7" fmla="*/ 105 h 110"/>
                <a:gd name="T8" fmla="*/ 53 w 69"/>
                <a:gd name="T9" fmla="*/ 84 h 110"/>
                <a:gd name="T10" fmla="*/ 69 w 69"/>
                <a:gd name="T11" fmla="*/ 57 h 110"/>
                <a:gd name="T12" fmla="*/ 69 w 69"/>
                <a:gd name="T13" fmla="*/ 14 h 110"/>
                <a:gd name="T14" fmla="*/ 53 w 69"/>
                <a:gd name="T15" fmla="*/ 5 h 110"/>
                <a:gd name="T16" fmla="*/ 15 w 69"/>
                <a:gd name="T17" fmla="*/ 2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7"/>
                  </a:moveTo>
                  <a:cubicBezTo>
                    <a:pt x="7" y="32"/>
                    <a:pt x="0" y="44"/>
                    <a:pt x="0" y="53"/>
                  </a:cubicBezTo>
                  <a:cubicBezTo>
                    <a:pt x="0" y="97"/>
                    <a:pt x="0" y="97"/>
                    <a:pt x="0" y="97"/>
                  </a:cubicBezTo>
                  <a:cubicBezTo>
                    <a:pt x="0" y="106"/>
                    <a:pt x="7" y="110"/>
                    <a:pt x="16" y="105"/>
                  </a:cubicBezTo>
                  <a:cubicBezTo>
                    <a:pt x="53" y="84"/>
                    <a:pt x="53" y="84"/>
                    <a:pt x="53" y="84"/>
                  </a:cubicBezTo>
                  <a:cubicBezTo>
                    <a:pt x="62" y="79"/>
                    <a:pt x="69" y="67"/>
                    <a:pt x="69" y="57"/>
                  </a:cubicBezTo>
                  <a:cubicBezTo>
                    <a:pt x="69" y="14"/>
                    <a:pt x="69" y="14"/>
                    <a:pt x="69" y="14"/>
                  </a:cubicBezTo>
                  <a:cubicBezTo>
                    <a:pt x="69" y="4"/>
                    <a:pt x="62" y="0"/>
                    <a:pt x="53" y="5"/>
                  </a:cubicBezTo>
                  <a:lnTo>
                    <a:pt x="15" y="27"/>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4" name="Group 83"/>
          <p:cNvGrpSpPr/>
          <p:nvPr/>
        </p:nvGrpSpPr>
        <p:grpSpPr>
          <a:xfrm rot="14343894">
            <a:off x="4312330" y="6190426"/>
            <a:ext cx="3484734" cy="4101121"/>
            <a:chOff x="3224236" y="-924821"/>
            <a:chExt cx="3484734" cy="4101121"/>
          </a:xfrm>
        </p:grpSpPr>
        <p:sp>
          <p:nvSpPr>
            <p:cNvPr id="85" name="Freeform 12"/>
            <p:cNvSpPr>
              <a:spLocks/>
            </p:cNvSpPr>
            <p:nvPr/>
          </p:nvSpPr>
          <p:spPr bwMode="auto">
            <a:xfrm>
              <a:off x="3224236" y="-924821"/>
              <a:ext cx="3330639" cy="3979465"/>
            </a:xfrm>
            <a:custGeom>
              <a:avLst/>
              <a:gdLst>
                <a:gd name="T0" fmla="*/ 16 w 108"/>
                <a:gd name="T1" fmla="*/ 24 h 129"/>
                <a:gd name="T2" fmla="*/ 54 w 108"/>
                <a:gd name="T3" fmla="*/ 2 h 129"/>
                <a:gd name="T4" fmla="*/ 64 w 108"/>
                <a:gd name="T5" fmla="*/ 1 h 129"/>
                <a:gd name="T6" fmla="*/ 108 w 108"/>
                <a:gd name="T7" fmla="*/ 26 h 129"/>
                <a:gd name="T8" fmla="*/ 97 w 108"/>
                <a:gd name="T9" fmla="*/ 28 h 129"/>
                <a:gd name="T10" fmla="*/ 59 w 108"/>
                <a:gd name="T11" fmla="*/ 49 h 129"/>
                <a:gd name="T12" fmla="*/ 44 w 108"/>
                <a:gd name="T13" fmla="*/ 76 h 129"/>
                <a:gd name="T14" fmla="*/ 44 w 108"/>
                <a:gd name="T15" fmla="*/ 119 h 129"/>
                <a:gd name="T16" fmla="*/ 49 w 108"/>
                <a:gd name="T17" fmla="*/ 129 h 129"/>
                <a:gd name="T18" fmla="*/ 5 w 108"/>
                <a:gd name="T19" fmla="*/ 104 h 129"/>
                <a:gd name="T20" fmla="*/ 1 w 108"/>
                <a:gd name="T21" fmla="*/ 94 h 129"/>
                <a:gd name="T22" fmla="*/ 0 w 108"/>
                <a:gd name="T23" fmla="*/ 51 h 129"/>
                <a:gd name="T24" fmla="*/ 16 w 108"/>
                <a:gd name="T25" fmla="*/ 2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29">
                  <a:moveTo>
                    <a:pt x="16" y="24"/>
                  </a:moveTo>
                  <a:cubicBezTo>
                    <a:pt x="54" y="2"/>
                    <a:pt x="54" y="2"/>
                    <a:pt x="54" y="2"/>
                  </a:cubicBezTo>
                  <a:cubicBezTo>
                    <a:pt x="58" y="0"/>
                    <a:pt x="62" y="0"/>
                    <a:pt x="64" y="1"/>
                  </a:cubicBezTo>
                  <a:cubicBezTo>
                    <a:pt x="108" y="26"/>
                    <a:pt x="108" y="26"/>
                    <a:pt x="108" y="26"/>
                  </a:cubicBezTo>
                  <a:cubicBezTo>
                    <a:pt x="105" y="25"/>
                    <a:pt x="101" y="25"/>
                    <a:pt x="97" y="28"/>
                  </a:cubicBezTo>
                  <a:cubicBezTo>
                    <a:pt x="59" y="49"/>
                    <a:pt x="59" y="49"/>
                    <a:pt x="59" y="49"/>
                  </a:cubicBezTo>
                  <a:cubicBezTo>
                    <a:pt x="51" y="54"/>
                    <a:pt x="44" y="66"/>
                    <a:pt x="44" y="76"/>
                  </a:cubicBezTo>
                  <a:cubicBezTo>
                    <a:pt x="44" y="119"/>
                    <a:pt x="44" y="119"/>
                    <a:pt x="44" y="119"/>
                  </a:cubicBezTo>
                  <a:cubicBezTo>
                    <a:pt x="44" y="124"/>
                    <a:pt x="46" y="128"/>
                    <a:pt x="49" y="129"/>
                  </a:cubicBezTo>
                  <a:cubicBezTo>
                    <a:pt x="5" y="104"/>
                    <a:pt x="5" y="104"/>
                    <a:pt x="5" y="104"/>
                  </a:cubicBezTo>
                  <a:cubicBezTo>
                    <a:pt x="2" y="102"/>
                    <a:pt x="1" y="99"/>
                    <a:pt x="1" y="94"/>
                  </a:cubicBezTo>
                  <a:cubicBezTo>
                    <a:pt x="0" y="51"/>
                    <a:pt x="0" y="51"/>
                    <a:pt x="0" y="51"/>
                  </a:cubicBezTo>
                  <a:cubicBezTo>
                    <a:pt x="0" y="41"/>
                    <a:pt x="7" y="29"/>
                    <a:pt x="16" y="2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86" name="Freeform 13"/>
            <p:cNvSpPr>
              <a:spLocks/>
            </p:cNvSpPr>
            <p:nvPr/>
          </p:nvSpPr>
          <p:spPr bwMode="auto">
            <a:xfrm>
              <a:off x="4581363" y="-216519"/>
              <a:ext cx="2127607" cy="3392819"/>
            </a:xfrm>
            <a:custGeom>
              <a:avLst/>
              <a:gdLst>
                <a:gd name="T0" fmla="*/ 15 w 69"/>
                <a:gd name="T1" fmla="*/ 26 h 110"/>
                <a:gd name="T2" fmla="*/ 0 w 69"/>
                <a:gd name="T3" fmla="*/ 53 h 110"/>
                <a:gd name="T4" fmla="*/ 0 w 69"/>
                <a:gd name="T5" fmla="*/ 96 h 110"/>
                <a:gd name="T6" fmla="*/ 16 w 69"/>
                <a:gd name="T7" fmla="*/ 105 h 110"/>
                <a:gd name="T8" fmla="*/ 53 w 69"/>
                <a:gd name="T9" fmla="*/ 83 h 110"/>
                <a:gd name="T10" fmla="*/ 69 w 69"/>
                <a:gd name="T11" fmla="*/ 57 h 110"/>
                <a:gd name="T12" fmla="*/ 68 w 69"/>
                <a:gd name="T13" fmla="*/ 13 h 110"/>
                <a:gd name="T14" fmla="*/ 53 w 69"/>
                <a:gd name="T15" fmla="*/ 5 h 110"/>
                <a:gd name="T16" fmla="*/ 15 w 69"/>
                <a:gd name="T17" fmla="*/ 2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0">
                  <a:moveTo>
                    <a:pt x="15" y="26"/>
                  </a:moveTo>
                  <a:cubicBezTo>
                    <a:pt x="7" y="31"/>
                    <a:pt x="0" y="43"/>
                    <a:pt x="0" y="53"/>
                  </a:cubicBezTo>
                  <a:cubicBezTo>
                    <a:pt x="0" y="96"/>
                    <a:pt x="0" y="96"/>
                    <a:pt x="0" y="96"/>
                  </a:cubicBezTo>
                  <a:cubicBezTo>
                    <a:pt x="0" y="106"/>
                    <a:pt x="7" y="110"/>
                    <a:pt x="16" y="105"/>
                  </a:cubicBezTo>
                  <a:cubicBezTo>
                    <a:pt x="53" y="83"/>
                    <a:pt x="53" y="83"/>
                    <a:pt x="53" y="83"/>
                  </a:cubicBezTo>
                  <a:cubicBezTo>
                    <a:pt x="62" y="78"/>
                    <a:pt x="69" y="66"/>
                    <a:pt x="69" y="57"/>
                  </a:cubicBezTo>
                  <a:cubicBezTo>
                    <a:pt x="68" y="13"/>
                    <a:pt x="68" y="13"/>
                    <a:pt x="68" y="13"/>
                  </a:cubicBezTo>
                  <a:cubicBezTo>
                    <a:pt x="68" y="4"/>
                    <a:pt x="62" y="0"/>
                    <a:pt x="53" y="5"/>
                  </a:cubicBezTo>
                  <a:lnTo>
                    <a:pt x="15" y="2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7" name="Group 86"/>
          <p:cNvGrpSpPr/>
          <p:nvPr/>
        </p:nvGrpSpPr>
        <p:grpSpPr>
          <a:xfrm rot="14343894">
            <a:off x="4344505" y="4423325"/>
            <a:ext cx="3454998" cy="4133563"/>
            <a:chOff x="3265066" y="-3972567"/>
            <a:chExt cx="3454998" cy="4133563"/>
          </a:xfrm>
        </p:grpSpPr>
        <p:sp>
          <p:nvSpPr>
            <p:cNvPr id="88" name="Freeform 10"/>
            <p:cNvSpPr>
              <a:spLocks/>
            </p:cNvSpPr>
            <p:nvPr/>
          </p:nvSpPr>
          <p:spPr bwMode="auto">
            <a:xfrm>
              <a:off x="3265066" y="-3972567"/>
              <a:ext cx="3300901" cy="4009205"/>
            </a:xfrm>
            <a:custGeom>
              <a:avLst/>
              <a:gdLst>
                <a:gd name="T0" fmla="*/ 15 w 107"/>
                <a:gd name="T1" fmla="*/ 25 h 130"/>
                <a:gd name="T2" fmla="*/ 53 w 107"/>
                <a:gd name="T3" fmla="*/ 3 h 130"/>
                <a:gd name="T4" fmla="*/ 64 w 107"/>
                <a:gd name="T5" fmla="*/ 2 h 130"/>
                <a:gd name="T6" fmla="*/ 107 w 107"/>
                <a:gd name="T7" fmla="*/ 27 h 130"/>
                <a:gd name="T8" fmla="*/ 96 w 107"/>
                <a:gd name="T9" fmla="*/ 28 h 130"/>
                <a:gd name="T10" fmla="*/ 59 w 107"/>
                <a:gd name="T11" fmla="*/ 50 h 130"/>
                <a:gd name="T12" fmla="*/ 43 w 107"/>
                <a:gd name="T13" fmla="*/ 76 h 130"/>
                <a:gd name="T14" fmla="*/ 43 w 107"/>
                <a:gd name="T15" fmla="*/ 120 h 130"/>
                <a:gd name="T16" fmla="*/ 48 w 107"/>
                <a:gd name="T17" fmla="*/ 130 h 130"/>
                <a:gd name="T18" fmla="*/ 4 w 107"/>
                <a:gd name="T19" fmla="*/ 104 h 130"/>
                <a:gd name="T20" fmla="*/ 0 w 107"/>
                <a:gd name="T21" fmla="*/ 95 h 130"/>
                <a:gd name="T22" fmla="*/ 0 w 107"/>
                <a:gd name="T23" fmla="*/ 51 h 130"/>
                <a:gd name="T24" fmla="*/ 15 w 107"/>
                <a:gd name="T25" fmla="*/ 2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0">
                  <a:moveTo>
                    <a:pt x="15" y="25"/>
                  </a:moveTo>
                  <a:cubicBezTo>
                    <a:pt x="53" y="3"/>
                    <a:pt x="53" y="3"/>
                    <a:pt x="53" y="3"/>
                  </a:cubicBezTo>
                  <a:cubicBezTo>
                    <a:pt x="57" y="0"/>
                    <a:pt x="61" y="0"/>
                    <a:pt x="64" y="2"/>
                  </a:cubicBezTo>
                  <a:cubicBezTo>
                    <a:pt x="107" y="27"/>
                    <a:pt x="107" y="27"/>
                    <a:pt x="107" y="27"/>
                  </a:cubicBezTo>
                  <a:cubicBezTo>
                    <a:pt x="104" y="25"/>
                    <a:pt x="101" y="26"/>
                    <a:pt x="96" y="28"/>
                  </a:cubicBezTo>
                  <a:cubicBezTo>
                    <a:pt x="59" y="50"/>
                    <a:pt x="59" y="50"/>
                    <a:pt x="59" y="50"/>
                  </a:cubicBezTo>
                  <a:cubicBezTo>
                    <a:pt x="50" y="55"/>
                    <a:pt x="43" y="67"/>
                    <a:pt x="43" y="76"/>
                  </a:cubicBezTo>
                  <a:cubicBezTo>
                    <a:pt x="43" y="120"/>
                    <a:pt x="43" y="120"/>
                    <a:pt x="43" y="120"/>
                  </a:cubicBezTo>
                  <a:cubicBezTo>
                    <a:pt x="43" y="125"/>
                    <a:pt x="45" y="128"/>
                    <a:pt x="48" y="130"/>
                  </a:cubicBezTo>
                  <a:cubicBezTo>
                    <a:pt x="4" y="104"/>
                    <a:pt x="4" y="104"/>
                    <a:pt x="4" y="104"/>
                  </a:cubicBezTo>
                  <a:cubicBezTo>
                    <a:pt x="2" y="103"/>
                    <a:pt x="0" y="99"/>
                    <a:pt x="0" y="95"/>
                  </a:cubicBezTo>
                  <a:cubicBezTo>
                    <a:pt x="0" y="51"/>
                    <a:pt x="0" y="51"/>
                    <a:pt x="0" y="51"/>
                  </a:cubicBezTo>
                  <a:cubicBezTo>
                    <a:pt x="0" y="41"/>
                    <a:pt x="7" y="30"/>
                    <a:pt x="15" y="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89" name="Freeform 11"/>
            <p:cNvSpPr>
              <a:spLocks/>
            </p:cNvSpPr>
            <p:nvPr/>
          </p:nvSpPr>
          <p:spPr bwMode="auto">
            <a:xfrm>
              <a:off x="4592457" y="-3264265"/>
              <a:ext cx="2127607" cy="3425261"/>
            </a:xfrm>
            <a:custGeom>
              <a:avLst/>
              <a:gdLst>
                <a:gd name="T0" fmla="*/ 16 w 69"/>
                <a:gd name="T1" fmla="*/ 27 h 111"/>
                <a:gd name="T2" fmla="*/ 0 w 69"/>
                <a:gd name="T3" fmla="*/ 53 h 111"/>
                <a:gd name="T4" fmla="*/ 0 w 69"/>
                <a:gd name="T5" fmla="*/ 97 h 111"/>
                <a:gd name="T6" fmla="*/ 16 w 69"/>
                <a:gd name="T7" fmla="*/ 106 h 111"/>
                <a:gd name="T8" fmla="*/ 54 w 69"/>
                <a:gd name="T9" fmla="*/ 84 h 111"/>
                <a:gd name="T10" fmla="*/ 69 w 69"/>
                <a:gd name="T11" fmla="*/ 57 h 111"/>
                <a:gd name="T12" fmla="*/ 69 w 69"/>
                <a:gd name="T13" fmla="*/ 14 h 111"/>
                <a:gd name="T14" fmla="*/ 53 w 69"/>
                <a:gd name="T15" fmla="*/ 5 h 111"/>
                <a:gd name="T16" fmla="*/ 16 w 69"/>
                <a:gd name="T17"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11">
                  <a:moveTo>
                    <a:pt x="16" y="27"/>
                  </a:moveTo>
                  <a:cubicBezTo>
                    <a:pt x="7" y="32"/>
                    <a:pt x="0" y="44"/>
                    <a:pt x="0" y="53"/>
                  </a:cubicBezTo>
                  <a:cubicBezTo>
                    <a:pt x="0" y="97"/>
                    <a:pt x="0" y="97"/>
                    <a:pt x="0" y="97"/>
                  </a:cubicBezTo>
                  <a:cubicBezTo>
                    <a:pt x="0" y="107"/>
                    <a:pt x="7" y="111"/>
                    <a:pt x="16" y="106"/>
                  </a:cubicBezTo>
                  <a:cubicBezTo>
                    <a:pt x="54" y="84"/>
                    <a:pt x="54" y="84"/>
                    <a:pt x="54" y="84"/>
                  </a:cubicBezTo>
                  <a:cubicBezTo>
                    <a:pt x="62" y="79"/>
                    <a:pt x="69" y="67"/>
                    <a:pt x="69" y="57"/>
                  </a:cubicBezTo>
                  <a:cubicBezTo>
                    <a:pt x="69" y="14"/>
                    <a:pt x="69" y="14"/>
                    <a:pt x="69" y="14"/>
                  </a:cubicBezTo>
                  <a:cubicBezTo>
                    <a:pt x="69" y="4"/>
                    <a:pt x="62" y="0"/>
                    <a:pt x="53" y="5"/>
                  </a:cubicBezTo>
                  <a:lnTo>
                    <a:pt x="16" y="27"/>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0" name="Freeform 18"/>
          <p:cNvSpPr>
            <a:spLocks/>
          </p:cNvSpPr>
          <p:nvPr/>
        </p:nvSpPr>
        <p:spPr bwMode="auto">
          <a:xfrm>
            <a:off x="5288708" y="2114256"/>
            <a:ext cx="1303337" cy="3803650"/>
          </a:xfrm>
          <a:custGeom>
            <a:avLst/>
            <a:gdLst>
              <a:gd name="T0" fmla="*/ 7 w 72"/>
              <a:gd name="T1" fmla="*/ 200 h 210"/>
              <a:gd name="T2" fmla="*/ 13 w 72"/>
              <a:gd name="T3" fmla="*/ 189 h 210"/>
              <a:gd name="T4" fmla="*/ 16 w 72"/>
              <a:gd name="T5" fmla="*/ 175 h 210"/>
              <a:gd name="T6" fmla="*/ 20 w 72"/>
              <a:gd name="T7" fmla="*/ 125 h 210"/>
              <a:gd name="T8" fmla="*/ 20 w 72"/>
              <a:gd name="T9" fmla="*/ 101 h 210"/>
              <a:gd name="T10" fmla="*/ 23 w 72"/>
              <a:gd name="T11" fmla="*/ 85 h 210"/>
              <a:gd name="T12" fmla="*/ 24 w 72"/>
              <a:gd name="T13" fmla="*/ 81 h 210"/>
              <a:gd name="T14" fmla="*/ 20 w 72"/>
              <a:gd name="T15" fmla="*/ 72 h 210"/>
              <a:gd name="T16" fmla="*/ 19 w 72"/>
              <a:gd name="T17" fmla="*/ 64 h 210"/>
              <a:gd name="T18" fmla="*/ 21 w 72"/>
              <a:gd name="T19" fmla="*/ 47 h 210"/>
              <a:gd name="T20" fmla="*/ 23 w 72"/>
              <a:gd name="T21" fmla="*/ 42 h 210"/>
              <a:gd name="T22" fmla="*/ 26 w 72"/>
              <a:gd name="T23" fmla="*/ 35 h 210"/>
              <a:gd name="T24" fmla="*/ 37 w 72"/>
              <a:gd name="T25" fmla="*/ 31 h 210"/>
              <a:gd name="T26" fmla="*/ 40 w 72"/>
              <a:gd name="T27" fmla="*/ 28 h 210"/>
              <a:gd name="T28" fmla="*/ 40 w 72"/>
              <a:gd name="T29" fmla="*/ 28 h 210"/>
              <a:gd name="T30" fmla="*/ 41 w 72"/>
              <a:gd name="T31" fmla="*/ 28 h 210"/>
              <a:gd name="T32" fmla="*/ 41 w 72"/>
              <a:gd name="T33" fmla="*/ 27 h 210"/>
              <a:gd name="T34" fmla="*/ 41 w 72"/>
              <a:gd name="T35" fmla="*/ 25 h 210"/>
              <a:gd name="T36" fmla="*/ 40 w 72"/>
              <a:gd name="T37" fmla="*/ 20 h 210"/>
              <a:gd name="T38" fmla="*/ 38 w 72"/>
              <a:gd name="T39" fmla="*/ 18 h 210"/>
              <a:gd name="T40" fmla="*/ 39 w 72"/>
              <a:gd name="T41" fmla="*/ 14 h 210"/>
              <a:gd name="T42" fmla="*/ 40 w 72"/>
              <a:gd name="T43" fmla="*/ 3 h 210"/>
              <a:gd name="T44" fmla="*/ 54 w 72"/>
              <a:gd name="T45" fmla="*/ 2 h 210"/>
              <a:gd name="T46" fmla="*/ 57 w 72"/>
              <a:gd name="T47" fmla="*/ 6 h 210"/>
              <a:gd name="T48" fmla="*/ 57 w 72"/>
              <a:gd name="T49" fmla="*/ 15 h 210"/>
              <a:gd name="T50" fmla="*/ 57 w 72"/>
              <a:gd name="T51" fmla="*/ 20 h 210"/>
              <a:gd name="T52" fmla="*/ 55 w 72"/>
              <a:gd name="T53" fmla="*/ 22 h 210"/>
              <a:gd name="T54" fmla="*/ 54 w 72"/>
              <a:gd name="T55" fmla="*/ 26 h 210"/>
              <a:gd name="T56" fmla="*/ 54 w 72"/>
              <a:gd name="T57" fmla="*/ 26 h 210"/>
              <a:gd name="T58" fmla="*/ 54 w 72"/>
              <a:gd name="T59" fmla="*/ 26 h 210"/>
              <a:gd name="T60" fmla="*/ 54 w 72"/>
              <a:gd name="T61" fmla="*/ 26 h 210"/>
              <a:gd name="T62" fmla="*/ 56 w 72"/>
              <a:gd name="T63" fmla="*/ 28 h 210"/>
              <a:gd name="T64" fmla="*/ 59 w 72"/>
              <a:gd name="T65" fmla="*/ 31 h 210"/>
              <a:gd name="T66" fmla="*/ 72 w 72"/>
              <a:gd name="T67" fmla="*/ 36 h 210"/>
              <a:gd name="T68" fmla="*/ 72 w 72"/>
              <a:gd name="T69" fmla="*/ 44 h 210"/>
              <a:gd name="T70" fmla="*/ 70 w 72"/>
              <a:gd name="T71" fmla="*/ 59 h 210"/>
              <a:gd name="T72" fmla="*/ 66 w 72"/>
              <a:gd name="T73" fmla="*/ 75 h 210"/>
              <a:gd name="T74" fmla="*/ 65 w 72"/>
              <a:gd name="T75" fmla="*/ 82 h 210"/>
              <a:gd name="T76" fmla="*/ 72 w 72"/>
              <a:gd name="T77" fmla="*/ 104 h 210"/>
              <a:gd name="T78" fmla="*/ 67 w 72"/>
              <a:gd name="T79" fmla="*/ 105 h 210"/>
              <a:gd name="T80" fmla="*/ 67 w 72"/>
              <a:gd name="T81" fmla="*/ 126 h 210"/>
              <a:gd name="T82" fmla="*/ 65 w 72"/>
              <a:gd name="T83" fmla="*/ 151 h 210"/>
              <a:gd name="T84" fmla="*/ 65 w 72"/>
              <a:gd name="T85" fmla="*/ 160 h 210"/>
              <a:gd name="T86" fmla="*/ 64 w 72"/>
              <a:gd name="T87" fmla="*/ 181 h 210"/>
              <a:gd name="T88" fmla="*/ 61 w 72"/>
              <a:gd name="T89" fmla="*/ 199 h 210"/>
              <a:gd name="T90" fmla="*/ 61 w 72"/>
              <a:gd name="T91" fmla="*/ 207 h 210"/>
              <a:gd name="T92" fmla="*/ 54 w 72"/>
              <a:gd name="T93" fmla="*/ 210 h 210"/>
              <a:gd name="T94" fmla="*/ 49 w 72"/>
              <a:gd name="T95" fmla="*/ 207 h 210"/>
              <a:gd name="T96" fmla="*/ 50 w 72"/>
              <a:gd name="T97" fmla="*/ 202 h 210"/>
              <a:gd name="T98" fmla="*/ 49 w 72"/>
              <a:gd name="T99" fmla="*/ 194 h 210"/>
              <a:gd name="T100" fmla="*/ 49 w 72"/>
              <a:gd name="T101" fmla="*/ 184 h 210"/>
              <a:gd name="T102" fmla="*/ 52 w 72"/>
              <a:gd name="T103" fmla="*/ 162 h 210"/>
              <a:gd name="T104" fmla="*/ 51 w 72"/>
              <a:gd name="T105" fmla="*/ 147 h 210"/>
              <a:gd name="T106" fmla="*/ 43 w 72"/>
              <a:gd name="T107" fmla="*/ 123 h 210"/>
              <a:gd name="T108" fmla="*/ 36 w 72"/>
              <a:gd name="T109" fmla="*/ 149 h 210"/>
              <a:gd name="T110" fmla="*/ 32 w 72"/>
              <a:gd name="T111" fmla="*/ 163 h 210"/>
              <a:gd name="T112" fmla="*/ 30 w 72"/>
              <a:gd name="T113" fmla="*/ 182 h 210"/>
              <a:gd name="T114" fmla="*/ 30 w 72"/>
              <a:gd name="T115" fmla="*/ 193 h 210"/>
              <a:gd name="T116" fmla="*/ 29 w 72"/>
              <a:gd name="T117" fmla="*/ 199 h 210"/>
              <a:gd name="T118" fmla="*/ 28 w 72"/>
              <a:gd name="T119" fmla="*/ 202 h 210"/>
              <a:gd name="T120" fmla="*/ 20 w 72"/>
              <a:gd name="T121" fmla="*/ 202 h 210"/>
              <a:gd name="T122" fmla="*/ 3 w 72"/>
              <a:gd name="T123" fmla="*/ 205 h 210"/>
              <a:gd name="T124" fmla="*/ 1 w 72"/>
              <a:gd name="T125" fmla="*/ 20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210">
                <a:moveTo>
                  <a:pt x="1" y="201"/>
                </a:moveTo>
                <a:cubicBezTo>
                  <a:pt x="1" y="201"/>
                  <a:pt x="5" y="200"/>
                  <a:pt x="7" y="200"/>
                </a:cubicBezTo>
                <a:cubicBezTo>
                  <a:pt x="9" y="199"/>
                  <a:pt x="14" y="193"/>
                  <a:pt x="14" y="193"/>
                </a:cubicBezTo>
                <a:cubicBezTo>
                  <a:pt x="14" y="193"/>
                  <a:pt x="14" y="190"/>
                  <a:pt x="13" y="189"/>
                </a:cubicBezTo>
                <a:cubicBezTo>
                  <a:pt x="13" y="188"/>
                  <a:pt x="14" y="186"/>
                  <a:pt x="15" y="183"/>
                </a:cubicBezTo>
                <a:cubicBezTo>
                  <a:pt x="15" y="180"/>
                  <a:pt x="16" y="179"/>
                  <a:pt x="16" y="175"/>
                </a:cubicBezTo>
                <a:cubicBezTo>
                  <a:pt x="15" y="170"/>
                  <a:pt x="17" y="148"/>
                  <a:pt x="17" y="148"/>
                </a:cubicBezTo>
                <a:cubicBezTo>
                  <a:pt x="17" y="147"/>
                  <a:pt x="20" y="127"/>
                  <a:pt x="20" y="125"/>
                </a:cubicBezTo>
                <a:cubicBezTo>
                  <a:pt x="21" y="124"/>
                  <a:pt x="26" y="104"/>
                  <a:pt x="26" y="104"/>
                </a:cubicBezTo>
                <a:cubicBezTo>
                  <a:pt x="26" y="104"/>
                  <a:pt x="21" y="101"/>
                  <a:pt x="20" y="101"/>
                </a:cubicBezTo>
                <a:cubicBezTo>
                  <a:pt x="20" y="100"/>
                  <a:pt x="21" y="99"/>
                  <a:pt x="22" y="96"/>
                </a:cubicBezTo>
                <a:cubicBezTo>
                  <a:pt x="23" y="92"/>
                  <a:pt x="23" y="85"/>
                  <a:pt x="23" y="85"/>
                </a:cubicBezTo>
                <a:cubicBezTo>
                  <a:pt x="23" y="85"/>
                  <a:pt x="23" y="85"/>
                  <a:pt x="23" y="84"/>
                </a:cubicBezTo>
                <a:cubicBezTo>
                  <a:pt x="23" y="84"/>
                  <a:pt x="24" y="83"/>
                  <a:pt x="24" y="81"/>
                </a:cubicBezTo>
                <a:cubicBezTo>
                  <a:pt x="24" y="80"/>
                  <a:pt x="26" y="74"/>
                  <a:pt x="26" y="74"/>
                </a:cubicBezTo>
                <a:cubicBezTo>
                  <a:pt x="26" y="74"/>
                  <a:pt x="22" y="73"/>
                  <a:pt x="20" y="72"/>
                </a:cubicBezTo>
                <a:cubicBezTo>
                  <a:pt x="19" y="71"/>
                  <a:pt x="19" y="69"/>
                  <a:pt x="19" y="69"/>
                </a:cubicBezTo>
                <a:cubicBezTo>
                  <a:pt x="19" y="68"/>
                  <a:pt x="18" y="66"/>
                  <a:pt x="19" y="64"/>
                </a:cubicBezTo>
                <a:cubicBezTo>
                  <a:pt x="19" y="63"/>
                  <a:pt x="21" y="51"/>
                  <a:pt x="21" y="50"/>
                </a:cubicBezTo>
                <a:cubicBezTo>
                  <a:pt x="21" y="48"/>
                  <a:pt x="21" y="48"/>
                  <a:pt x="21" y="47"/>
                </a:cubicBezTo>
                <a:cubicBezTo>
                  <a:pt x="22" y="46"/>
                  <a:pt x="22" y="46"/>
                  <a:pt x="22" y="45"/>
                </a:cubicBezTo>
                <a:cubicBezTo>
                  <a:pt x="23" y="44"/>
                  <a:pt x="23" y="44"/>
                  <a:pt x="23" y="42"/>
                </a:cubicBezTo>
                <a:cubicBezTo>
                  <a:pt x="23" y="41"/>
                  <a:pt x="24" y="36"/>
                  <a:pt x="24" y="36"/>
                </a:cubicBezTo>
                <a:cubicBezTo>
                  <a:pt x="24" y="36"/>
                  <a:pt x="24" y="36"/>
                  <a:pt x="26" y="35"/>
                </a:cubicBezTo>
                <a:cubicBezTo>
                  <a:pt x="28" y="35"/>
                  <a:pt x="36" y="32"/>
                  <a:pt x="36" y="32"/>
                </a:cubicBezTo>
                <a:cubicBezTo>
                  <a:pt x="36" y="32"/>
                  <a:pt x="37" y="32"/>
                  <a:pt x="37" y="31"/>
                </a:cubicBezTo>
                <a:cubicBezTo>
                  <a:pt x="37" y="31"/>
                  <a:pt x="38" y="30"/>
                  <a:pt x="39" y="30"/>
                </a:cubicBezTo>
                <a:cubicBezTo>
                  <a:pt x="39" y="30"/>
                  <a:pt x="40" y="29"/>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1" y="25"/>
                  <a:pt x="41" y="25"/>
                  <a:pt x="41" y="25"/>
                </a:cubicBezTo>
                <a:cubicBezTo>
                  <a:pt x="41" y="25"/>
                  <a:pt x="41" y="25"/>
                  <a:pt x="41" y="24"/>
                </a:cubicBezTo>
                <a:cubicBezTo>
                  <a:pt x="40" y="23"/>
                  <a:pt x="40" y="20"/>
                  <a:pt x="40" y="20"/>
                </a:cubicBezTo>
                <a:cubicBezTo>
                  <a:pt x="40" y="20"/>
                  <a:pt x="39" y="20"/>
                  <a:pt x="39" y="20"/>
                </a:cubicBezTo>
                <a:cubicBezTo>
                  <a:pt x="39" y="19"/>
                  <a:pt x="38" y="18"/>
                  <a:pt x="38" y="18"/>
                </a:cubicBezTo>
                <a:cubicBezTo>
                  <a:pt x="38" y="17"/>
                  <a:pt x="38" y="15"/>
                  <a:pt x="38" y="14"/>
                </a:cubicBezTo>
                <a:cubicBezTo>
                  <a:pt x="39" y="13"/>
                  <a:pt x="39" y="14"/>
                  <a:pt x="39" y="14"/>
                </a:cubicBezTo>
                <a:cubicBezTo>
                  <a:pt x="39" y="14"/>
                  <a:pt x="38" y="10"/>
                  <a:pt x="38" y="9"/>
                </a:cubicBezTo>
                <a:cubicBezTo>
                  <a:pt x="38" y="8"/>
                  <a:pt x="39" y="4"/>
                  <a:pt x="40" y="3"/>
                </a:cubicBezTo>
                <a:cubicBezTo>
                  <a:pt x="40" y="2"/>
                  <a:pt x="44" y="0"/>
                  <a:pt x="47" y="0"/>
                </a:cubicBezTo>
                <a:cubicBezTo>
                  <a:pt x="50" y="0"/>
                  <a:pt x="53" y="2"/>
                  <a:pt x="54" y="2"/>
                </a:cubicBezTo>
                <a:cubicBezTo>
                  <a:pt x="54" y="3"/>
                  <a:pt x="55" y="4"/>
                  <a:pt x="55" y="4"/>
                </a:cubicBezTo>
                <a:cubicBezTo>
                  <a:pt x="55" y="4"/>
                  <a:pt x="56" y="5"/>
                  <a:pt x="57" y="6"/>
                </a:cubicBezTo>
                <a:cubicBezTo>
                  <a:pt x="57" y="8"/>
                  <a:pt x="57" y="14"/>
                  <a:pt x="57" y="15"/>
                </a:cubicBezTo>
                <a:cubicBezTo>
                  <a:pt x="57" y="15"/>
                  <a:pt x="57" y="14"/>
                  <a:pt x="57" y="15"/>
                </a:cubicBezTo>
                <a:cubicBezTo>
                  <a:pt x="58" y="15"/>
                  <a:pt x="58" y="15"/>
                  <a:pt x="58" y="16"/>
                </a:cubicBezTo>
                <a:cubicBezTo>
                  <a:pt x="58" y="18"/>
                  <a:pt x="57" y="20"/>
                  <a:pt x="57" y="20"/>
                </a:cubicBezTo>
                <a:cubicBezTo>
                  <a:pt x="56" y="21"/>
                  <a:pt x="55" y="21"/>
                  <a:pt x="55" y="21"/>
                </a:cubicBezTo>
                <a:cubicBezTo>
                  <a:pt x="55" y="21"/>
                  <a:pt x="55" y="21"/>
                  <a:pt x="55" y="22"/>
                </a:cubicBezTo>
                <a:cubicBezTo>
                  <a:pt x="55" y="24"/>
                  <a:pt x="54" y="25"/>
                  <a:pt x="54" y="25"/>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6"/>
                </a:cubicBezTo>
                <a:cubicBezTo>
                  <a:pt x="54" y="26"/>
                  <a:pt x="54" y="26"/>
                  <a:pt x="54" y="27"/>
                </a:cubicBezTo>
                <a:cubicBezTo>
                  <a:pt x="55" y="27"/>
                  <a:pt x="56" y="28"/>
                  <a:pt x="56" y="28"/>
                </a:cubicBezTo>
                <a:cubicBezTo>
                  <a:pt x="57" y="28"/>
                  <a:pt x="57" y="29"/>
                  <a:pt x="57" y="30"/>
                </a:cubicBezTo>
                <a:cubicBezTo>
                  <a:pt x="57" y="31"/>
                  <a:pt x="58" y="30"/>
                  <a:pt x="59" y="31"/>
                </a:cubicBezTo>
                <a:cubicBezTo>
                  <a:pt x="59" y="31"/>
                  <a:pt x="64" y="32"/>
                  <a:pt x="65" y="33"/>
                </a:cubicBezTo>
                <a:cubicBezTo>
                  <a:pt x="66" y="33"/>
                  <a:pt x="71" y="35"/>
                  <a:pt x="72" y="36"/>
                </a:cubicBezTo>
                <a:cubicBezTo>
                  <a:pt x="72" y="37"/>
                  <a:pt x="71" y="39"/>
                  <a:pt x="71" y="41"/>
                </a:cubicBezTo>
                <a:cubicBezTo>
                  <a:pt x="71" y="42"/>
                  <a:pt x="71" y="43"/>
                  <a:pt x="72" y="44"/>
                </a:cubicBezTo>
                <a:cubicBezTo>
                  <a:pt x="72" y="46"/>
                  <a:pt x="72" y="50"/>
                  <a:pt x="71" y="52"/>
                </a:cubicBezTo>
                <a:cubicBezTo>
                  <a:pt x="71" y="54"/>
                  <a:pt x="70" y="55"/>
                  <a:pt x="70" y="59"/>
                </a:cubicBezTo>
                <a:cubicBezTo>
                  <a:pt x="70" y="62"/>
                  <a:pt x="68" y="72"/>
                  <a:pt x="68" y="72"/>
                </a:cubicBezTo>
                <a:cubicBezTo>
                  <a:pt x="66" y="75"/>
                  <a:pt x="66" y="75"/>
                  <a:pt x="66" y="75"/>
                </a:cubicBezTo>
                <a:cubicBezTo>
                  <a:pt x="66" y="75"/>
                  <a:pt x="66" y="81"/>
                  <a:pt x="66" y="81"/>
                </a:cubicBezTo>
                <a:cubicBezTo>
                  <a:pt x="66" y="82"/>
                  <a:pt x="65" y="82"/>
                  <a:pt x="65" y="82"/>
                </a:cubicBezTo>
                <a:cubicBezTo>
                  <a:pt x="65" y="82"/>
                  <a:pt x="67" y="87"/>
                  <a:pt x="67" y="88"/>
                </a:cubicBezTo>
                <a:cubicBezTo>
                  <a:pt x="67" y="89"/>
                  <a:pt x="72" y="104"/>
                  <a:pt x="72" y="104"/>
                </a:cubicBezTo>
                <a:cubicBezTo>
                  <a:pt x="72" y="104"/>
                  <a:pt x="72" y="104"/>
                  <a:pt x="70" y="105"/>
                </a:cubicBezTo>
                <a:cubicBezTo>
                  <a:pt x="68" y="106"/>
                  <a:pt x="67" y="105"/>
                  <a:pt x="67" y="105"/>
                </a:cubicBezTo>
                <a:cubicBezTo>
                  <a:pt x="67" y="105"/>
                  <a:pt x="67" y="110"/>
                  <a:pt x="67" y="112"/>
                </a:cubicBezTo>
                <a:cubicBezTo>
                  <a:pt x="67" y="115"/>
                  <a:pt x="67" y="122"/>
                  <a:pt x="67" y="126"/>
                </a:cubicBezTo>
                <a:cubicBezTo>
                  <a:pt x="68" y="130"/>
                  <a:pt x="67" y="130"/>
                  <a:pt x="67" y="133"/>
                </a:cubicBezTo>
                <a:cubicBezTo>
                  <a:pt x="67" y="135"/>
                  <a:pt x="65" y="151"/>
                  <a:pt x="65" y="151"/>
                </a:cubicBezTo>
                <a:cubicBezTo>
                  <a:pt x="65" y="157"/>
                  <a:pt x="65" y="157"/>
                  <a:pt x="65" y="157"/>
                </a:cubicBezTo>
                <a:cubicBezTo>
                  <a:pt x="65" y="157"/>
                  <a:pt x="65" y="158"/>
                  <a:pt x="65" y="160"/>
                </a:cubicBezTo>
                <a:cubicBezTo>
                  <a:pt x="65" y="161"/>
                  <a:pt x="65" y="162"/>
                  <a:pt x="65" y="166"/>
                </a:cubicBezTo>
                <a:cubicBezTo>
                  <a:pt x="65" y="171"/>
                  <a:pt x="63" y="180"/>
                  <a:pt x="64" y="181"/>
                </a:cubicBezTo>
                <a:cubicBezTo>
                  <a:pt x="64" y="183"/>
                  <a:pt x="64" y="187"/>
                  <a:pt x="64" y="190"/>
                </a:cubicBezTo>
                <a:cubicBezTo>
                  <a:pt x="63" y="193"/>
                  <a:pt x="61" y="199"/>
                  <a:pt x="61" y="199"/>
                </a:cubicBezTo>
                <a:cubicBezTo>
                  <a:pt x="61" y="199"/>
                  <a:pt x="61" y="204"/>
                  <a:pt x="61" y="205"/>
                </a:cubicBezTo>
                <a:cubicBezTo>
                  <a:pt x="61" y="206"/>
                  <a:pt x="61" y="207"/>
                  <a:pt x="61" y="207"/>
                </a:cubicBezTo>
                <a:cubicBezTo>
                  <a:pt x="61" y="208"/>
                  <a:pt x="61" y="208"/>
                  <a:pt x="60" y="208"/>
                </a:cubicBezTo>
                <a:cubicBezTo>
                  <a:pt x="59" y="209"/>
                  <a:pt x="56" y="210"/>
                  <a:pt x="54" y="210"/>
                </a:cubicBezTo>
                <a:cubicBezTo>
                  <a:pt x="52" y="210"/>
                  <a:pt x="50" y="209"/>
                  <a:pt x="49" y="208"/>
                </a:cubicBezTo>
                <a:cubicBezTo>
                  <a:pt x="49" y="208"/>
                  <a:pt x="49" y="207"/>
                  <a:pt x="49" y="207"/>
                </a:cubicBezTo>
                <a:cubicBezTo>
                  <a:pt x="49" y="207"/>
                  <a:pt x="49" y="207"/>
                  <a:pt x="49" y="206"/>
                </a:cubicBezTo>
                <a:cubicBezTo>
                  <a:pt x="49" y="205"/>
                  <a:pt x="50" y="203"/>
                  <a:pt x="50" y="202"/>
                </a:cubicBezTo>
                <a:cubicBezTo>
                  <a:pt x="50" y="201"/>
                  <a:pt x="51" y="198"/>
                  <a:pt x="51" y="198"/>
                </a:cubicBezTo>
                <a:cubicBezTo>
                  <a:pt x="51" y="198"/>
                  <a:pt x="49" y="196"/>
                  <a:pt x="49" y="194"/>
                </a:cubicBezTo>
                <a:cubicBezTo>
                  <a:pt x="50" y="192"/>
                  <a:pt x="50" y="190"/>
                  <a:pt x="51" y="189"/>
                </a:cubicBezTo>
                <a:cubicBezTo>
                  <a:pt x="51" y="188"/>
                  <a:pt x="50" y="186"/>
                  <a:pt x="49" y="184"/>
                </a:cubicBezTo>
                <a:cubicBezTo>
                  <a:pt x="48" y="181"/>
                  <a:pt x="49" y="180"/>
                  <a:pt x="49" y="178"/>
                </a:cubicBezTo>
                <a:cubicBezTo>
                  <a:pt x="50" y="176"/>
                  <a:pt x="52" y="162"/>
                  <a:pt x="52" y="162"/>
                </a:cubicBezTo>
                <a:cubicBezTo>
                  <a:pt x="52" y="162"/>
                  <a:pt x="51" y="157"/>
                  <a:pt x="51" y="154"/>
                </a:cubicBezTo>
                <a:cubicBezTo>
                  <a:pt x="50" y="152"/>
                  <a:pt x="51" y="149"/>
                  <a:pt x="51" y="147"/>
                </a:cubicBezTo>
                <a:cubicBezTo>
                  <a:pt x="50" y="146"/>
                  <a:pt x="48" y="144"/>
                  <a:pt x="48" y="140"/>
                </a:cubicBezTo>
                <a:cubicBezTo>
                  <a:pt x="48" y="137"/>
                  <a:pt x="43" y="123"/>
                  <a:pt x="43" y="123"/>
                </a:cubicBezTo>
                <a:cubicBezTo>
                  <a:pt x="43" y="123"/>
                  <a:pt x="43" y="124"/>
                  <a:pt x="41" y="129"/>
                </a:cubicBezTo>
                <a:cubicBezTo>
                  <a:pt x="40" y="134"/>
                  <a:pt x="37" y="146"/>
                  <a:pt x="36" y="149"/>
                </a:cubicBezTo>
                <a:cubicBezTo>
                  <a:pt x="36" y="152"/>
                  <a:pt x="35" y="154"/>
                  <a:pt x="34" y="156"/>
                </a:cubicBezTo>
                <a:cubicBezTo>
                  <a:pt x="32" y="157"/>
                  <a:pt x="32" y="160"/>
                  <a:pt x="32" y="163"/>
                </a:cubicBezTo>
                <a:cubicBezTo>
                  <a:pt x="31" y="166"/>
                  <a:pt x="31" y="176"/>
                  <a:pt x="31" y="176"/>
                </a:cubicBezTo>
                <a:cubicBezTo>
                  <a:pt x="30" y="182"/>
                  <a:pt x="30" y="182"/>
                  <a:pt x="30" y="182"/>
                </a:cubicBezTo>
                <a:cubicBezTo>
                  <a:pt x="30" y="182"/>
                  <a:pt x="31" y="185"/>
                  <a:pt x="31" y="186"/>
                </a:cubicBezTo>
                <a:cubicBezTo>
                  <a:pt x="32" y="187"/>
                  <a:pt x="30" y="193"/>
                  <a:pt x="30" y="193"/>
                </a:cubicBezTo>
                <a:cubicBezTo>
                  <a:pt x="30" y="193"/>
                  <a:pt x="30" y="195"/>
                  <a:pt x="30" y="196"/>
                </a:cubicBezTo>
                <a:cubicBezTo>
                  <a:pt x="30" y="197"/>
                  <a:pt x="29" y="199"/>
                  <a:pt x="29" y="199"/>
                </a:cubicBezTo>
                <a:cubicBezTo>
                  <a:pt x="29" y="199"/>
                  <a:pt x="29" y="201"/>
                  <a:pt x="29" y="202"/>
                </a:cubicBezTo>
                <a:cubicBezTo>
                  <a:pt x="29" y="202"/>
                  <a:pt x="29" y="202"/>
                  <a:pt x="28" y="202"/>
                </a:cubicBezTo>
                <a:cubicBezTo>
                  <a:pt x="27" y="203"/>
                  <a:pt x="22" y="203"/>
                  <a:pt x="22" y="203"/>
                </a:cubicBezTo>
                <a:cubicBezTo>
                  <a:pt x="22" y="203"/>
                  <a:pt x="20" y="202"/>
                  <a:pt x="20" y="202"/>
                </a:cubicBezTo>
                <a:cubicBezTo>
                  <a:pt x="20" y="202"/>
                  <a:pt x="18" y="203"/>
                  <a:pt x="13" y="205"/>
                </a:cubicBezTo>
                <a:cubicBezTo>
                  <a:pt x="8" y="206"/>
                  <a:pt x="4" y="205"/>
                  <a:pt x="3" y="205"/>
                </a:cubicBezTo>
                <a:cubicBezTo>
                  <a:pt x="2" y="204"/>
                  <a:pt x="1" y="204"/>
                  <a:pt x="0" y="203"/>
                </a:cubicBezTo>
                <a:cubicBezTo>
                  <a:pt x="0" y="203"/>
                  <a:pt x="1" y="202"/>
                  <a:pt x="1" y="202"/>
                </a:cubicBezTo>
                <a:cubicBezTo>
                  <a:pt x="1" y="202"/>
                  <a:pt x="1" y="202"/>
                  <a:pt x="1" y="20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91" name="Freeform 19"/>
          <p:cNvSpPr>
            <a:spLocks noEditPoints="1"/>
          </p:cNvSpPr>
          <p:nvPr/>
        </p:nvSpPr>
        <p:spPr bwMode="auto">
          <a:xfrm>
            <a:off x="4465637" y="2159499"/>
            <a:ext cx="904875" cy="3713163"/>
          </a:xfrm>
          <a:custGeom>
            <a:avLst/>
            <a:gdLst>
              <a:gd name="T0" fmla="*/ 41 w 50"/>
              <a:gd name="T1" fmla="*/ 34 h 205"/>
              <a:gd name="T2" fmla="*/ 39 w 50"/>
              <a:gd name="T3" fmla="*/ 29 h 205"/>
              <a:gd name="T4" fmla="*/ 39 w 50"/>
              <a:gd name="T5" fmla="*/ 29 h 205"/>
              <a:gd name="T6" fmla="*/ 38 w 50"/>
              <a:gd name="T7" fmla="*/ 27 h 205"/>
              <a:gd name="T8" fmla="*/ 37 w 50"/>
              <a:gd name="T9" fmla="*/ 26 h 205"/>
              <a:gd name="T10" fmla="*/ 41 w 50"/>
              <a:gd name="T11" fmla="*/ 23 h 205"/>
              <a:gd name="T12" fmla="*/ 41 w 50"/>
              <a:gd name="T13" fmla="*/ 18 h 205"/>
              <a:gd name="T14" fmla="*/ 40 w 50"/>
              <a:gd name="T15" fmla="*/ 15 h 205"/>
              <a:gd name="T16" fmla="*/ 27 w 50"/>
              <a:gd name="T17" fmla="*/ 2 h 205"/>
              <a:gd name="T18" fmla="*/ 20 w 50"/>
              <a:gd name="T19" fmla="*/ 10 h 205"/>
              <a:gd name="T20" fmla="*/ 20 w 50"/>
              <a:gd name="T21" fmla="*/ 15 h 205"/>
              <a:gd name="T22" fmla="*/ 20 w 50"/>
              <a:gd name="T23" fmla="*/ 21 h 205"/>
              <a:gd name="T24" fmla="*/ 25 w 50"/>
              <a:gd name="T25" fmla="*/ 30 h 205"/>
              <a:gd name="T26" fmla="*/ 20 w 50"/>
              <a:gd name="T27" fmla="*/ 33 h 205"/>
              <a:gd name="T28" fmla="*/ 15 w 50"/>
              <a:gd name="T29" fmla="*/ 37 h 205"/>
              <a:gd name="T30" fmla="*/ 14 w 50"/>
              <a:gd name="T31" fmla="*/ 38 h 205"/>
              <a:gd name="T32" fmla="*/ 8 w 50"/>
              <a:gd name="T33" fmla="*/ 49 h 205"/>
              <a:gd name="T34" fmla="*/ 2 w 50"/>
              <a:gd name="T35" fmla="*/ 59 h 205"/>
              <a:gd name="T36" fmla="*/ 3 w 50"/>
              <a:gd name="T37" fmla="*/ 71 h 205"/>
              <a:gd name="T38" fmla="*/ 11 w 50"/>
              <a:gd name="T39" fmla="*/ 74 h 205"/>
              <a:gd name="T40" fmla="*/ 3 w 50"/>
              <a:gd name="T41" fmla="*/ 93 h 205"/>
              <a:gd name="T42" fmla="*/ 5 w 50"/>
              <a:gd name="T43" fmla="*/ 101 h 205"/>
              <a:gd name="T44" fmla="*/ 1 w 50"/>
              <a:gd name="T45" fmla="*/ 132 h 205"/>
              <a:gd name="T46" fmla="*/ 3 w 50"/>
              <a:gd name="T47" fmla="*/ 139 h 205"/>
              <a:gd name="T48" fmla="*/ 13 w 50"/>
              <a:gd name="T49" fmla="*/ 168 h 205"/>
              <a:gd name="T50" fmla="*/ 20 w 50"/>
              <a:gd name="T51" fmla="*/ 187 h 205"/>
              <a:gd name="T52" fmla="*/ 16 w 50"/>
              <a:gd name="T53" fmla="*/ 195 h 205"/>
              <a:gd name="T54" fmla="*/ 11 w 50"/>
              <a:gd name="T55" fmla="*/ 201 h 205"/>
              <a:gd name="T56" fmla="*/ 17 w 50"/>
              <a:gd name="T57" fmla="*/ 202 h 205"/>
              <a:gd name="T58" fmla="*/ 29 w 50"/>
              <a:gd name="T59" fmla="*/ 203 h 205"/>
              <a:gd name="T60" fmla="*/ 31 w 50"/>
              <a:gd name="T61" fmla="*/ 202 h 205"/>
              <a:gd name="T62" fmla="*/ 34 w 50"/>
              <a:gd name="T63" fmla="*/ 195 h 205"/>
              <a:gd name="T64" fmla="*/ 36 w 50"/>
              <a:gd name="T65" fmla="*/ 185 h 205"/>
              <a:gd name="T66" fmla="*/ 37 w 50"/>
              <a:gd name="T67" fmla="*/ 174 h 205"/>
              <a:gd name="T68" fmla="*/ 39 w 50"/>
              <a:gd name="T69" fmla="*/ 142 h 205"/>
              <a:gd name="T70" fmla="*/ 41 w 50"/>
              <a:gd name="T71" fmla="*/ 134 h 205"/>
              <a:gd name="T72" fmla="*/ 42 w 50"/>
              <a:gd name="T73" fmla="*/ 100 h 205"/>
              <a:gd name="T74" fmla="*/ 40 w 50"/>
              <a:gd name="T75" fmla="*/ 85 h 205"/>
              <a:gd name="T76" fmla="*/ 39 w 50"/>
              <a:gd name="T77" fmla="*/ 72 h 205"/>
              <a:gd name="T78" fmla="*/ 46 w 50"/>
              <a:gd name="T79" fmla="*/ 56 h 205"/>
              <a:gd name="T80" fmla="*/ 49 w 50"/>
              <a:gd name="T81" fmla="*/ 43 h 205"/>
              <a:gd name="T82" fmla="*/ 43 w 50"/>
              <a:gd name="T83" fmla="*/ 36 h 205"/>
              <a:gd name="T84" fmla="*/ 28 w 50"/>
              <a:gd name="T85" fmla="*/ 181 h 205"/>
              <a:gd name="T86" fmla="*/ 22 w 50"/>
              <a:gd name="T87" fmla="*/ 160 h 205"/>
              <a:gd name="T88" fmla="*/ 16 w 50"/>
              <a:gd name="T89" fmla="*/ 143 h 205"/>
              <a:gd name="T90" fmla="*/ 17 w 50"/>
              <a:gd name="T91" fmla="*/ 134 h 205"/>
              <a:gd name="T92" fmla="*/ 27 w 50"/>
              <a:gd name="T93" fmla="*/ 139 h 205"/>
              <a:gd name="T94" fmla="*/ 30 w 50"/>
              <a:gd name="T95"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205">
                <a:moveTo>
                  <a:pt x="43" y="36"/>
                </a:moveTo>
                <a:cubicBezTo>
                  <a:pt x="43" y="35"/>
                  <a:pt x="41" y="34"/>
                  <a:pt x="41" y="34"/>
                </a:cubicBezTo>
                <a:cubicBezTo>
                  <a:pt x="41" y="34"/>
                  <a:pt x="40" y="32"/>
                  <a:pt x="40" y="31"/>
                </a:cubicBezTo>
                <a:cubicBezTo>
                  <a:pt x="39" y="30"/>
                  <a:pt x="40" y="29"/>
                  <a:pt x="39" y="29"/>
                </a:cubicBezTo>
                <a:cubicBezTo>
                  <a:pt x="39" y="29"/>
                  <a:pt x="39" y="29"/>
                  <a:pt x="39" y="29"/>
                </a:cubicBezTo>
                <a:cubicBezTo>
                  <a:pt x="39" y="29"/>
                  <a:pt x="39" y="29"/>
                  <a:pt x="39" y="29"/>
                </a:cubicBezTo>
                <a:cubicBezTo>
                  <a:pt x="38" y="28"/>
                  <a:pt x="39" y="29"/>
                  <a:pt x="39" y="29"/>
                </a:cubicBezTo>
                <a:cubicBezTo>
                  <a:pt x="38" y="28"/>
                  <a:pt x="38" y="27"/>
                  <a:pt x="38" y="27"/>
                </a:cubicBezTo>
                <a:cubicBezTo>
                  <a:pt x="38" y="27"/>
                  <a:pt x="37" y="27"/>
                  <a:pt x="37" y="27"/>
                </a:cubicBezTo>
                <a:cubicBezTo>
                  <a:pt x="37" y="27"/>
                  <a:pt x="37" y="26"/>
                  <a:pt x="37" y="26"/>
                </a:cubicBezTo>
                <a:cubicBezTo>
                  <a:pt x="38" y="27"/>
                  <a:pt x="40" y="27"/>
                  <a:pt x="41" y="25"/>
                </a:cubicBezTo>
                <a:cubicBezTo>
                  <a:pt x="42" y="24"/>
                  <a:pt x="41" y="23"/>
                  <a:pt x="41" y="23"/>
                </a:cubicBezTo>
                <a:cubicBezTo>
                  <a:pt x="41" y="23"/>
                  <a:pt x="42" y="23"/>
                  <a:pt x="42" y="22"/>
                </a:cubicBezTo>
                <a:cubicBezTo>
                  <a:pt x="42" y="20"/>
                  <a:pt x="42" y="19"/>
                  <a:pt x="41" y="18"/>
                </a:cubicBezTo>
                <a:cubicBezTo>
                  <a:pt x="41" y="18"/>
                  <a:pt x="41" y="17"/>
                  <a:pt x="40" y="17"/>
                </a:cubicBezTo>
                <a:cubicBezTo>
                  <a:pt x="41" y="16"/>
                  <a:pt x="41" y="15"/>
                  <a:pt x="40" y="15"/>
                </a:cubicBezTo>
                <a:cubicBezTo>
                  <a:pt x="40" y="15"/>
                  <a:pt x="40" y="15"/>
                  <a:pt x="40" y="15"/>
                </a:cubicBezTo>
                <a:cubicBezTo>
                  <a:pt x="42" y="7"/>
                  <a:pt x="34" y="0"/>
                  <a:pt x="27" y="2"/>
                </a:cubicBezTo>
                <a:cubicBezTo>
                  <a:pt x="21" y="3"/>
                  <a:pt x="21" y="7"/>
                  <a:pt x="21" y="7"/>
                </a:cubicBezTo>
                <a:cubicBezTo>
                  <a:pt x="21" y="7"/>
                  <a:pt x="20" y="8"/>
                  <a:pt x="20" y="10"/>
                </a:cubicBezTo>
                <a:cubicBezTo>
                  <a:pt x="20" y="11"/>
                  <a:pt x="20" y="13"/>
                  <a:pt x="20" y="13"/>
                </a:cubicBezTo>
                <a:cubicBezTo>
                  <a:pt x="20" y="13"/>
                  <a:pt x="20" y="14"/>
                  <a:pt x="20" y="15"/>
                </a:cubicBezTo>
                <a:cubicBezTo>
                  <a:pt x="20" y="16"/>
                  <a:pt x="20" y="17"/>
                  <a:pt x="20" y="17"/>
                </a:cubicBezTo>
                <a:cubicBezTo>
                  <a:pt x="20" y="18"/>
                  <a:pt x="20" y="19"/>
                  <a:pt x="20" y="21"/>
                </a:cubicBezTo>
                <a:cubicBezTo>
                  <a:pt x="21" y="23"/>
                  <a:pt x="22" y="27"/>
                  <a:pt x="23" y="28"/>
                </a:cubicBezTo>
                <a:cubicBezTo>
                  <a:pt x="24" y="30"/>
                  <a:pt x="25" y="30"/>
                  <a:pt x="25" y="30"/>
                </a:cubicBezTo>
                <a:cubicBezTo>
                  <a:pt x="25" y="30"/>
                  <a:pt x="25" y="31"/>
                  <a:pt x="25" y="31"/>
                </a:cubicBezTo>
                <a:cubicBezTo>
                  <a:pt x="24" y="31"/>
                  <a:pt x="21" y="32"/>
                  <a:pt x="20" y="33"/>
                </a:cubicBezTo>
                <a:cubicBezTo>
                  <a:pt x="19" y="34"/>
                  <a:pt x="18" y="35"/>
                  <a:pt x="17" y="35"/>
                </a:cubicBezTo>
                <a:cubicBezTo>
                  <a:pt x="17" y="36"/>
                  <a:pt x="16" y="36"/>
                  <a:pt x="15" y="37"/>
                </a:cubicBezTo>
                <a:cubicBezTo>
                  <a:pt x="16" y="37"/>
                  <a:pt x="16" y="37"/>
                  <a:pt x="16" y="37"/>
                </a:cubicBezTo>
                <a:cubicBezTo>
                  <a:pt x="15" y="38"/>
                  <a:pt x="14" y="38"/>
                  <a:pt x="14" y="38"/>
                </a:cubicBezTo>
                <a:cubicBezTo>
                  <a:pt x="14" y="38"/>
                  <a:pt x="11" y="43"/>
                  <a:pt x="10" y="45"/>
                </a:cubicBezTo>
                <a:cubicBezTo>
                  <a:pt x="9" y="47"/>
                  <a:pt x="9" y="47"/>
                  <a:pt x="8" y="49"/>
                </a:cubicBezTo>
                <a:cubicBezTo>
                  <a:pt x="7" y="51"/>
                  <a:pt x="8" y="50"/>
                  <a:pt x="6" y="53"/>
                </a:cubicBezTo>
                <a:cubicBezTo>
                  <a:pt x="5" y="55"/>
                  <a:pt x="4" y="56"/>
                  <a:pt x="2" y="59"/>
                </a:cubicBezTo>
                <a:cubicBezTo>
                  <a:pt x="1" y="62"/>
                  <a:pt x="0" y="62"/>
                  <a:pt x="0" y="65"/>
                </a:cubicBezTo>
                <a:cubicBezTo>
                  <a:pt x="0" y="68"/>
                  <a:pt x="1" y="70"/>
                  <a:pt x="3" y="71"/>
                </a:cubicBezTo>
                <a:cubicBezTo>
                  <a:pt x="5" y="73"/>
                  <a:pt x="6" y="72"/>
                  <a:pt x="8" y="73"/>
                </a:cubicBezTo>
                <a:cubicBezTo>
                  <a:pt x="10" y="73"/>
                  <a:pt x="11" y="74"/>
                  <a:pt x="11" y="74"/>
                </a:cubicBezTo>
                <a:cubicBezTo>
                  <a:pt x="11" y="74"/>
                  <a:pt x="6" y="82"/>
                  <a:pt x="6" y="86"/>
                </a:cubicBezTo>
                <a:cubicBezTo>
                  <a:pt x="5" y="89"/>
                  <a:pt x="5" y="91"/>
                  <a:pt x="3" y="93"/>
                </a:cubicBezTo>
                <a:cubicBezTo>
                  <a:pt x="2" y="96"/>
                  <a:pt x="1" y="98"/>
                  <a:pt x="2" y="98"/>
                </a:cubicBezTo>
                <a:cubicBezTo>
                  <a:pt x="3" y="99"/>
                  <a:pt x="5" y="101"/>
                  <a:pt x="5" y="101"/>
                </a:cubicBezTo>
                <a:cubicBezTo>
                  <a:pt x="5" y="101"/>
                  <a:pt x="3" y="113"/>
                  <a:pt x="2" y="120"/>
                </a:cubicBezTo>
                <a:cubicBezTo>
                  <a:pt x="2" y="126"/>
                  <a:pt x="1" y="132"/>
                  <a:pt x="1" y="132"/>
                </a:cubicBezTo>
                <a:cubicBezTo>
                  <a:pt x="3" y="133"/>
                  <a:pt x="3" y="133"/>
                  <a:pt x="3" y="133"/>
                </a:cubicBezTo>
                <a:cubicBezTo>
                  <a:pt x="3" y="133"/>
                  <a:pt x="3" y="138"/>
                  <a:pt x="3" y="139"/>
                </a:cubicBezTo>
                <a:cubicBezTo>
                  <a:pt x="3" y="141"/>
                  <a:pt x="3" y="142"/>
                  <a:pt x="3" y="143"/>
                </a:cubicBezTo>
                <a:cubicBezTo>
                  <a:pt x="4" y="145"/>
                  <a:pt x="10" y="162"/>
                  <a:pt x="13" y="168"/>
                </a:cubicBezTo>
                <a:cubicBezTo>
                  <a:pt x="16" y="173"/>
                  <a:pt x="18" y="178"/>
                  <a:pt x="19" y="182"/>
                </a:cubicBezTo>
                <a:cubicBezTo>
                  <a:pt x="20" y="185"/>
                  <a:pt x="20" y="187"/>
                  <a:pt x="20" y="187"/>
                </a:cubicBezTo>
                <a:cubicBezTo>
                  <a:pt x="20" y="187"/>
                  <a:pt x="19" y="188"/>
                  <a:pt x="18" y="190"/>
                </a:cubicBezTo>
                <a:cubicBezTo>
                  <a:pt x="17" y="192"/>
                  <a:pt x="18" y="193"/>
                  <a:pt x="16" y="195"/>
                </a:cubicBezTo>
                <a:cubicBezTo>
                  <a:pt x="14" y="197"/>
                  <a:pt x="12" y="198"/>
                  <a:pt x="11" y="199"/>
                </a:cubicBezTo>
                <a:cubicBezTo>
                  <a:pt x="10" y="199"/>
                  <a:pt x="11" y="201"/>
                  <a:pt x="11" y="201"/>
                </a:cubicBezTo>
                <a:cubicBezTo>
                  <a:pt x="11" y="201"/>
                  <a:pt x="10" y="201"/>
                  <a:pt x="11" y="202"/>
                </a:cubicBezTo>
                <a:cubicBezTo>
                  <a:pt x="11" y="202"/>
                  <a:pt x="17" y="202"/>
                  <a:pt x="17" y="202"/>
                </a:cubicBezTo>
                <a:cubicBezTo>
                  <a:pt x="17" y="202"/>
                  <a:pt x="18" y="203"/>
                  <a:pt x="18" y="204"/>
                </a:cubicBezTo>
                <a:cubicBezTo>
                  <a:pt x="19" y="205"/>
                  <a:pt x="28" y="204"/>
                  <a:pt x="29" y="203"/>
                </a:cubicBezTo>
                <a:cubicBezTo>
                  <a:pt x="31" y="203"/>
                  <a:pt x="31" y="200"/>
                  <a:pt x="31" y="200"/>
                </a:cubicBezTo>
                <a:cubicBezTo>
                  <a:pt x="31" y="200"/>
                  <a:pt x="31" y="202"/>
                  <a:pt x="31" y="202"/>
                </a:cubicBezTo>
                <a:cubicBezTo>
                  <a:pt x="32" y="202"/>
                  <a:pt x="33" y="202"/>
                  <a:pt x="33" y="202"/>
                </a:cubicBezTo>
                <a:cubicBezTo>
                  <a:pt x="33" y="202"/>
                  <a:pt x="34" y="196"/>
                  <a:pt x="34" y="195"/>
                </a:cubicBezTo>
                <a:cubicBezTo>
                  <a:pt x="34" y="194"/>
                  <a:pt x="36" y="193"/>
                  <a:pt x="37" y="191"/>
                </a:cubicBezTo>
                <a:cubicBezTo>
                  <a:pt x="37" y="189"/>
                  <a:pt x="37" y="186"/>
                  <a:pt x="36" y="185"/>
                </a:cubicBezTo>
                <a:cubicBezTo>
                  <a:pt x="35" y="183"/>
                  <a:pt x="35" y="183"/>
                  <a:pt x="35" y="183"/>
                </a:cubicBezTo>
                <a:cubicBezTo>
                  <a:pt x="35" y="183"/>
                  <a:pt x="34" y="183"/>
                  <a:pt x="37" y="174"/>
                </a:cubicBezTo>
                <a:cubicBezTo>
                  <a:pt x="39" y="165"/>
                  <a:pt x="42" y="159"/>
                  <a:pt x="41" y="152"/>
                </a:cubicBezTo>
                <a:cubicBezTo>
                  <a:pt x="40" y="145"/>
                  <a:pt x="39" y="143"/>
                  <a:pt x="39" y="142"/>
                </a:cubicBezTo>
                <a:cubicBezTo>
                  <a:pt x="39" y="141"/>
                  <a:pt x="39" y="134"/>
                  <a:pt x="39" y="134"/>
                </a:cubicBezTo>
                <a:cubicBezTo>
                  <a:pt x="39" y="134"/>
                  <a:pt x="41" y="135"/>
                  <a:pt x="41" y="134"/>
                </a:cubicBezTo>
                <a:cubicBezTo>
                  <a:pt x="41" y="133"/>
                  <a:pt x="43" y="115"/>
                  <a:pt x="43" y="109"/>
                </a:cubicBezTo>
                <a:cubicBezTo>
                  <a:pt x="43" y="103"/>
                  <a:pt x="42" y="100"/>
                  <a:pt x="42" y="100"/>
                </a:cubicBezTo>
                <a:cubicBezTo>
                  <a:pt x="44" y="99"/>
                  <a:pt x="44" y="99"/>
                  <a:pt x="44" y="99"/>
                </a:cubicBezTo>
                <a:cubicBezTo>
                  <a:pt x="44" y="99"/>
                  <a:pt x="41" y="87"/>
                  <a:pt x="40" y="85"/>
                </a:cubicBezTo>
                <a:cubicBezTo>
                  <a:pt x="39" y="82"/>
                  <a:pt x="40" y="81"/>
                  <a:pt x="39" y="79"/>
                </a:cubicBezTo>
                <a:cubicBezTo>
                  <a:pt x="39" y="76"/>
                  <a:pt x="38" y="73"/>
                  <a:pt x="39" y="72"/>
                </a:cubicBezTo>
                <a:cubicBezTo>
                  <a:pt x="39" y="71"/>
                  <a:pt x="42" y="64"/>
                  <a:pt x="44" y="61"/>
                </a:cubicBezTo>
                <a:cubicBezTo>
                  <a:pt x="45" y="59"/>
                  <a:pt x="46" y="57"/>
                  <a:pt x="46" y="56"/>
                </a:cubicBezTo>
                <a:cubicBezTo>
                  <a:pt x="46" y="55"/>
                  <a:pt x="47" y="54"/>
                  <a:pt x="47" y="54"/>
                </a:cubicBezTo>
                <a:cubicBezTo>
                  <a:pt x="47" y="54"/>
                  <a:pt x="49" y="46"/>
                  <a:pt x="49" y="43"/>
                </a:cubicBezTo>
                <a:cubicBezTo>
                  <a:pt x="50" y="40"/>
                  <a:pt x="50" y="39"/>
                  <a:pt x="49" y="39"/>
                </a:cubicBezTo>
                <a:cubicBezTo>
                  <a:pt x="49" y="38"/>
                  <a:pt x="44" y="37"/>
                  <a:pt x="43" y="36"/>
                </a:cubicBezTo>
                <a:close/>
                <a:moveTo>
                  <a:pt x="30" y="173"/>
                </a:moveTo>
                <a:cubicBezTo>
                  <a:pt x="29" y="178"/>
                  <a:pt x="28" y="181"/>
                  <a:pt x="28" y="181"/>
                </a:cubicBezTo>
                <a:cubicBezTo>
                  <a:pt x="28" y="181"/>
                  <a:pt x="27" y="178"/>
                  <a:pt x="25" y="173"/>
                </a:cubicBezTo>
                <a:cubicBezTo>
                  <a:pt x="24" y="168"/>
                  <a:pt x="22" y="163"/>
                  <a:pt x="22" y="160"/>
                </a:cubicBezTo>
                <a:cubicBezTo>
                  <a:pt x="22" y="156"/>
                  <a:pt x="20" y="149"/>
                  <a:pt x="18" y="147"/>
                </a:cubicBezTo>
                <a:cubicBezTo>
                  <a:pt x="16" y="144"/>
                  <a:pt x="16" y="144"/>
                  <a:pt x="16" y="143"/>
                </a:cubicBezTo>
                <a:cubicBezTo>
                  <a:pt x="16" y="143"/>
                  <a:pt x="16" y="139"/>
                  <a:pt x="16" y="137"/>
                </a:cubicBezTo>
                <a:cubicBezTo>
                  <a:pt x="16" y="136"/>
                  <a:pt x="17" y="134"/>
                  <a:pt x="17" y="134"/>
                </a:cubicBezTo>
                <a:cubicBezTo>
                  <a:pt x="19" y="135"/>
                  <a:pt x="23" y="135"/>
                  <a:pt x="26" y="135"/>
                </a:cubicBezTo>
                <a:cubicBezTo>
                  <a:pt x="26" y="135"/>
                  <a:pt x="26" y="136"/>
                  <a:pt x="27" y="139"/>
                </a:cubicBezTo>
                <a:cubicBezTo>
                  <a:pt x="27" y="142"/>
                  <a:pt x="29" y="145"/>
                  <a:pt x="29" y="145"/>
                </a:cubicBezTo>
                <a:cubicBezTo>
                  <a:pt x="29" y="145"/>
                  <a:pt x="30" y="168"/>
                  <a:pt x="30" y="17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92" name="Freeform 21"/>
          <p:cNvSpPr>
            <a:spLocks noEditPoints="1"/>
          </p:cNvSpPr>
          <p:nvPr/>
        </p:nvSpPr>
        <p:spPr bwMode="auto">
          <a:xfrm>
            <a:off x="6751637" y="2137567"/>
            <a:ext cx="977900" cy="3749675"/>
          </a:xfrm>
          <a:custGeom>
            <a:avLst/>
            <a:gdLst>
              <a:gd name="T0" fmla="*/ 2 w 54"/>
              <a:gd name="T1" fmla="*/ 75 h 207"/>
              <a:gd name="T2" fmla="*/ 10 w 54"/>
              <a:gd name="T3" fmla="*/ 75 h 207"/>
              <a:gd name="T4" fmla="*/ 18 w 54"/>
              <a:gd name="T5" fmla="*/ 80 h 207"/>
              <a:gd name="T6" fmla="*/ 17 w 54"/>
              <a:gd name="T7" fmla="*/ 90 h 207"/>
              <a:gd name="T8" fmla="*/ 16 w 54"/>
              <a:gd name="T9" fmla="*/ 111 h 207"/>
              <a:gd name="T10" fmla="*/ 22 w 54"/>
              <a:gd name="T11" fmla="*/ 146 h 207"/>
              <a:gd name="T12" fmla="*/ 21 w 54"/>
              <a:gd name="T13" fmla="*/ 153 h 207"/>
              <a:gd name="T14" fmla="*/ 21 w 54"/>
              <a:gd name="T15" fmla="*/ 180 h 207"/>
              <a:gd name="T16" fmla="*/ 18 w 54"/>
              <a:gd name="T17" fmla="*/ 184 h 207"/>
              <a:gd name="T18" fmla="*/ 14 w 54"/>
              <a:gd name="T19" fmla="*/ 192 h 207"/>
              <a:gd name="T20" fmla="*/ 17 w 54"/>
              <a:gd name="T21" fmla="*/ 204 h 207"/>
              <a:gd name="T22" fmla="*/ 18 w 54"/>
              <a:gd name="T23" fmla="*/ 196 h 207"/>
              <a:gd name="T24" fmla="*/ 20 w 54"/>
              <a:gd name="T25" fmla="*/ 206 h 207"/>
              <a:gd name="T26" fmla="*/ 21 w 54"/>
              <a:gd name="T27" fmla="*/ 196 h 207"/>
              <a:gd name="T28" fmla="*/ 27 w 54"/>
              <a:gd name="T29" fmla="*/ 203 h 207"/>
              <a:gd name="T30" fmla="*/ 31 w 54"/>
              <a:gd name="T31" fmla="*/ 206 h 207"/>
              <a:gd name="T32" fmla="*/ 41 w 54"/>
              <a:gd name="T33" fmla="*/ 202 h 207"/>
              <a:gd name="T34" fmla="*/ 35 w 54"/>
              <a:gd name="T35" fmla="*/ 198 h 207"/>
              <a:gd name="T36" fmla="*/ 32 w 54"/>
              <a:gd name="T37" fmla="*/ 189 h 207"/>
              <a:gd name="T38" fmla="*/ 35 w 54"/>
              <a:gd name="T39" fmla="*/ 172 h 207"/>
              <a:gd name="T40" fmla="*/ 50 w 54"/>
              <a:gd name="T41" fmla="*/ 151 h 207"/>
              <a:gd name="T42" fmla="*/ 54 w 54"/>
              <a:gd name="T43" fmla="*/ 144 h 207"/>
              <a:gd name="T44" fmla="*/ 48 w 54"/>
              <a:gd name="T45" fmla="*/ 98 h 207"/>
              <a:gd name="T46" fmla="*/ 52 w 54"/>
              <a:gd name="T47" fmla="*/ 89 h 207"/>
              <a:gd name="T48" fmla="*/ 46 w 54"/>
              <a:gd name="T49" fmla="*/ 74 h 207"/>
              <a:gd name="T50" fmla="*/ 53 w 54"/>
              <a:gd name="T51" fmla="*/ 69 h 207"/>
              <a:gd name="T52" fmla="*/ 52 w 54"/>
              <a:gd name="T53" fmla="*/ 63 h 207"/>
              <a:gd name="T54" fmla="*/ 49 w 54"/>
              <a:gd name="T55" fmla="*/ 56 h 207"/>
              <a:gd name="T56" fmla="*/ 46 w 54"/>
              <a:gd name="T57" fmla="*/ 50 h 207"/>
              <a:gd name="T58" fmla="*/ 41 w 54"/>
              <a:gd name="T59" fmla="*/ 35 h 207"/>
              <a:gd name="T60" fmla="*/ 34 w 54"/>
              <a:gd name="T61" fmla="*/ 31 h 207"/>
              <a:gd name="T62" fmla="*/ 34 w 54"/>
              <a:gd name="T63" fmla="*/ 28 h 207"/>
              <a:gd name="T64" fmla="*/ 28 w 54"/>
              <a:gd name="T65" fmla="*/ 26 h 207"/>
              <a:gd name="T66" fmla="*/ 30 w 54"/>
              <a:gd name="T67" fmla="*/ 23 h 207"/>
              <a:gd name="T68" fmla="*/ 32 w 54"/>
              <a:gd name="T69" fmla="*/ 18 h 207"/>
              <a:gd name="T70" fmla="*/ 31 w 54"/>
              <a:gd name="T71" fmla="*/ 14 h 207"/>
              <a:gd name="T72" fmla="*/ 31 w 54"/>
              <a:gd name="T73" fmla="*/ 8 h 207"/>
              <a:gd name="T74" fmla="*/ 18 w 54"/>
              <a:gd name="T75" fmla="*/ 1 h 207"/>
              <a:gd name="T76" fmla="*/ 14 w 54"/>
              <a:gd name="T77" fmla="*/ 14 h 207"/>
              <a:gd name="T78" fmla="*/ 13 w 54"/>
              <a:gd name="T79" fmla="*/ 16 h 207"/>
              <a:gd name="T80" fmla="*/ 12 w 54"/>
              <a:gd name="T81" fmla="*/ 19 h 207"/>
              <a:gd name="T82" fmla="*/ 14 w 54"/>
              <a:gd name="T83" fmla="*/ 25 h 207"/>
              <a:gd name="T84" fmla="*/ 16 w 54"/>
              <a:gd name="T85" fmla="*/ 24 h 207"/>
              <a:gd name="T86" fmla="*/ 16 w 54"/>
              <a:gd name="T87" fmla="*/ 25 h 207"/>
              <a:gd name="T88" fmla="*/ 16 w 54"/>
              <a:gd name="T89" fmla="*/ 27 h 207"/>
              <a:gd name="T90" fmla="*/ 16 w 54"/>
              <a:gd name="T91" fmla="*/ 27 h 207"/>
              <a:gd name="T92" fmla="*/ 14 w 54"/>
              <a:gd name="T93" fmla="*/ 30 h 207"/>
              <a:gd name="T94" fmla="*/ 5 w 54"/>
              <a:gd name="T95" fmla="*/ 34 h 207"/>
              <a:gd name="T96" fmla="*/ 2 w 54"/>
              <a:gd name="T97" fmla="*/ 45 h 207"/>
              <a:gd name="T98" fmla="*/ 2 w 54"/>
              <a:gd name="T99" fmla="*/ 52 h 207"/>
              <a:gd name="T100" fmla="*/ 0 w 54"/>
              <a:gd name="T101" fmla="*/ 72 h 207"/>
              <a:gd name="T102" fmla="*/ 36 w 54"/>
              <a:gd name="T103" fmla="*/ 145 h 207"/>
              <a:gd name="T104" fmla="*/ 36 w 54"/>
              <a:gd name="T105" fmla="*/ 147 h 207"/>
              <a:gd name="T106" fmla="*/ 11 w 54"/>
              <a:gd name="T107" fmla="*/ 62 h 207"/>
              <a:gd name="T108" fmla="*/ 16 w 54"/>
              <a:gd name="T109" fmla="*/ 62 h 207"/>
              <a:gd name="T110" fmla="*/ 18 w 54"/>
              <a:gd name="T111" fmla="*/ 66 h 207"/>
              <a:gd name="T112" fmla="*/ 11 w 54"/>
              <a:gd name="T113" fmla="*/ 66 h 207"/>
              <a:gd name="T114" fmla="*/ 11 w 54"/>
              <a:gd name="T115" fmla="*/ 6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07">
                <a:moveTo>
                  <a:pt x="0" y="72"/>
                </a:moveTo>
                <a:cubicBezTo>
                  <a:pt x="0" y="72"/>
                  <a:pt x="1" y="74"/>
                  <a:pt x="2" y="75"/>
                </a:cubicBezTo>
                <a:cubicBezTo>
                  <a:pt x="3" y="76"/>
                  <a:pt x="4" y="75"/>
                  <a:pt x="6" y="75"/>
                </a:cubicBezTo>
                <a:cubicBezTo>
                  <a:pt x="8" y="75"/>
                  <a:pt x="8" y="76"/>
                  <a:pt x="10" y="75"/>
                </a:cubicBezTo>
                <a:cubicBezTo>
                  <a:pt x="12" y="75"/>
                  <a:pt x="19" y="75"/>
                  <a:pt x="19" y="75"/>
                </a:cubicBezTo>
                <a:cubicBezTo>
                  <a:pt x="19" y="75"/>
                  <a:pt x="19" y="78"/>
                  <a:pt x="18" y="80"/>
                </a:cubicBezTo>
                <a:cubicBezTo>
                  <a:pt x="18" y="82"/>
                  <a:pt x="15" y="90"/>
                  <a:pt x="15" y="90"/>
                </a:cubicBezTo>
                <a:cubicBezTo>
                  <a:pt x="17" y="90"/>
                  <a:pt x="17" y="90"/>
                  <a:pt x="17" y="90"/>
                </a:cubicBezTo>
                <a:cubicBezTo>
                  <a:pt x="17" y="90"/>
                  <a:pt x="17" y="91"/>
                  <a:pt x="16" y="92"/>
                </a:cubicBezTo>
                <a:cubicBezTo>
                  <a:pt x="16" y="94"/>
                  <a:pt x="15" y="104"/>
                  <a:pt x="16" y="111"/>
                </a:cubicBezTo>
                <a:cubicBezTo>
                  <a:pt x="16" y="119"/>
                  <a:pt x="17" y="146"/>
                  <a:pt x="17" y="146"/>
                </a:cubicBezTo>
                <a:cubicBezTo>
                  <a:pt x="22" y="146"/>
                  <a:pt x="22" y="146"/>
                  <a:pt x="22" y="146"/>
                </a:cubicBezTo>
                <a:cubicBezTo>
                  <a:pt x="22" y="146"/>
                  <a:pt x="22" y="146"/>
                  <a:pt x="22" y="146"/>
                </a:cubicBezTo>
                <a:cubicBezTo>
                  <a:pt x="22" y="147"/>
                  <a:pt x="22" y="150"/>
                  <a:pt x="21" y="153"/>
                </a:cubicBezTo>
                <a:cubicBezTo>
                  <a:pt x="20" y="157"/>
                  <a:pt x="22" y="177"/>
                  <a:pt x="22" y="177"/>
                </a:cubicBezTo>
                <a:cubicBezTo>
                  <a:pt x="22" y="177"/>
                  <a:pt x="22" y="179"/>
                  <a:pt x="21" y="180"/>
                </a:cubicBezTo>
                <a:cubicBezTo>
                  <a:pt x="20" y="181"/>
                  <a:pt x="18" y="184"/>
                  <a:pt x="18" y="184"/>
                </a:cubicBezTo>
                <a:cubicBezTo>
                  <a:pt x="18" y="184"/>
                  <a:pt x="18" y="184"/>
                  <a:pt x="18" y="184"/>
                </a:cubicBezTo>
                <a:cubicBezTo>
                  <a:pt x="17" y="184"/>
                  <a:pt x="15" y="186"/>
                  <a:pt x="14" y="188"/>
                </a:cubicBezTo>
                <a:cubicBezTo>
                  <a:pt x="13" y="190"/>
                  <a:pt x="14" y="190"/>
                  <a:pt x="14" y="192"/>
                </a:cubicBezTo>
                <a:cubicBezTo>
                  <a:pt x="15" y="193"/>
                  <a:pt x="16" y="204"/>
                  <a:pt x="16" y="204"/>
                </a:cubicBezTo>
                <a:cubicBezTo>
                  <a:pt x="16" y="204"/>
                  <a:pt x="17" y="204"/>
                  <a:pt x="17" y="204"/>
                </a:cubicBezTo>
                <a:cubicBezTo>
                  <a:pt x="17" y="204"/>
                  <a:pt x="17" y="194"/>
                  <a:pt x="17" y="194"/>
                </a:cubicBezTo>
                <a:cubicBezTo>
                  <a:pt x="17" y="194"/>
                  <a:pt x="18" y="195"/>
                  <a:pt x="18" y="196"/>
                </a:cubicBezTo>
                <a:cubicBezTo>
                  <a:pt x="19" y="198"/>
                  <a:pt x="19" y="206"/>
                  <a:pt x="19" y="206"/>
                </a:cubicBezTo>
                <a:cubicBezTo>
                  <a:pt x="19" y="206"/>
                  <a:pt x="20" y="206"/>
                  <a:pt x="20" y="206"/>
                </a:cubicBezTo>
                <a:cubicBezTo>
                  <a:pt x="21" y="206"/>
                  <a:pt x="20" y="197"/>
                  <a:pt x="20" y="197"/>
                </a:cubicBezTo>
                <a:cubicBezTo>
                  <a:pt x="20" y="196"/>
                  <a:pt x="21" y="196"/>
                  <a:pt x="21" y="196"/>
                </a:cubicBezTo>
                <a:cubicBezTo>
                  <a:pt x="22" y="195"/>
                  <a:pt x="22" y="196"/>
                  <a:pt x="23" y="197"/>
                </a:cubicBezTo>
                <a:cubicBezTo>
                  <a:pt x="24" y="199"/>
                  <a:pt x="26" y="203"/>
                  <a:pt x="27" y="203"/>
                </a:cubicBezTo>
                <a:cubicBezTo>
                  <a:pt x="27" y="204"/>
                  <a:pt x="28" y="204"/>
                  <a:pt x="28" y="204"/>
                </a:cubicBezTo>
                <a:cubicBezTo>
                  <a:pt x="28" y="204"/>
                  <a:pt x="29" y="206"/>
                  <a:pt x="31" y="206"/>
                </a:cubicBezTo>
                <a:cubicBezTo>
                  <a:pt x="33" y="207"/>
                  <a:pt x="40" y="205"/>
                  <a:pt x="41" y="204"/>
                </a:cubicBezTo>
                <a:cubicBezTo>
                  <a:pt x="41" y="204"/>
                  <a:pt x="41" y="203"/>
                  <a:pt x="41" y="202"/>
                </a:cubicBezTo>
                <a:cubicBezTo>
                  <a:pt x="41" y="201"/>
                  <a:pt x="39" y="201"/>
                  <a:pt x="37" y="200"/>
                </a:cubicBezTo>
                <a:cubicBezTo>
                  <a:pt x="36" y="199"/>
                  <a:pt x="35" y="198"/>
                  <a:pt x="35" y="198"/>
                </a:cubicBezTo>
                <a:cubicBezTo>
                  <a:pt x="35" y="198"/>
                  <a:pt x="35" y="197"/>
                  <a:pt x="34" y="195"/>
                </a:cubicBezTo>
                <a:cubicBezTo>
                  <a:pt x="34" y="192"/>
                  <a:pt x="33" y="192"/>
                  <a:pt x="32" y="189"/>
                </a:cubicBezTo>
                <a:cubicBezTo>
                  <a:pt x="31" y="186"/>
                  <a:pt x="31" y="177"/>
                  <a:pt x="31" y="177"/>
                </a:cubicBezTo>
                <a:cubicBezTo>
                  <a:pt x="31" y="177"/>
                  <a:pt x="32" y="175"/>
                  <a:pt x="35" y="172"/>
                </a:cubicBezTo>
                <a:cubicBezTo>
                  <a:pt x="37" y="168"/>
                  <a:pt x="44" y="157"/>
                  <a:pt x="46" y="155"/>
                </a:cubicBezTo>
                <a:cubicBezTo>
                  <a:pt x="48" y="152"/>
                  <a:pt x="48" y="153"/>
                  <a:pt x="50" y="151"/>
                </a:cubicBezTo>
                <a:cubicBezTo>
                  <a:pt x="52" y="149"/>
                  <a:pt x="53" y="144"/>
                  <a:pt x="53" y="144"/>
                </a:cubicBezTo>
                <a:cubicBezTo>
                  <a:pt x="53" y="144"/>
                  <a:pt x="54" y="144"/>
                  <a:pt x="54" y="144"/>
                </a:cubicBezTo>
                <a:cubicBezTo>
                  <a:pt x="54" y="144"/>
                  <a:pt x="52" y="122"/>
                  <a:pt x="51" y="115"/>
                </a:cubicBezTo>
                <a:cubicBezTo>
                  <a:pt x="50" y="107"/>
                  <a:pt x="48" y="99"/>
                  <a:pt x="48" y="98"/>
                </a:cubicBezTo>
                <a:cubicBezTo>
                  <a:pt x="48" y="96"/>
                  <a:pt x="48" y="90"/>
                  <a:pt x="48" y="90"/>
                </a:cubicBezTo>
                <a:cubicBezTo>
                  <a:pt x="48" y="90"/>
                  <a:pt x="51" y="89"/>
                  <a:pt x="52" y="89"/>
                </a:cubicBezTo>
                <a:cubicBezTo>
                  <a:pt x="52" y="89"/>
                  <a:pt x="51" y="87"/>
                  <a:pt x="50" y="86"/>
                </a:cubicBezTo>
                <a:cubicBezTo>
                  <a:pt x="50" y="84"/>
                  <a:pt x="46" y="74"/>
                  <a:pt x="46" y="74"/>
                </a:cubicBezTo>
                <a:cubicBezTo>
                  <a:pt x="46" y="74"/>
                  <a:pt x="47" y="74"/>
                  <a:pt x="48" y="74"/>
                </a:cubicBezTo>
                <a:cubicBezTo>
                  <a:pt x="48" y="74"/>
                  <a:pt x="52" y="71"/>
                  <a:pt x="53" y="69"/>
                </a:cubicBezTo>
                <a:cubicBezTo>
                  <a:pt x="54" y="67"/>
                  <a:pt x="53" y="67"/>
                  <a:pt x="53" y="65"/>
                </a:cubicBezTo>
                <a:cubicBezTo>
                  <a:pt x="53" y="63"/>
                  <a:pt x="52" y="64"/>
                  <a:pt x="52" y="63"/>
                </a:cubicBezTo>
                <a:cubicBezTo>
                  <a:pt x="51" y="62"/>
                  <a:pt x="51" y="61"/>
                  <a:pt x="50" y="59"/>
                </a:cubicBezTo>
                <a:cubicBezTo>
                  <a:pt x="49" y="57"/>
                  <a:pt x="50" y="58"/>
                  <a:pt x="49" y="56"/>
                </a:cubicBezTo>
                <a:cubicBezTo>
                  <a:pt x="49" y="53"/>
                  <a:pt x="49" y="54"/>
                  <a:pt x="48" y="53"/>
                </a:cubicBezTo>
                <a:cubicBezTo>
                  <a:pt x="47" y="51"/>
                  <a:pt x="47" y="51"/>
                  <a:pt x="46" y="50"/>
                </a:cubicBezTo>
                <a:cubicBezTo>
                  <a:pt x="46" y="48"/>
                  <a:pt x="42" y="36"/>
                  <a:pt x="42" y="36"/>
                </a:cubicBezTo>
                <a:cubicBezTo>
                  <a:pt x="42" y="35"/>
                  <a:pt x="42" y="35"/>
                  <a:pt x="41" y="35"/>
                </a:cubicBezTo>
                <a:cubicBezTo>
                  <a:pt x="41" y="34"/>
                  <a:pt x="40" y="34"/>
                  <a:pt x="40" y="34"/>
                </a:cubicBezTo>
                <a:cubicBezTo>
                  <a:pt x="39" y="33"/>
                  <a:pt x="35" y="32"/>
                  <a:pt x="34" y="31"/>
                </a:cubicBezTo>
                <a:cubicBezTo>
                  <a:pt x="34" y="31"/>
                  <a:pt x="34" y="31"/>
                  <a:pt x="34" y="31"/>
                </a:cubicBezTo>
                <a:cubicBezTo>
                  <a:pt x="34" y="31"/>
                  <a:pt x="34" y="29"/>
                  <a:pt x="34" y="28"/>
                </a:cubicBezTo>
                <a:cubicBezTo>
                  <a:pt x="34" y="28"/>
                  <a:pt x="33" y="28"/>
                  <a:pt x="32" y="27"/>
                </a:cubicBezTo>
                <a:cubicBezTo>
                  <a:pt x="31" y="27"/>
                  <a:pt x="28" y="26"/>
                  <a:pt x="28" y="26"/>
                </a:cubicBezTo>
                <a:cubicBezTo>
                  <a:pt x="28" y="26"/>
                  <a:pt x="28" y="26"/>
                  <a:pt x="28" y="25"/>
                </a:cubicBezTo>
                <a:cubicBezTo>
                  <a:pt x="28" y="25"/>
                  <a:pt x="29" y="24"/>
                  <a:pt x="30" y="23"/>
                </a:cubicBezTo>
                <a:cubicBezTo>
                  <a:pt x="30" y="21"/>
                  <a:pt x="31" y="19"/>
                  <a:pt x="31" y="19"/>
                </a:cubicBezTo>
                <a:cubicBezTo>
                  <a:pt x="31" y="19"/>
                  <a:pt x="31" y="19"/>
                  <a:pt x="32" y="18"/>
                </a:cubicBezTo>
                <a:cubicBezTo>
                  <a:pt x="32" y="17"/>
                  <a:pt x="32" y="15"/>
                  <a:pt x="32" y="14"/>
                </a:cubicBezTo>
                <a:cubicBezTo>
                  <a:pt x="32" y="14"/>
                  <a:pt x="31" y="14"/>
                  <a:pt x="31" y="14"/>
                </a:cubicBezTo>
                <a:cubicBezTo>
                  <a:pt x="31" y="12"/>
                  <a:pt x="31" y="12"/>
                  <a:pt x="31" y="12"/>
                </a:cubicBezTo>
                <a:cubicBezTo>
                  <a:pt x="31" y="12"/>
                  <a:pt x="32" y="10"/>
                  <a:pt x="31" y="8"/>
                </a:cubicBezTo>
                <a:cubicBezTo>
                  <a:pt x="30" y="3"/>
                  <a:pt x="30" y="2"/>
                  <a:pt x="25" y="1"/>
                </a:cubicBezTo>
                <a:cubicBezTo>
                  <a:pt x="25" y="1"/>
                  <a:pt x="20" y="0"/>
                  <a:pt x="18" y="1"/>
                </a:cubicBezTo>
                <a:cubicBezTo>
                  <a:pt x="16" y="3"/>
                  <a:pt x="14" y="5"/>
                  <a:pt x="14" y="8"/>
                </a:cubicBezTo>
                <a:cubicBezTo>
                  <a:pt x="13" y="10"/>
                  <a:pt x="14" y="14"/>
                  <a:pt x="14" y="14"/>
                </a:cubicBezTo>
                <a:cubicBezTo>
                  <a:pt x="13" y="15"/>
                  <a:pt x="13" y="15"/>
                  <a:pt x="13" y="15"/>
                </a:cubicBezTo>
                <a:cubicBezTo>
                  <a:pt x="13" y="15"/>
                  <a:pt x="12" y="16"/>
                  <a:pt x="13" y="16"/>
                </a:cubicBezTo>
                <a:cubicBezTo>
                  <a:pt x="13" y="17"/>
                  <a:pt x="13" y="17"/>
                  <a:pt x="13" y="18"/>
                </a:cubicBezTo>
                <a:cubicBezTo>
                  <a:pt x="12" y="18"/>
                  <a:pt x="12" y="19"/>
                  <a:pt x="12" y="19"/>
                </a:cubicBezTo>
                <a:cubicBezTo>
                  <a:pt x="11" y="19"/>
                  <a:pt x="10" y="20"/>
                  <a:pt x="11" y="22"/>
                </a:cubicBezTo>
                <a:cubicBezTo>
                  <a:pt x="12" y="24"/>
                  <a:pt x="13" y="25"/>
                  <a:pt x="14" y="25"/>
                </a:cubicBezTo>
                <a:cubicBezTo>
                  <a:pt x="16" y="25"/>
                  <a:pt x="16" y="24"/>
                  <a:pt x="16" y="24"/>
                </a:cubicBezTo>
                <a:cubicBezTo>
                  <a:pt x="16" y="24"/>
                  <a:pt x="16" y="24"/>
                  <a:pt x="16" y="24"/>
                </a:cubicBezTo>
                <a:cubicBezTo>
                  <a:pt x="16" y="25"/>
                  <a:pt x="16" y="25"/>
                  <a:pt x="16" y="25"/>
                </a:cubicBezTo>
                <a:cubicBezTo>
                  <a:pt x="16" y="25"/>
                  <a:pt x="16" y="25"/>
                  <a:pt x="16" y="25"/>
                </a:cubicBezTo>
                <a:cubicBezTo>
                  <a:pt x="16" y="25"/>
                  <a:pt x="16" y="26"/>
                  <a:pt x="16" y="26"/>
                </a:cubicBezTo>
                <a:cubicBezTo>
                  <a:pt x="16" y="27"/>
                  <a:pt x="16" y="27"/>
                  <a:pt x="16" y="27"/>
                </a:cubicBezTo>
                <a:cubicBezTo>
                  <a:pt x="16" y="27"/>
                  <a:pt x="16" y="27"/>
                  <a:pt x="16" y="27"/>
                </a:cubicBezTo>
                <a:cubicBezTo>
                  <a:pt x="16" y="27"/>
                  <a:pt x="16" y="27"/>
                  <a:pt x="16" y="27"/>
                </a:cubicBezTo>
                <a:cubicBezTo>
                  <a:pt x="16" y="27"/>
                  <a:pt x="14" y="28"/>
                  <a:pt x="14" y="28"/>
                </a:cubicBezTo>
                <a:cubicBezTo>
                  <a:pt x="14" y="29"/>
                  <a:pt x="14" y="30"/>
                  <a:pt x="14" y="30"/>
                </a:cubicBezTo>
                <a:cubicBezTo>
                  <a:pt x="14" y="30"/>
                  <a:pt x="10" y="31"/>
                  <a:pt x="8" y="32"/>
                </a:cubicBezTo>
                <a:cubicBezTo>
                  <a:pt x="8" y="32"/>
                  <a:pt x="6" y="33"/>
                  <a:pt x="5" y="34"/>
                </a:cubicBezTo>
                <a:cubicBezTo>
                  <a:pt x="4" y="35"/>
                  <a:pt x="4" y="37"/>
                  <a:pt x="3" y="39"/>
                </a:cubicBezTo>
                <a:cubicBezTo>
                  <a:pt x="3" y="41"/>
                  <a:pt x="2" y="44"/>
                  <a:pt x="2" y="45"/>
                </a:cubicBezTo>
                <a:cubicBezTo>
                  <a:pt x="2" y="46"/>
                  <a:pt x="2" y="47"/>
                  <a:pt x="2" y="49"/>
                </a:cubicBezTo>
                <a:cubicBezTo>
                  <a:pt x="2" y="50"/>
                  <a:pt x="2" y="50"/>
                  <a:pt x="2" y="52"/>
                </a:cubicBezTo>
                <a:cubicBezTo>
                  <a:pt x="2" y="53"/>
                  <a:pt x="2" y="53"/>
                  <a:pt x="1" y="55"/>
                </a:cubicBezTo>
                <a:cubicBezTo>
                  <a:pt x="1" y="57"/>
                  <a:pt x="0" y="71"/>
                  <a:pt x="0" y="72"/>
                </a:cubicBezTo>
                <a:close/>
                <a:moveTo>
                  <a:pt x="35" y="148"/>
                </a:moveTo>
                <a:cubicBezTo>
                  <a:pt x="35" y="148"/>
                  <a:pt x="36" y="145"/>
                  <a:pt x="36" y="145"/>
                </a:cubicBezTo>
                <a:cubicBezTo>
                  <a:pt x="37" y="145"/>
                  <a:pt x="38" y="145"/>
                  <a:pt x="38" y="145"/>
                </a:cubicBezTo>
                <a:cubicBezTo>
                  <a:pt x="38" y="145"/>
                  <a:pt x="37" y="146"/>
                  <a:pt x="36" y="147"/>
                </a:cubicBezTo>
                <a:cubicBezTo>
                  <a:pt x="36" y="148"/>
                  <a:pt x="35" y="148"/>
                  <a:pt x="35" y="148"/>
                </a:cubicBezTo>
                <a:close/>
                <a:moveTo>
                  <a:pt x="11" y="62"/>
                </a:moveTo>
                <a:cubicBezTo>
                  <a:pt x="11" y="60"/>
                  <a:pt x="14" y="57"/>
                  <a:pt x="14" y="57"/>
                </a:cubicBezTo>
                <a:cubicBezTo>
                  <a:pt x="14" y="58"/>
                  <a:pt x="15" y="60"/>
                  <a:pt x="16" y="62"/>
                </a:cubicBezTo>
                <a:cubicBezTo>
                  <a:pt x="17" y="63"/>
                  <a:pt x="18" y="63"/>
                  <a:pt x="18" y="65"/>
                </a:cubicBezTo>
                <a:cubicBezTo>
                  <a:pt x="18" y="66"/>
                  <a:pt x="18" y="66"/>
                  <a:pt x="18" y="66"/>
                </a:cubicBezTo>
                <a:cubicBezTo>
                  <a:pt x="18" y="66"/>
                  <a:pt x="17" y="66"/>
                  <a:pt x="15" y="67"/>
                </a:cubicBezTo>
                <a:cubicBezTo>
                  <a:pt x="13" y="67"/>
                  <a:pt x="12" y="67"/>
                  <a:pt x="11" y="66"/>
                </a:cubicBezTo>
                <a:cubicBezTo>
                  <a:pt x="11" y="66"/>
                  <a:pt x="11" y="67"/>
                  <a:pt x="11" y="66"/>
                </a:cubicBezTo>
                <a:cubicBezTo>
                  <a:pt x="10" y="66"/>
                  <a:pt x="11" y="63"/>
                  <a:pt x="11" y="6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93" name="Group 92"/>
          <p:cNvGrpSpPr/>
          <p:nvPr/>
        </p:nvGrpSpPr>
        <p:grpSpPr>
          <a:xfrm>
            <a:off x="8390707" y="3098974"/>
            <a:ext cx="7276330" cy="2235026"/>
            <a:chOff x="17168225" y="1683515"/>
            <a:chExt cx="3038556" cy="4342928"/>
          </a:xfrm>
        </p:grpSpPr>
        <p:sp>
          <p:nvSpPr>
            <p:cNvPr id="94" name="TextBox 93"/>
            <p:cNvSpPr txBox="1"/>
            <p:nvPr/>
          </p:nvSpPr>
          <p:spPr>
            <a:xfrm>
              <a:off x="17168225" y="2725293"/>
              <a:ext cx="3038556" cy="3301150"/>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smtClean="0">
                  <a:solidFill>
                    <a:schemeClr val="bg1">
                      <a:lumMod val="65000"/>
                    </a:schemeClr>
                  </a:solidFill>
                  <a:latin typeface="Lato" pitchFamily="34" charset="0"/>
                  <a:ea typeface="Lato" pitchFamily="34" charset="0"/>
                  <a:cs typeface="Lato" pitchFamily="34" charset="0"/>
                </a:rPr>
                <a:t>risus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5" name="TextBox 94"/>
            <p:cNvSpPr txBox="1"/>
            <p:nvPr/>
          </p:nvSpPr>
          <p:spPr>
            <a:xfrm>
              <a:off x="17183814" y="168351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96" name="TextBox 31"/>
          <p:cNvSpPr txBox="1">
            <a:spLocks noChangeArrowheads="1"/>
          </p:cNvSpPr>
          <p:nvPr/>
        </p:nvSpPr>
        <p:spPr bwMode="auto">
          <a:xfrm>
            <a:off x="5598203" y="7035185"/>
            <a:ext cx="88785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bg1"/>
                </a:solidFill>
                <a:latin typeface="Lato Black" pitchFamily="34" charset="0"/>
                <a:ea typeface="Lato Black" pitchFamily="34" charset="0"/>
                <a:cs typeface="Lato Black" pitchFamily="34" charset="0"/>
              </a:rPr>
              <a:t>A</a:t>
            </a:r>
            <a:endParaRPr lang="id-ID" sz="5400" b="1" dirty="0">
              <a:solidFill>
                <a:schemeClr val="bg1"/>
              </a:solidFill>
              <a:latin typeface="Lato Black" pitchFamily="34" charset="0"/>
              <a:ea typeface="Lato Black" pitchFamily="34" charset="0"/>
              <a:cs typeface="Lato Black" pitchFamily="34" charset="0"/>
            </a:endParaRPr>
          </a:p>
        </p:txBody>
      </p:sp>
      <p:sp>
        <p:nvSpPr>
          <p:cNvPr id="97" name="TextBox 31"/>
          <p:cNvSpPr txBox="1">
            <a:spLocks noChangeArrowheads="1"/>
          </p:cNvSpPr>
          <p:nvPr/>
        </p:nvSpPr>
        <p:spPr bwMode="auto">
          <a:xfrm>
            <a:off x="5608637" y="8754070"/>
            <a:ext cx="88785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bg1"/>
                </a:solidFill>
                <a:latin typeface="Lato Black" pitchFamily="34" charset="0"/>
                <a:ea typeface="Lato Black" pitchFamily="34" charset="0"/>
                <a:cs typeface="Lato Black" pitchFamily="34" charset="0"/>
              </a:rPr>
              <a:t>B</a:t>
            </a:r>
            <a:endParaRPr lang="id-ID" sz="5400" b="1" dirty="0">
              <a:solidFill>
                <a:schemeClr val="bg1"/>
              </a:solidFill>
              <a:latin typeface="Lato Black" pitchFamily="34" charset="0"/>
              <a:ea typeface="Lato Black" pitchFamily="34" charset="0"/>
              <a:cs typeface="Lato Black" pitchFamily="34" charset="0"/>
            </a:endParaRPr>
          </a:p>
        </p:txBody>
      </p:sp>
      <p:sp>
        <p:nvSpPr>
          <p:cNvPr id="98" name="TextBox 31"/>
          <p:cNvSpPr txBox="1">
            <a:spLocks noChangeArrowheads="1"/>
          </p:cNvSpPr>
          <p:nvPr/>
        </p:nvSpPr>
        <p:spPr bwMode="auto">
          <a:xfrm>
            <a:off x="5646034" y="10642454"/>
            <a:ext cx="88785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bg1"/>
                </a:solidFill>
                <a:latin typeface="Lato Black" pitchFamily="34" charset="0"/>
                <a:ea typeface="Lato Black" pitchFamily="34" charset="0"/>
                <a:cs typeface="Lato Black" pitchFamily="34" charset="0"/>
              </a:rPr>
              <a:t>C</a:t>
            </a:r>
            <a:endParaRPr lang="id-ID" sz="5400" b="1" dirty="0">
              <a:solidFill>
                <a:schemeClr val="bg1"/>
              </a:solidFill>
              <a:latin typeface="Lato Black" pitchFamily="34" charset="0"/>
              <a:ea typeface="Lato Black" pitchFamily="34" charset="0"/>
              <a:cs typeface="Lato Black" pitchFamily="34" charset="0"/>
            </a:endParaRPr>
          </a:p>
        </p:txBody>
      </p:sp>
      <p:sp>
        <p:nvSpPr>
          <p:cNvPr id="99" name="TextBox 31"/>
          <p:cNvSpPr txBox="1">
            <a:spLocks noChangeArrowheads="1"/>
          </p:cNvSpPr>
          <p:nvPr/>
        </p:nvSpPr>
        <p:spPr bwMode="auto">
          <a:xfrm>
            <a:off x="5656468" y="12192000"/>
            <a:ext cx="88785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5400" b="1" dirty="0" smtClean="0">
                <a:solidFill>
                  <a:schemeClr val="bg1"/>
                </a:solidFill>
                <a:latin typeface="Lato Black" pitchFamily="34" charset="0"/>
                <a:ea typeface="Lato Black" pitchFamily="34" charset="0"/>
                <a:cs typeface="Lato Black" pitchFamily="34" charset="0"/>
              </a:rPr>
              <a:t>D</a:t>
            </a:r>
            <a:endParaRPr lang="id-ID" sz="5400" b="1" dirty="0">
              <a:solidFill>
                <a:schemeClr val="bg1"/>
              </a:solidFill>
              <a:latin typeface="Lato Black" pitchFamily="34" charset="0"/>
              <a:ea typeface="Lato Black" pitchFamily="34" charset="0"/>
              <a:cs typeface="Lato Black" pitchFamily="34" charset="0"/>
            </a:endParaRPr>
          </a:p>
        </p:txBody>
      </p:sp>
      <p:grpSp>
        <p:nvGrpSpPr>
          <p:cNvPr id="54" name="Group 53"/>
          <p:cNvGrpSpPr/>
          <p:nvPr/>
        </p:nvGrpSpPr>
        <p:grpSpPr>
          <a:xfrm>
            <a:off x="-67155" y="0"/>
            <a:ext cx="15438437" cy="1483379"/>
            <a:chOff x="-67155" y="0"/>
            <a:chExt cx="15438437" cy="1483379"/>
          </a:xfrm>
        </p:grpSpPr>
        <p:sp>
          <p:nvSpPr>
            <p:cNvPr id="55" name="Freeform 5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6" name="Group 55"/>
            <p:cNvGrpSpPr/>
            <p:nvPr/>
          </p:nvGrpSpPr>
          <p:grpSpPr>
            <a:xfrm>
              <a:off x="590441" y="0"/>
              <a:ext cx="12477882" cy="1259765"/>
              <a:chOff x="15970295" y="4973456"/>
              <a:chExt cx="12477882" cy="1259765"/>
            </a:xfrm>
          </p:grpSpPr>
          <p:sp>
            <p:nvSpPr>
              <p:cNvPr id="5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58" name="TextBox 5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386821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6" name="TextBox 35"/>
          <p:cNvSpPr txBox="1"/>
          <p:nvPr/>
        </p:nvSpPr>
        <p:spPr>
          <a:xfrm>
            <a:off x="3838372" y="28956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7" name="TextBox 36"/>
          <p:cNvSpPr txBox="1"/>
          <p:nvPr/>
        </p:nvSpPr>
        <p:spPr>
          <a:xfrm>
            <a:off x="8827403" y="28956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8" name="TextBox 37"/>
          <p:cNvSpPr txBox="1"/>
          <p:nvPr/>
        </p:nvSpPr>
        <p:spPr>
          <a:xfrm>
            <a:off x="13896772" y="28956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9" name="TextBox 38"/>
          <p:cNvSpPr txBox="1"/>
          <p:nvPr/>
        </p:nvSpPr>
        <p:spPr>
          <a:xfrm>
            <a:off x="18900386" y="289560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0" name="Group 39"/>
          <p:cNvGrpSpPr/>
          <p:nvPr/>
        </p:nvGrpSpPr>
        <p:grpSpPr>
          <a:xfrm>
            <a:off x="17386627" y="2994289"/>
            <a:ext cx="1447038" cy="1447415"/>
            <a:chOff x="18094755" y="1818290"/>
            <a:chExt cx="1479473" cy="1479858"/>
          </a:xfrm>
        </p:grpSpPr>
        <p:sp>
          <p:nvSpPr>
            <p:cNvPr id="41"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2"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3" name="Group 42"/>
          <p:cNvGrpSpPr/>
          <p:nvPr/>
        </p:nvGrpSpPr>
        <p:grpSpPr>
          <a:xfrm>
            <a:off x="7288920" y="3011666"/>
            <a:ext cx="1447038" cy="1447415"/>
            <a:chOff x="4207230" y="1905000"/>
            <a:chExt cx="1479473" cy="1479858"/>
          </a:xfrm>
        </p:grpSpPr>
        <p:sp>
          <p:nvSpPr>
            <p:cNvPr id="44"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5"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6" name="Group 45"/>
          <p:cNvGrpSpPr/>
          <p:nvPr/>
        </p:nvGrpSpPr>
        <p:grpSpPr>
          <a:xfrm>
            <a:off x="2103437" y="3011666"/>
            <a:ext cx="1447038" cy="1447415"/>
            <a:chOff x="4286075" y="5835152"/>
            <a:chExt cx="1479473" cy="1479858"/>
          </a:xfrm>
        </p:grpSpPr>
        <p:sp>
          <p:nvSpPr>
            <p:cNvPr id="47"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8" name="Group 43"/>
            <p:cNvGrpSpPr/>
            <p:nvPr/>
          </p:nvGrpSpPr>
          <p:grpSpPr>
            <a:xfrm>
              <a:off x="4429505" y="5936389"/>
              <a:ext cx="1034921" cy="1229279"/>
              <a:chOff x="2060819" y="1388284"/>
              <a:chExt cx="271040" cy="321860"/>
            </a:xfrm>
            <a:solidFill>
              <a:schemeClr val="bg1"/>
            </a:solidFill>
          </p:grpSpPr>
          <p:sp>
            <p:nvSpPr>
              <p:cNvPr id="49"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0"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1"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2"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53" name="Group 52"/>
          <p:cNvGrpSpPr/>
          <p:nvPr/>
        </p:nvGrpSpPr>
        <p:grpSpPr>
          <a:xfrm>
            <a:off x="12358189" y="3009529"/>
            <a:ext cx="1447038" cy="1447415"/>
            <a:chOff x="18094755" y="5718940"/>
            <a:chExt cx="1479473" cy="1479858"/>
          </a:xfrm>
        </p:grpSpPr>
        <p:sp>
          <p:nvSpPr>
            <p:cNvPr id="54"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5"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83711788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8023720" y="5976741"/>
            <a:ext cx="8726323" cy="7739259"/>
            <a:chOff x="2938463" y="-438150"/>
            <a:chExt cx="1585913" cy="1406525"/>
          </a:xfrm>
        </p:grpSpPr>
        <p:sp>
          <p:nvSpPr>
            <p:cNvPr id="41"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7"/>
            <p:cNvSpPr>
              <a:spLocks noChangeArrowheads="1"/>
            </p:cNvSpPr>
            <p:nvPr/>
          </p:nvSpPr>
          <p:spPr bwMode="auto">
            <a:xfrm>
              <a:off x="2938463" y="-438150"/>
              <a:ext cx="1585913" cy="247650"/>
            </a:xfrm>
            <a:prstGeom prst="ellipse">
              <a:avLst/>
            </a:pr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TextBox 7"/>
          <p:cNvSpPr txBox="1"/>
          <p:nvPr/>
        </p:nvSpPr>
        <p:spPr bwMode="auto">
          <a:xfrm>
            <a:off x="1821368" y="2531491"/>
            <a:ext cx="3350597" cy="707886"/>
          </a:xfrm>
          <a:prstGeom prst="rect">
            <a:avLst/>
          </a:prstGeom>
          <a:noFill/>
        </p:spPr>
        <p:txBody>
          <a:bodyPr wrap="none">
            <a:spAutoFit/>
          </a:bodyPr>
          <a:lstStyle/>
          <a:p>
            <a:pPr defTabSz="1828434" fontAlgn="auto">
              <a:spcBef>
                <a:spcPts val="0"/>
              </a:spcBef>
              <a:spcAft>
                <a:spcPts val="0"/>
              </a:spcAft>
              <a:defRPr/>
            </a:pPr>
            <a:r>
              <a:rPr lang="id-ID" sz="4000" b="1" dirty="0" smtClean="0">
                <a:solidFill>
                  <a:schemeClr val="accent6"/>
                </a:solidFill>
                <a:latin typeface="Lato" pitchFamily="34" charset="0"/>
                <a:ea typeface="Lato" pitchFamily="34" charset="0"/>
                <a:cs typeface="Lato" pitchFamily="34" charset="0"/>
              </a:rPr>
              <a:t>Data Analysis</a:t>
            </a:r>
            <a:endParaRPr lang="id-ID" sz="4000" b="1" dirty="0">
              <a:solidFill>
                <a:schemeClr val="accent6"/>
              </a:solidFill>
              <a:latin typeface="Lato" pitchFamily="34" charset="0"/>
              <a:ea typeface="Lato" pitchFamily="34" charset="0"/>
              <a:cs typeface="Lato" pitchFamily="34" charset="0"/>
            </a:endParaRPr>
          </a:p>
        </p:txBody>
      </p:sp>
      <p:sp>
        <p:nvSpPr>
          <p:cNvPr id="9" name="TextBox 31"/>
          <p:cNvSpPr txBox="1">
            <a:spLocks noChangeArrowheads="1"/>
          </p:cNvSpPr>
          <p:nvPr/>
        </p:nvSpPr>
        <p:spPr bwMode="auto">
          <a:xfrm>
            <a:off x="1841024" y="300483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a:solidFill>
                  <a:schemeClr val="accent6"/>
                </a:solidFill>
                <a:latin typeface="Lato Black" pitchFamily="34" charset="0"/>
                <a:ea typeface="Lato Black" pitchFamily="34" charset="0"/>
                <a:cs typeface="Lato Black" pitchFamily="34" charset="0"/>
              </a:rPr>
              <a:t>8</a:t>
            </a:r>
            <a:r>
              <a:rPr lang="en-US" sz="11200" b="1" dirty="0" smtClean="0">
                <a:solidFill>
                  <a:schemeClr val="accent6"/>
                </a:solidFill>
                <a:latin typeface="Lato Black" pitchFamily="34" charset="0"/>
                <a:ea typeface="Lato Black" pitchFamily="34" charset="0"/>
                <a:cs typeface="Lato Black" pitchFamily="34" charset="0"/>
              </a:rPr>
              <a:t>9</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10" name="TextBox 30"/>
          <p:cNvSpPr txBox="1">
            <a:spLocks noChangeArrowheads="1"/>
          </p:cNvSpPr>
          <p:nvPr/>
        </p:nvSpPr>
        <p:spPr bwMode="auto">
          <a:xfrm>
            <a:off x="4738159" y="3129675"/>
            <a:ext cx="17793588" cy="1994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a:t>
            </a:r>
            <a:r>
              <a:rPr lang="pt-BR" sz="2400" dirty="0" smtClean="0">
                <a:solidFill>
                  <a:schemeClr val="tx1">
                    <a:lumMod val="50000"/>
                    <a:lumOff val="50000"/>
                  </a:schemeClr>
                </a:solidFill>
                <a:latin typeface="Lato" pitchFamily="34" charset="0"/>
                <a:ea typeface="Lato" pitchFamily="34" charset="0"/>
                <a:cs typeface="Lato" pitchFamily="34" charset="0"/>
              </a:rPr>
              <a:t>conva ornare ante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a:t>
            </a:r>
            <a:endParaRPr lang="en-US" sz="2400" dirty="0">
              <a:solidFill>
                <a:schemeClr val="tx1">
                  <a:lumMod val="50000"/>
                  <a:lumOff val="50000"/>
                </a:schemeClr>
              </a:solidFill>
              <a:latin typeface="Lato" pitchFamily="34" charset="0"/>
              <a:ea typeface="Lato" pitchFamily="34" charset="0"/>
              <a:cs typeface="Lato" pitchFamily="34" charset="0"/>
            </a:endParaRPr>
          </a:p>
          <a:p>
            <a:pPr algn="just" eaLnBrk="1" hangingPunct="1">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19" name="ตัวเชื่อมต่อตรง 237"/>
          <p:cNvCxnSpPr/>
          <p:nvPr/>
        </p:nvCxnSpPr>
        <p:spPr>
          <a:xfrm>
            <a:off x="5410543" y="5668964"/>
            <a:ext cx="2788894" cy="1363352"/>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bwMode="auto">
          <a:xfrm>
            <a:off x="2865437" y="5410200"/>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6"/>
                </a:solidFill>
                <a:latin typeface="Lato" pitchFamily="34" charset="0"/>
                <a:ea typeface="Lato" pitchFamily="34" charset="0"/>
                <a:cs typeface="Lato" pitchFamily="34" charset="0"/>
              </a:rPr>
              <a:t>Success</a:t>
            </a:r>
            <a:endParaRPr lang="id-ID" sz="4400" b="1" dirty="0">
              <a:solidFill>
                <a:schemeClr val="accent6"/>
              </a:solidFill>
              <a:latin typeface="Lato" pitchFamily="34" charset="0"/>
              <a:ea typeface="Lato" pitchFamily="34" charset="0"/>
              <a:cs typeface="Lato" pitchFamily="34" charset="0"/>
            </a:endParaRPr>
          </a:p>
        </p:txBody>
      </p:sp>
      <p:sp>
        <p:nvSpPr>
          <p:cNvPr id="21" name="TextBox 20"/>
          <p:cNvSpPr txBox="1"/>
          <p:nvPr/>
        </p:nvSpPr>
        <p:spPr>
          <a:xfrm>
            <a:off x="2804582" y="6094717"/>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2" name="ตัวเชื่อมต่อตรง 237"/>
          <p:cNvCxnSpPr/>
          <p:nvPr/>
        </p:nvCxnSpPr>
        <p:spPr>
          <a:xfrm rot="10800000" flipV="1">
            <a:off x="16036175" y="5422682"/>
            <a:ext cx="1894406" cy="804492"/>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bwMode="auto">
          <a:xfrm>
            <a:off x="16825382" y="5486400"/>
            <a:ext cx="4572000" cy="769441"/>
          </a:xfrm>
          <a:prstGeom prst="rect">
            <a:avLst/>
          </a:prstGeom>
          <a:noFill/>
        </p:spPr>
        <p:txBody>
          <a:bodyPr wrap="square">
            <a:spAutoFit/>
          </a:bodyPr>
          <a:lstStyle/>
          <a:p>
            <a:pPr algn="r" defTabSz="1828434" fontAlgn="auto">
              <a:spcBef>
                <a:spcPts val="0"/>
              </a:spcBef>
              <a:spcAft>
                <a:spcPts val="0"/>
              </a:spcAft>
              <a:defRPr/>
            </a:pPr>
            <a:r>
              <a:rPr lang="en-US" sz="4400" b="1" dirty="0" smtClean="0">
                <a:solidFill>
                  <a:schemeClr val="accent5"/>
                </a:solidFill>
                <a:latin typeface="Lato" pitchFamily="34" charset="0"/>
                <a:ea typeface="Lato" pitchFamily="34" charset="0"/>
                <a:cs typeface="Lato" pitchFamily="34" charset="0"/>
              </a:rPr>
              <a:t>Communication</a:t>
            </a:r>
            <a:endParaRPr lang="id-ID" sz="4400" b="1" dirty="0">
              <a:solidFill>
                <a:schemeClr val="accent5"/>
              </a:solidFill>
              <a:latin typeface="Lato" pitchFamily="34" charset="0"/>
              <a:ea typeface="Lato" pitchFamily="34" charset="0"/>
              <a:cs typeface="Lato" pitchFamily="34" charset="0"/>
            </a:endParaRPr>
          </a:p>
        </p:txBody>
      </p:sp>
      <p:sp>
        <p:nvSpPr>
          <p:cNvPr id="24" name="TextBox 23"/>
          <p:cNvSpPr txBox="1"/>
          <p:nvPr/>
        </p:nvSpPr>
        <p:spPr>
          <a:xfrm>
            <a:off x="18120782" y="6170917"/>
            <a:ext cx="3413655" cy="1698890"/>
          </a:xfrm>
          <a:prstGeom prst="rect">
            <a:avLst/>
          </a:prstGeom>
          <a:noFill/>
        </p:spPr>
        <p:txBody>
          <a:bodyPr wrap="square" lIns="219419" tIns="109710" rIns="219419" bIns="109710" rtlCol="0">
            <a:spAutoFit/>
          </a:bodyPr>
          <a:lstStyle/>
          <a:p>
            <a:pPr algn="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5" name="ตัวเชื่อมต่อตรง 237"/>
          <p:cNvCxnSpPr/>
          <p:nvPr/>
        </p:nvCxnSpPr>
        <p:spPr>
          <a:xfrm rot="10800000" flipV="1">
            <a:off x="13609638" y="9905999"/>
            <a:ext cx="4511147" cy="1100555"/>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bwMode="auto">
          <a:xfrm>
            <a:off x="16444382" y="9894319"/>
            <a:ext cx="4572000" cy="769441"/>
          </a:xfrm>
          <a:prstGeom prst="rect">
            <a:avLst/>
          </a:prstGeom>
          <a:noFill/>
        </p:spPr>
        <p:txBody>
          <a:bodyPr wrap="square">
            <a:spAutoFit/>
          </a:bodyPr>
          <a:lstStyle/>
          <a:p>
            <a:pPr algn="r" defTabSz="1828434" fontAlgn="auto">
              <a:spcBef>
                <a:spcPts val="0"/>
              </a:spcBef>
              <a:spcAft>
                <a:spcPts val="0"/>
              </a:spcAft>
              <a:defRPr/>
            </a:pPr>
            <a:r>
              <a:rPr lang="en-US" sz="4400" b="1" dirty="0" smtClean="0">
                <a:solidFill>
                  <a:schemeClr val="accent2"/>
                </a:solidFill>
                <a:latin typeface="Lato" pitchFamily="34" charset="0"/>
                <a:ea typeface="Lato" pitchFamily="34" charset="0"/>
                <a:cs typeface="Lato" pitchFamily="34" charset="0"/>
              </a:rPr>
              <a:t>Business</a:t>
            </a:r>
            <a:endParaRPr lang="id-ID" sz="4400" b="1" dirty="0">
              <a:solidFill>
                <a:schemeClr val="accent2"/>
              </a:solidFill>
              <a:latin typeface="Lato" pitchFamily="34" charset="0"/>
              <a:ea typeface="Lato" pitchFamily="34" charset="0"/>
              <a:cs typeface="Lato" pitchFamily="34" charset="0"/>
            </a:endParaRPr>
          </a:p>
        </p:txBody>
      </p:sp>
      <p:sp>
        <p:nvSpPr>
          <p:cNvPr id="28" name="TextBox 27"/>
          <p:cNvSpPr txBox="1"/>
          <p:nvPr/>
        </p:nvSpPr>
        <p:spPr>
          <a:xfrm>
            <a:off x="17739782" y="10578836"/>
            <a:ext cx="3413655" cy="1698890"/>
          </a:xfrm>
          <a:prstGeom prst="rect">
            <a:avLst/>
          </a:prstGeom>
          <a:noFill/>
        </p:spPr>
        <p:txBody>
          <a:bodyPr wrap="square" lIns="219419" tIns="109710" rIns="219419" bIns="109710" rtlCol="0">
            <a:spAutoFit/>
          </a:bodyPr>
          <a:lstStyle/>
          <a:p>
            <a:pPr algn="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29" name="ตัวเชื่อมต่อตรง 237"/>
          <p:cNvCxnSpPr/>
          <p:nvPr/>
        </p:nvCxnSpPr>
        <p:spPr>
          <a:xfrm>
            <a:off x="5608637" y="9927207"/>
            <a:ext cx="5791200" cy="1193753"/>
          </a:xfrm>
          <a:prstGeom prst="bentConnector3">
            <a:avLst>
              <a:gd name="adj1" fmla="val 50000"/>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bwMode="auto">
          <a:xfrm>
            <a:off x="3002492" y="9808593"/>
            <a:ext cx="4038600" cy="769441"/>
          </a:xfrm>
          <a:prstGeom prst="rect">
            <a:avLst/>
          </a:prstGeom>
          <a:noFill/>
        </p:spPr>
        <p:txBody>
          <a:bodyPr wrap="square">
            <a:spAutoFit/>
          </a:bodyPr>
          <a:lstStyle/>
          <a:p>
            <a:pPr defTabSz="1828434" fontAlgn="auto">
              <a:spcBef>
                <a:spcPts val="0"/>
              </a:spcBef>
              <a:spcAft>
                <a:spcPts val="0"/>
              </a:spcAft>
              <a:defRPr/>
            </a:pPr>
            <a:r>
              <a:rPr lang="en-US" sz="4400" b="1" dirty="0" smtClean="0">
                <a:solidFill>
                  <a:schemeClr val="accent1"/>
                </a:solidFill>
                <a:latin typeface="Lato" pitchFamily="34" charset="0"/>
                <a:ea typeface="Lato" pitchFamily="34" charset="0"/>
                <a:cs typeface="Lato" pitchFamily="34" charset="0"/>
              </a:rPr>
              <a:t>Vision</a:t>
            </a:r>
            <a:endParaRPr lang="id-ID" sz="4400" b="1" dirty="0">
              <a:solidFill>
                <a:schemeClr val="accent1"/>
              </a:solidFill>
              <a:latin typeface="Lato" pitchFamily="34" charset="0"/>
              <a:ea typeface="Lato" pitchFamily="34" charset="0"/>
              <a:cs typeface="Lato" pitchFamily="34" charset="0"/>
            </a:endParaRPr>
          </a:p>
        </p:txBody>
      </p:sp>
      <p:sp>
        <p:nvSpPr>
          <p:cNvPr id="31" name="TextBox 30"/>
          <p:cNvSpPr txBox="1"/>
          <p:nvPr/>
        </p:nvSpPr>
        <p:spPr>
          <a:xfrm>
            <a:off x="2941637" y="10493110"/>
            <a:ext cx="3413655" cy="1698890"/>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5" name="Group 34"/>
          <p:cNvGrpSpPr/>
          <p:nvPr/>
        </p:nvGrpSpPr>
        <p:grpSpPr>
          <a:xfrm>
            <a:off x="10696345" y="7995015"/>
            <a:ext cx="3429000" cy="1771395"/>
            <a:chOff x="10561637" y="4998561"/>
            <a:chExt cx="3429000" cy="1771395"/>
          </a:xfrm>
        </p:grpSpPr>
        <p:sp>
          <p:nvSpPr>
            <p:cNvPr id="36" name="TextBox 35"/>
            <p:cNvSpPr txBox="1"/>
            <p:nvPr/>
          </p:nvSpPr>
          <p:spPr>
            <a:xfrm>
              <a:off x="10561637" y="5625064"/>
              <a:ext cx="3429000" cy="1144892"/>
            </a:xfrm>
            <a:prstGeom prst="rect">
              <a:avLst/>
            </a:prstGeom>
            <a:noFill/>
          </p:spPr>
          <p:txBody>
            <a:bodyPr wrap="square" lIns="219419" tIns="109710" rIns="219419" bIns="109710" rtlCol="0">
              <a:spAutoFit/>
            </a:bodyPr>
            <a:lstStyle/>
            <a:p>
              <a:pPr algn="ctr"/>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37" name="TextBox 36"/>
            <p:cNvSpPr txBox="1"/>
            <p:nvPr/>
          </p:nvSpPr>
          <p:spPr>
            <a:xfrm>
              <a:off x="11018837" y="4998561"/>
              <a:ext cx="2528965" cy="615553"/>
            </a:xfrm>
            <a:prstGeom prst="rect">
              <a:avLst/>
            </a:prstGeom>
            <a:noFill/>
          </p:spPr>
          <p:txBody>
            <a:bodyPr wrap="square" lIns="0" tIns="0" rIns="0" bIns="0" rtlCol="0">
              <a:spAutoFit/>
            </a:bodyPr>
            <a:lstStyle/>
            <a:p>
              <a:pPr algn="ctr"/>
              <a:r>
                <a:rPr lang="en-US" sz="4000" b="1" smtClean="0">
                  <a:solidFill>
                    <a:schemeClr val="bg1"/>
                  </a:solidFill>
                  <a:latin typeface="Lato Regular"/>
                  <a:cs typeface="Lato Regular"/>
                </a:rPr>
                <a:t>100%</a:t>
              </a:r>
              <a:endParaRPr lang="en-US" sz="4000" b="1" dirty="0">
                <a:solidFill>
                  <a:schemeClr val="bg1"/>
                </a:solidFill>
                <a:latin typeface="Lato Regular"/>
                <a:cs typeface="Lato Regular"/>
              </a:endParaRPr>
            </a:p>
          </p:txBody>
        </p:sp>
      </p:grpSp>
      <p:grpSp>
        <p:nvGrpSpPr>
          <p:cNvPr id="38" name="Group 37"/>
          <p:cNvGrpSpPr/>
          <p:nvPr/>
        </p:nvGrpSpPr>
        <p:grpSpPr>
          <a:xfrm>
            <a:off x="-67155" y="0"/>
            <a:ext cx="15438437" cy="1483379"/>
            <a:chOff x="-67155" y="0"/>
            <a:chExt cx="15438437" cy="1483379"/>
          </a:xfrm>
        </p:grpSpPr>
        <p:sp>
          <p:nvSpPr>
            <p:cNvPr id="39" name="Freeform 38"/>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0" name="Group 39"/>
            <p:cNvGrpSpPr/>
            <p:nvPr/>
          </p:nvGrpSpPr>
          <p:grpSpPr>
            <a:xfrm>
              <a:off x="590441" y="0"/>
              <a:ext cx="12477882" cy="1259765"/>
              <a:chOff x="15970295" y="4973456"/>
              <a:chExt cx="12477882" cy="1259765"/>
            </a:xfrm>
          </p:grpSpPr>
          <p:sp>
            <p:nvSpPr>
              <p:cNvPr id="43"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44" name="TextBox 43"/>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3396765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22" presetClass="entr" presetSubtype="2"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righ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0" grpId="0"/>
      <p:bldP spid="21" grpId="0"/>
      <p:bldP spid="23" grpId="0"/>
      <p:bldP spid="24" grpId="0"/>
      <p:bldP spid="26" grpId="0"/>
      <p:bldP spid="28" grpId="0"/>
      <p:bldP spid="30" grpId="0"/>
      <p:bldP spid="3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กลุ่ม 102"/>
          <p:cNvGrpSpPr/>
          <p:nvPr/>
        </p:nvGrpSpPr>
        <p:grpSpPr>
          <a:xfrm>
            <a:off x="2669341" y="3886200"/>
            <a:ext cx="3293181" cy="753065"/>
            <a:chOff x="9762826" y="5958899"/>
            <a:chExt cx="3293181" cy="753065"/>
          </a:xfrm>
        </p:grpSpPr>
        <p:sp>
          <p:nvSpPr>
            <p:cNvPr id="82"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83" name="TextBox 82"/>
            <p:cNvSpPr txBox="1"/>
            <p:nvPr/>
          </p:nvSpPr>
          <p:spPr>
            <a:xfrm>
              <a:off x="9762826" y="6059924"/>
              <a:ext cx="3293181" cy="584775"/>
            </a:xfrm>
            <a:prstGeom prst="rect">
              <a:avLst/>
            </a:prstGeom>
            <a:noFill/>
          </p:spPr>
          <p:txBody>
            <a:bodyPr wrap="square" lIns="0" tIns="0" rIns="0" bIns="0" rtlCol="0">
              <a:spAutoFit/>
            </a:bodyPr>
            <a:lstStyle/>
            <a:p>
              <a:pPr algn="ctr"/>
              <a:r>
                <a:rPr lang="en-US" sz="3800" b="1" dirty="0" smtClean="0">
                  <a:solidFill>
                    <a:schemeClr val="bg1"/>
                  </a:solidFill>
                  <a:latin typeface="Lato Regular"/>
                  <a:cs typeface="Lato Regular"/>
                </a:rPr>
                <a:t>SUBJECT 1</a:t>
              </a:r>
              <a:endParaRPr lang="en-US" sz="3800" b="1" dirty="0">
                <a:solidFill>
                  <a:schemeClr val="bg1"/>
                </a:solidFill>
                <a:latin typeface="Lato Regular"/>
                <a:cs typeface="Lato Regular"/>
              </a:endParaRPr>
            </a:p>
          </p:txBody>
        </p:sp>
      </p:grpSp>
      <p:sp>
        <p:nvSpPr>
          <p:cNvPr id="98" name="TextBox 97"/>
          <p:cNvSpPr txBox="1"/>
          <p:nvPr/>
        </p:nvSpPr>
        <p:spPr>
          <a:xfrm>
            <a:off x="1950741" y="4724400"/>
            <a:ext cx="4849981"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99" name="กลุ่ม 102"/>
          <p:cNvGrpSpPr/>
          <p:nvPr/>
        </p:nvGrpSpPr>
        <p:grpSpPr>
          <a:xfrm>
            <a:off x="2736019" y="7389110"/>
            <a:ext cx="3293181" cy="753065"/>
            <a:chOff x="9762826" y="5958899"/>
            <a:chExt cx="3293181" cy="753065"/>
          </a:xfrm>
        </p:grpSpPr>
        <p:sp>
          <p:nvSpPr>
            <p:cNvPr id="100"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101" name="TextBox 100"/>
            <p:cNvSpPr txBox="1"/>
            <p:nvPr/>
          </p:nvSpPr>
          <p:spPr>
            <a:xfrm>
              <a:off x="9762826" y="6059924"/>
              <a:ext cx="3293181" cy="584775"/>
            </a:xfrm>
            <a:prstGeom prst="rect">
              <a:avLst/>
            </a:prstGeom>
            <a:noFill/>
          </p:spPr>
          <p:txBody>
            <a:bodyPr wrap="square" lIns="0" tIns="0" rIns="0" bIns="0" rtlCol="0">
              <a:spAutoFit/>
            </a:bodyPr>
            <a:lstStyle/>
            <a:p>
              <a:pPr algn="ctr"/>
              <a:r>
                <a:rPr lang="en-US" sz="3800" b="1" dirty="0" smtClean="0">
                  <a:solidFill>
                    <a:schemeClr val="bg1"/>
                  </a:solidFill>
                  <a:latin typeface="Lato Regular"/>
                  <a:cs typeface="Lato Regular"/>
                </a:rPr>
                <a:t>SUBJECT 2</a:t>
              </a:r>
              <a:endParaRPr lang="en-US" sz="3800" b="1" dirty="0">
                <a:solidFill>
                  <a:schemeClr val="bg1"/>
                </a:solidFill>
                <a:latin typeface="Lato Regular"/>
                <a:cs typeface="Lato Regular"/>
              </a:endParaRPr>
            </a:p>
          </p:txBody>
        </p:sp>
      </p:grpSp>
      <p:sp>
        <p:nvSpPr>
          <p:cNvPr id="102" name="TextBox 101"/>
          <p:cNvSpPr txBox="1"/>
          <p:nvPr/>
        </p:nvSpPr>
        <p:spPr>
          <a:xfrm>
            <a:off x="2017419" y="8227310"/>
            <a:ext cx="4849981"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03" name="กลุ่ม 102"/>
          <p:cNvGrpSpPr/>
          <p:nvPr/>
        </p:nvGrpSpPr>
        <p:grpSpPr>
          <a:xfrm>
            <a:off x="18088856" y="3966867"/>
            <a:ext cx="3293181" cy="753065"/>
            <a:chOff x="9762826" y="5958899"/>
            <a:chExt cx="3293181" cy="753065"/>
          </a:xfrm>
        </p:grpSpPr>
        <p:sp>
          <p:nvSpPr>
            <p:cNvPr id="104" name="Round Same Side Corner Rectangle 59"/>
            <p:cNvSpPr/>
            <p:nvPr/>
          </p:nvSpPr>
          <p:spPr>
            <a:xfrm rot="5400000">
              <a:off x="11037255" y="4743353"/>
              <a:ext cx="753065" cy="3184158"/>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105" name="TextBox 104"/>
            <p:cNvSpPr txBox="1"/>
            <p:nvPr/>
          </p:nvSpPr>
          <p:spPr>
            <a:xfrm>
              <a:off x="9762826" y="6059924"/>
              <a:ext cx="3293181" cy="584775"/>
            </a:xfrm>
            <a:prstGeom prst="rect">
              <a:avLst/>
            </a:prstGeom>
            <a:noFill/>
          </p:spPr>
          <p:txBody>
            <a:bodyPr wrap="square" lIns="0" tIns="0" rIns="0" bIns="0" rtlCol="0">
              <a:spAutoFit/>
            </a:bodyPr>
            <a:lstStyle/>
            <a:p>
              <a:pPr algn="ctr"/>
              <a:r>
                <a:rPr lang="en-US" sz="3800" b="1" dirty="0" smtClean="0">
                  <a:solidFill>
                    <a:schemeClr val="bg1"/>
                  </a:solidFill>
                  <a:latin typeface="Lato Regular"/>
                  <a:cs typeface="Lato Regular"/>
                </a:rPr>
                <a:t>SUBJECT 3</a:t>
              </a:r>
              <a:endParaRPr lang="en-US" sz="3800" b="1" dirty="0">
                <a:solidFill>
                  <a:schemeClr val="bg1"/>
                </a:solidFill>
                <a:latin typeface="Lato Regular"/>
                <a:cs typeface="Lato Regular"/>
              </a:endParaRPr>
            </a:p>
          </p:txBody>
        </p:sp>
      </p:grpSp>
      <p:sp>
        <p:nvSpPr>
          <p:cNvPr id="106" name="TextBox 105"/>
          <p:cNvSpPr txBox="1"/>
          <p:nvPr/>
        </p:nvSpPr>
        <p:spPr>
          <a:xfrm>
            <a:off x="17370256" y="4805067"/>
            <a:ext cx="4849981"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07" name="กลุ่ม 102"/>
          <p:cNvGrpSpPr/>
          <p:nvPr/>
        </p:nvGrpSpPr>
        <p:grpSpPr>
          <a:xfrm>
            <a:off x="18088856" y="7469777"/>
            <a:ext cx="3293181" cy="753065"/>
            <a:chOff x="9762826" y="5958899"/>
            <a:chExt cx="3293181" cy="753065"/>
          </a:xfrm>
        </p:grpSpPr>
        <p:sp>
          <p:nvSpPr>
            <p:cNvPr id="108" name="Round Same Side Corner Rectangle 59"/>
            <p:cNvSpPr/>
            <p:nvPr/>
          </p:nvSpPr>
          <p:spPr>
            <a:xfrm rot="5400000">
              <a:off x="11037255" y="4743353"/>
              <a:ext cx="753065" cy="318415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r"/>
              <a:endParaRPr lang="bg-BG" dirty="0">
                <a:latin typeface="Lato Light"/>
              </a:endParaRPr>
            </a:p>
          </p:txBody>
        </p:sp>
        <p:sp>
          <p:nvSpPr>
            <p:cNvPr id="109" name="TextBox 108"/>
            <p:cNvSpPr txBox="1"/>
            <p:nvPr/>
          </p:nvSpPr>
          <p:spPr>
            <a:xfrm>
              <a:off x="9762826" y="6059924"/>
              <a:ext cx="3293181" cy="584775"/>
            </a:xfrm>
            <a:prstGeom prst="rect">
              <a:avLst/>
            </a:prstGeom>
            <a:noFill/>
          </p:spPr>
          <p:txBody>
            <a:bodyPr wrap="square" lIns="0" tIns="0" rIns="0" bIns="0" rtlCol="0">
              <a:spAutoFit/>
            </a:bodyPr>
            <a:lstStyle/>
            <a:p>
              <a:pPr algn="ctr"/>
              <a:r>
                <a:rPr lang="en-US" sz="3800" b="1" dirty="0" smtClean="0">
                  <a:solidFill>
                    <a:schemeClr val="bg1"/>
                  </a:solidFill>
                  <a:latin typeface="Lato Regular"/>
                  <a:cs typeface="Lato Regular"/>
                </a:rPr>
                <a:t>SUBJECT 4</a:t>
              </a:r>
              <a:endParaRPr lang="en-US" sz="3800" b="1" dirty="0">
                <a:solidFill>
                  <a:schemeClr val="bg1"/>
                </a:solidFill>
                <a:latin typeface="Lato Regular"/>
                <a:cs typeface="Lato Regular"/>
              </a:endParaRPr>
            </a:p>
          </p:txBody>
        </p:sp>
      </p:grpSp>
      <p:sp>
        <p:nvSpPr>
          <p:cNvPr id="110" name="TextBox 109"/>
          <p:cNvSpPr txBox="1"/>
          <p:nvPr/>
        </p:nvSpPr>
        <p:spPr>
          <a:xfrm>
            <a:off x="17370256" y="8307977"/>
            <a:ext cx="4849981"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79" name="Group 178"/>
          <p:cNvGrpSpPr/>
          <p:nvPr/>
        </p:nvGrpSpPr>
        <p:grpSpPr>
          <a:xfrm>
            <a:off x="9255792" y="8184216"/>
            <a:ext cx="5877845" cy="2350926"/>
            <a:chOff x="5572854" y="3264482"/>
            <a:chExt cx="9753600" cy="2685909"/>
          </a:xfrm>
        </p:grpSpPr>
        <p:sp>
          <p:nvSpPr>
            <p:cNvPr id="180" name="Freeform 179"/>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81"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82" name="Group 181"/>
          <p:cNvGrpSpPr/>
          <p:nvPr/>
        </p:nvGrpSpPr>
        <p:grpSpPr>
          <a:xfrm>
            <a:off x="8686609" y="6143345"/>
            <a:ext cx="6944645" cy="2564267"/>
            <a:chOff x="5572854" y="3264482"/>
            <a:chExt cx="9753600" cy="2685909"/>
          </a:xfrm>
        </p:grpSpPr>
        <p:sp>
          <p:nvSpPr>
            <p:cNvPr id="183" name="Freeform 1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84"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85" name="Group 184"/>
          <p:cNvGrpSpPr/>
          <p:nvPr/>
        </p:nvGrpSpPr>
        <p:grpSpPr>
          <a:xfrm>
            <a:off x="8131708" y="4254874"/>
            <a:ext cx="7964776" cy="2564267"/>
            <a:chOff x="5572854" y="3264482"/>
            <a:chExt cx="9753600" cy="2685909"/>
          </a:xfrm>
        </p:grpSpPr>
        <p:sp>
          <p:nvSpPr>
            <p:cNvPr id="186" name="Freeform 18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87"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88" name="Group 187"/>
          <p:cNvGrpSpPr/>
          <p:nvPr/>
        </p:nvGrpSpPr>
        <p:grpSpPr>
          <a:xfrm>
            <a:off x="7208837" y="2209800"/>
            <a:ext cx="9753600" cy="2688710"/>
            <a:chOff x="5572854" y="3264482"/>
            <a:chExt cx="9753600" cy="2685909"/>
          </a:xfrm>
        </p:grpSpPr>
        <p:sp>
          <p:nvSpPr>
            <p:cNvPr id="189" name="Freeform 188"/>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90" name="Oval 189"/>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10561170" y="3503308"/>
            <a:ext cx="4114800" cy="1144892"/>
            <a:chOff x="10637837" y="5636908"/>
            <a:chExt cx="4114800" cy="1144892"/>
          </a:xfrm>
        </p:grpSpPr>
        <p:sp>
          <p:nvSpPr>
            <p:cNvPr id="213" name="TextBox 212"/>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14" name="TextBox 213"/>
            <p:cNvSpPr txBox="1"/>
            <p:nvPr/>
          </p:nvSpPr>
          <p:spPr>
            <a:xfrm>
              <a:off x="10637837" y="5816025"/>
              <a:ext cx="609600" cy="615553"/>
            </a:xfrm>
            <a:prstGeom prst="rect">
              <a:avLst/>
            </a:prstGeom>
            <a:noFill/>
          </p:spPr>
          <p:txBody>
            <a:bodyPr wrap="square" lIns="0" tIns="0" rIns="0" bIns="0" rtlCol="0">
              <a:spAutoFit/>
            </a:bodyPr>
            <a:lstStyle/>
            <a:p>
              <a:r>
                <a:rPr lang="en-US" sz="4000" b="1" smtClean="0">
                  <a:solidFill>
                    <a:schemeClr val="bg1"/>
                  </a:solidFill>
                  <a:latin typeface="Lato Regular"/>
                  <a:cs typeface="Lato Regular"/>
                </a:rPr>
                <a:t>A</a:t>
              </a:r>
              <a:endParaRPr lang="en-US" sz="4000" b="1" dirty="0">
                <a:solidFill>
                  <a:schemeClr val="bg1"/>
                </a:solidFill>
                <a:latin typeface="Lato Regular"/>
                <a:cs typeface="Lato Regular"/>
              </a:endParaRPr>
            </a:p>
          </p:txBody>
        </p:sp>
      </p:grpSp>
      <p:grpSp>
        <p:nvGrpSpPr>
          <p:cNvPr id="215" name="Group 214"/>
          <p:cNvGrpSpPr/>
          <p:nvPr/>
        </p:nvGrpSpPr>
        <p:grpSpPr>
          <a:xfrm>
            <a:off x="10561637" y="5484508"/>
            <a:ext cx="4114800" cy="1144892"/>
            <a:chOff x="10637837" y="5636908"/>
            <a:chExt cx="4114800" cy="1144892"/>
          </a:xfrm>
        </p:grpSpPr>
        <p:sp>
          <p:nvSpPr>
            <p:cNvPr id="216" name="TextBox 215"/>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17" name="TextBox 216"/>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B</a:t>
              </a:r>
            </a:p>
          </p:txBody>
        </p:sp>
      </p:grpSp>
      <p:grpSp>
        <p:nvGrpSpPr>
          <p:cNvPr id="218" name="Group 217"/>
          <p:cNvGrpSpPr/>
          <p:nvPr/>
        </p:nvGrpSpPr>
        <p:grpSpPr>
          <a:xfrm>
            <a:off x="10561637" y="7389508"/>
            <a:ext cx="4114800" cy="1144892"/>
            <a:chOff x="10637837" y="5636908"/>
            <a:chExt cx="4114800" cy="1144892"/>
          </a:xfrm>
        </p:grpSpPr>
        <p:sp>
          <p:nvSpPr>
            <p:cNvPr id="219" name="TextBox 218"/>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20" name="TextBox 219"/>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C</a:t>
              </a:r>
            </a:p>
          </p:txBody>
        </p:sp>
      </p:grpSp>
      <p:grpSp>
        <p:nvGrpSpPr>
          <p:cNvPr id="221" name="Group 220"/>
          <p:cNvGrpSpPr/>
          <p:nvPr/>
        </p:nvGrpSpPr>
        <p:grpSpPr>
          <a:xfrm>
            <a:off x="10637837" y="9218308"/>
            <a:ext cx="4114800" cy="1144892"/>
            <a:chOff x="10637837" y="5636908"/>
            <a:chExt cx="4114800" cy="1144892"/>
          </a:xfrm>
        </p:grpSpPr>
        <p:sp>
          <p:nvSpPr>
            <p:cNvPr id="222" name="TextBox 221"/>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23" name="TextBox 222"/>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D</a:t>
              </a:r>
            </a:p>
          </p:txBody>
        </p:sp>
      </p:grpSp>
      <p:grpSp>
        <p:nvGrpSpPr>
          <p:cNvPr id="50" name="กลุ่ม 122"/>
          <p:cNvGrpSpPr/>
          <p:nvPr/>
        </p:nvGrpSpPr>
        <p:grpSpPr>
          <a:xfrm>
            <a:off x="2822210" y="11589389"/>
            <a:ext cx="4493359" cy="961479"/>
            <a:chOff x="1084743" y="222069"/>
            <a:chExt cx="4493359" cy="961479"/>
          </a:xfrm>
        </p:grpSpPr>
        <p:sp>
          <p:nvSpPr>
            <p:cNvPr id="51" name="TextBox 5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52" name="กลุ่ม 124"/>
            <p:cNvGrpSpPr/>
            <p:nvPr/>
          </p:nvGrpSpPr>
          <p:grpSpPr>
            <a:xfrm>
              <a:off x="1084743" y="222069"/>
              <a:ext cx="927304" cy="927304"/>
              <a:chOff x="1095022" y="-1242008"/>
              <a:chExt cx="1371600" cy="1371600"/>
            </a:xfrm>
          </p:grpSpPr>
          <p:sp>
            <p:nvSpPr>
              <p:cNvPr id="53"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5" name="กลุ่ม 122"/>
          <p:cNvGrpSpPr/>
          <p:nvPr/>
        </p:nvGrpSpPr>
        <p:grpSpPr>
          <a:xfrm>
            <a:off x="12855263" y="11506200"/>
            <a:ext cx="4493359" cy="961479"/>
            <a:chOff x="1084743" y="222069"/>
            <a:chExt cx="4493359" cy="961479"/>
          </a:xfrm>
        </p:grpSpPr>
        <p:sp>
          <p:nvSpPr>
            <p:cNvPr id="56" name="TextBox 5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57" name="กลุ่ม 124"/>
            <p:cNvGrpSpPr/>
            <p:nvPr/>
          </p:nvGrpSpPr>
          <p:grpSpPr>
            <a:xfrm>
              <a:off x="1084743" y="222069"/>
              <a:ext cx="927304" cy="927304"/>
              <a:chOff x="1095022" y="-1242008"/>
              <a:chExt cx="1371600" cy="1371600"/>
            </a:xfrm>
          </p:grpSpPr>
          <p:sp>
            <p:nvSpPr>
              <p:cNvPr id="58"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0" name="กลุ่ม 122"/>
          <p:cNvGrpSpPr/>
          <p:nvPr/>
        </p:nvGrpSpPr>
        <p:grpSpPr>
          <a:xfrm>
            <a:off x="7770025" y="11589389"/>
            <a:ext cx="4493359" cy="961479"/>
            <a:chOff x="1084743" y="222069"/>
            <a:chExt cx="4493359" cy="961479"/>
          </a:xfrm>
        </p:grpSpPr>
        <p:sp>
          <p:nvSpPr>
            <p:cNvPr id="61" name="TextBox 6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62" name="กลุ่ม 124"/>
            <p:cNvGrpSpPr/>
            <p:nvPr/>
          </p:nvGrpSpPr>
          <p:grpSpPr>
            <a:xfrm>
              <a:off x="1084743" y="222069"/>
              <a:ext cx="927304" cy="927304"/>
              <a:chOff x="1095022" y="-1242008"/>
              <a:chExt cx="1371600" cy="1371600"/>
            </a:xfrm>
          </p:grpSpPr>
          <p:sp>
            <p:nvSpPr>
              <p:cNvPr id="63"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5" name="กลุ่ม 122"/>
          <p:cNvGrpSpPr/>
          <p:nvPr/>
        </p:nvGrpSpPr>
        <p:grpSpPr>
          <a:xfrm>
            <a:off x="17803078" y="11506200"/>
            <a:ext cx="4493359" cy="961479"/>
            <a:chOff x="1084743" y="222069"/>
            <a:chExt cx="4493359" cy="961479"/>
          </a:xfrm>
        </p:grpSpPr>
        <p:sp>
          <p:nvSpPr>
            <p:cNvPr id="66" name="TextBox 6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67" name="กลุ่ม 124"/>
            <p:cNvGrpSpPr/>
            <p:nvPr/>
          </p:nvGrpSpPr>
          <p:grpSpPr>
            <a:xfrm>
              <a:off x="1084743" y="222069"/>
              <a:ext cx="927304" cy="927304"/>
              <a:chOff x="1095022" y="-1242008"/>
              <a:chExt cx="1371600" cy="1371600"/>
            </a:xfrm>
          </p:grpSpPr>
          <p:sp>
            <p:nvSpPr>
              <p:cNvPr id="68"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0" name="Group 69"/>
          <p:cNvGrpSpPr/>
          <p:nvPr/>
        </p:nvGrpSpPr>
        <p:grpSpPr>
          <a:xfrm>
            <a:off x="-67155" y="0"/>
            <a:ext cx="15438437" cy="1483379"/>
            <a:chOff x="-67155" y="0"/>
            <a:chExt cx="15438437" cy="1483379"/>
          </a:xfrm>
        </p:grpSpPr>
        <p:sp>
          <p:nvSpPr>
            <p:cNvPr id="71" name="Freeform 70"/>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2" name="Group 71"/>
            <p:cNvGrpSpPr/>
            <p:nvPr/>
          </p:nvGrpSpPr>
          <p:grpSpPr>
            <a:xfrm>
              <a:off x="590441" y="0"/>
              <a:ext cx="12477882" cy="1259765"/>
              <a:chOff x="15970295" y="4973456"/>
              <a:chExt cx="12477882" cy="1259765"/>
            </a:xfrm>
          </p:grpSpPr>
          <p:sp>
            <p:nvSpPr>
              <p:cNvPr id="73"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4" name="TextBox 73"/>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80956160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8"/>
                                        </p:tgtEl>
                                        <p:attrNameLst>
                                          <p:attrName>style.visibility</p:attrName>
                                        </p:attrNameLst>
                                      </p:cBhvr>
                                      <p:to>
                                        <p:strVal val="visible"/>
                                      </p:to>
                                    </p:set>
                                    <p:anim calcmode="lin" valueType="num">
                                      <p:cBhvr>
                                        <p:cTn id="12" dur="500" fill="hold"/>
                                        <p:tgtEl>
                                          <p:spTgt spid="98"/>
                                        </p:tgtEl>
                                        <p:attrNameLst>
                                          <p:attrName>ppt_w</p:attrName>
                                        </p:attrNameLst>
                                      </p:cBhvr>
                                      <p:tavLst>
                                        <p:tav tm="0">
                                          <p:val>
                                            <p:fltVal val="0"/>
                                          </p:val>
                                        </p:tav>
                                        <p:tav tm="100000">
                                          <p:val>
                                            <p:strVal val="#ppt_w"/>
                                          </p:val>
                                        </p:tav>
                                      </p:tavLst>
                                    </p:anim>
                                    <p:anim calcmode="lin" valueType="num">
                                      <p:cBhvr>
                                        <p:cTn id="13" dur="500" fill="hold"/>
                                        <p:tgtEl>
                                          <p:spTgt spid="98"/>
                                        </p:tgtEl>
                                        <p:attrNameLst>
                                          <p:attrName>ppt_h</p:attrName>
                                        </p:attrNameLst>
                                      </p:cBhvr>
                                      <p:tavLst>
                                        <p:tav tm="0">
                                          <p:val>
                                            <p:fltVal val="0"/>
                                          </p:val>
                                        </p:tav>
                                        <p:tav tm="100000">
                                          <p:val>
                                            <p:strVal val="#ppt_h"/>
                                          </p:val>
                                        </p:tav>
                                      </p:tavLst>
                                    </p:anim>
                                    <p:animEffect transition="in" filter="fade">
                                      <p:cBhvr>
                                        <p:cTn id="14" dur="500"/>
                                        <p:tgtEl>
                                          <p:spTgt spid="98"/>
                                        </p:tgtEl>
                                      </p:cBhvr>
                                    </p:animEffect>
                                  </p:childTnLst>
                                </p:cTn>
                              </p:par>
                              <p:par>
                                <p:cTn id="15" presetID="53" presetClass="entr" presetSubtype="16" fill="hold" nodeType="withEffect">
                                  <p:stCondLst>
                                    <p:cond delay="50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animEffect transition="in" filter="fade">
                                      <p:cBhvr>
                                        <p:cTn id="19" dur="500"/>
                                        <p:tgtEl>
                                          <p:spTgt spid="99"/>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02"/>
                                        </p:tgtEl>
                                        <p:attrNameLst>
                                          <p:attrName>style.visibility</p:attrName>
                                        </p:attrNameLst>
                                      </p:cBhvr>
                                      <p:to>
                                        <p:strVal val="visible"/>
                                      </p:to>
                                    </p:set>
                                    <p:anim calcmode="lin" valueType="num">
                                      <p:cBhvr>
                                        <p:cTn id="22" dur="500" fill="hold"/>
                                        <p:tgtEl>
                                          <p:spTgt spid="102"/>
                                        </p:tgtEl>
                                        <p:attrNameLst>
                                          <p:attrName>ppt_w</p:attrName>
                                        </p:attrNameLst>
                                      </p:cBhvr>
                                      <p:tavLst>
                                        <p:tav tm="0">
                                          <p:val>
                                            <p:fltVal val="0"/>
                                          </p:val>
                                        </p:tav>
                                        <p:tav tm="100000">
                                          <p:val>
                                            <p:strVal val="#ppt_w"/>
                                          </p:val>
                                        </p:tav>
                                      </p:tavLst>
                                    </p:anim>
                                    <p:anim calcmode="lin" valueType="num">
                                      <p:cBhvr>
                                        <p:cTn id="23" dur="500" fill="hold"/>
                                        <p:tgtEl>
                                          <p:spTgt spid="102"/>
                                        </p:tgtEl>
                                        <p:attrNameLst>
                                          <p:attrName>ppt_h</p:attrName>
                                        </p:attrNameLst>
                                      </p:cBhvr>
                                      <p:tavLst>
                                        <p:tav tm="0">
                                          <p:val>
                                            <p:fltVal val="0"/>
                                          </p:val>
                                        </p:tav>
                                        <p:tav tm="100000">
                                          <p:val>
                                            <p:strVal val="#ppt_h"/>
                                          </p:val>
                                        </p:tav>
                                      </p:tavLst>
                                    </p:anim>
                                    <p:animEffect transition="in" filter="fade">
                                      <p:cBhvr>
                                        <p:cTn id="24" dur="500"/>
                                        <p:tgtEl>
                                          <p:spTgt spid="102"/>
                                        </p:tgtEl>
                                      </p:cBhvr>
                                    </p:animEffect>
                                  </p:childTnLst>
                                </p:cTn>
                              </p:par>
                              <p:par>
                                <p:cTn id="25" presetID="53" presetClass="entr" presetSubtype="16" fill="hold" nodeType="withEffect">
                                  <p:stCondLst>
                                    <p:cond delay="500"/>
                                  </p:stCondLst>
                                  <p:childTnLst>
                                    <p:set>
                                      <p:cBhvr>
                                        <p:cTn id="26" dur="1" fill="hold">
                                          <p:stCondLst>
                                            <p:cond delay="0"/>
                                          </p:stCondLst>
                                        </p:cTn>
                                        <p:tgtEl>
                                          <p:spTgt spid="103"/>
                                        </p:tgtEl>
                                        <p:attrNameLst>
                                          <p:attrName>style.visibility</p:attrName>
                                        </p:attrNameLst>
                                      </p:cBhvr>
                                      <p:to>
                                        <p:strVal val="visible"/>
                                      </p:to>
                                    </p:set>
                                    <p:anim calcmode="lin" valueType="num">
                                      <p:cBhvr>
                                        <p:cTn id="27" dur="500" fill="hold"/>
                                        <p:tgtEl>
                                          <p:spTgt spid="103"/>
                                        </p:tgtEl>
                                        <p:attrNameLst>
                                          <p:attrName>ppt_w</p:attrName>
                                        </p:attrNameLst>
                                      </p:cBhvr>
                                      <p:tavLst>
                                        <p:tav tm="0">
                                          <p:val>
                                            <p:fltVal val="0"/>
                                          </p:val>
                                        </p:tav>
                                        <p:tav tm="100000">
                                          <p:val>
                                            <p:strVal val="#ppt_w"/>
                                          </p:val>
                                        </p:tav>
                                      </p:tavLst>
                                    </p:anim>
                                    <p:anim calcmode="lin" valueType="num">
                                      <p:cBhvr>
                                        <p:cTn id="28" dur="500" fill="hold"/>
                                        <p:tgtEl>
                                          <p:spTgt spid="103"/>
                                        </p:tgtEl>
                                        <p:attrNameLst>
                                          <p:attrName>ppt_h</p:attrName>
                                        </p:attrNameLst>
                                      </p:cBhvr>
                                      <p:tavLst>
                                        <p:tav tm="0">
                                          <p:val>
                                            <p:fltVal val="0"/>
                                          </p:val>
                                        </p:tav>
                                        <p:tav tm="100000">
                                          <p:val>
                                            <p:strVal val="#ppt_h"/>
                                          </p:val>
                                        </p:tav>
                                      </p:tavLst>
                                    </p:anim>
                                    <p:animEffect transition="in" filter="fade">
                                      <p:cBhvr>
                                        <p:cTn id="29" dur="500"/>
                                        <p:tgtEl>
                                          <p:spTgt spid="103"/>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06"/>
                                        </p:tgtEl>
                                        <p:attrNameLst>
                                          <p:attrName>style.visibility</p:attrName>
                                        </p:attrNameLst>
                                      </p:cBhvr>
                                      <p:to>
                                        <p:strVal val="visible"/>
                                      </p:to>
                                    </p:set>
                                    <p:anim calcmode="lin" valueType="num">
                                      <p:cBhvr>
                                        <p:cTn id="32" dur="500" fill="hold"/>
                                        <p:tgtEl>
                                          <p:spTgt spid="106"/>
                                        </p:tgtEl>
                                        <p:attrNameLst>
                                          <p:attrName>ppt_w</p:attrName>
                                        </p:attrNameLst>
                                      </p:cBhvr>
                                      <p:tavLst>
                                        <p:tav tm="0">
                                          <p:val>
                                            <p:fltVal val="0"/>
                                          </p:val>
                                        </p:tav>
                                        <p:tav tm="100000">
                                          <p:val>
                                            <p:strVal val="#ppt_w"/>
                                          </p:val>
                                        </p:tav>
                                      </p:tavLst>
                                    </p:anim>
                                    <p:anim calcmode="lin" valueType="num">
                                      <p:cBhvr>
                                        <p:cTn id="33" dur="500" fill="hold"/>
                                        <p:tgtEl>
                                          <p:spTgt spid="106"/>
                                        </p:tgtEl>
                                        <p:attrNameLst>
                                          <p:attrName>ppt_h</p:attrName>
                                        </p:attrNameLst>
                                      </p:cBhvr>
                                      <p:tavLst>
                                        <p:tav tm="0">
                                          <p:val>
                                            <p:fltVal val="0"/>
                                          </p:val>
                                        </p:tav>
                                        <p:tav tm="100000">
                                          <p:val>
                                            <p:strVal val="#ppt_h"/>
                                          </p:val>
                                        </p:tav>
                                      </p:tavLst>
                                    </p:anim>
                                    <p:animEffect transition="in" filter="fade">
                                      <p:cBhvr>
                                        <p:cTn id="34" dur="500"/>
                                        <p:tgtEl>
                                          <p:spTgt spid="106"/>
                                        </p:tgtEl>
                                      </p:cBhvr>
                                    </p:animEffect>
                                  </p:childTnLst>
                                </p:cTn>
                              </p:par>
                              <p:par>
                                <p:cTn id="35" presetID="53" presetClass="entr" presetSubtype="16" fill="hold" nodeType="withEffect">
                                  <p:stCondLst>
                                    <p:cond delay="500"/>
                                  </p:stCondLst>
                                  <p:childTnLst>
                                    <p:set>
                                      <p:cBhvr>
                                        <p:cTn id="36" dur="1" fill="hold">
                                          <p:stCondLst>
                                            <p:cond delay="0"/>
                                          </p:stCondLst>
                                        </p:cTn>
                                        <p:tgtEl>
                                          <p:spTgt spid="107"/>
                                        </p:tgtEl>
                                        <p:attrNameLst>
                                          <p:attrName>style.visibility</p:attrName>
                                        </p:attrNameLst>
                                      </p:cBhvr>
                                      <p:to>
                                        <p:strVal val="visible"/>
                                      </p:to>
                                    </p:set>
                                    <p:anim calcmode="lin" valueType="num">
                                      <p:cBhvr>
                                        <p:cTn id="37" dur="500" fill="hold"/>
                                        <p:tgtEl>
                                          <p:spTgt spid="107"/>
                                        </p:tgtEl>
                                        <p:attrNameLst>
                                          <p:attrName>ppt_w</p:attrName>
                                        </p:attrNameLst>
                                      </p:cBhvr>
                                      <p:tavLst>
                                        <p:tav tm="0">
                                          <p:val>
                                            <p:fltVal val="0"/>
                                          </p:val>
                                        </p:tav>
                                        <p:tav tm="100000">
                                          <p:val>
                                            <p:strVal val="#ppt_w"/>
                                          </p:val>
                                        </p:tav>
                                      </p:tavLst>
                                    </p:anim>
                                    <p:anim calcmode="lin" valueType="num">
                                      <p:cBhvr>
                                        <p:cTn id="38" dur="500" fill="hold"/>
                                        <p:tgtEl>
                                          <p:spTgt spid="107"/>
                                        </p:tgtEl>
                                        <p:attrNameLst>
                                          <p:attrName>ppt_h</p:attrName>
                                        </p:attrNameLst>
                                      </p:cBhvr>
                                      <p:tavLst>
                                        <p:tav tm="0">
                                          <p:val>
                                            <p:fltVal val="0"/>
                                          </p:val>
                                        </p:tav>
                                        <p:tav tm="100000">
                                          <p:val>
                                            <p:strVal val="#ppt_h"/>
                                          </p:val>
                                        </p:tav>
                                      </p:tavLst>
                                    </p:anim>
                                    <p:animEffect transition="in" filter="fade">
                                      <p:cBhvr>
                                        <p:cTn id="39" dur="500"/>
                                        <p:tgtEl>
                                          <p:spTgt spid="107"/>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10"/>
                                        </p:tgtEl>
                                        <p:attrNameLst>
                                          <p:attrName>style.visibility</p:attrName>
                                        </p:attrNameLst>
                                      </p:cBhvr>
                                      <p:to>
                                        <p:strVal val="visible"/>
                                      </p:to>
                                    </p:set>
                                    <p:anim calcmode="lin" valueType="num">
                                      <p:cBhvr>
                                        <p:cTn id="42" dur="500" fill="hold"/>
                                        <p:tgtEl>
                                          <p:spTgt spid="110"/>
                                        </p:tgtEl>
                                        <p:attrNameLst>
                                          <p:attrName>ppt_w</p:attrName>
                                        </p:attrNameLst>
                                      </p:cBhvr>
                                      <p:tavLst>
                                        <p:tav tm="0">
                                          <p:val>
                                            <p:fltVal val="0"/>
                                          </p:val>
                                        </p:tav>
                                        <p:tav tm="100000">
                                          <p:val>
                                            <p:strVal val="#ppt_w"/>
                                          </p:val>
                                        </p:tav>
                                      </p:tavLst>
                                    </p:anim>
                                    <p:anim calcmode="lin" valueType="num">
                                      <p:cBhvr>
                                        <p:cTn id="43" dur="500" fill="hold"/>
                                        <p:tgtEl>
                                          <p:spTgt spid="110"/>
                                        </p:tgtEl>
                                        <p:attrNameLst>
                                          <p:attrName>ppt_h</p:attrName>
                                        </p:attrNameLst>
                                      </p:cBhvr>
                                      <p:tavLst>
                                        <p:tav tm="0">
                                          <p:val>
                                            <p:fltVal val="0"/>
                                          </p:val>
                                        </p:tav>
                                        <p:tav tm="100000">
                                          <p:val>
                                            <p:strVal val="#ppt_h"/>
                                          </p:val>
                                        </p:tav>
                                      </p:tavLst>
                                    </p:anim>
                                    <p:animEffect transition="in" filter="fade">
                                      <p:cBhvr>
                                        <p:cTn id="44"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102" grpId="0"/>
      <p:bldP spid="106" grpId="0"/>
      <p:bldP spid="1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57"/>
          <p:cNvSpPr/>
          <p:nvPr/>
        </p:nvSpPr>
        <p:spPr>
          <a:xfrm flipV="1">
            <a:off x="1417637" y="12663038"/>
            <a:ext cx="4676505" cy="354080"/>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 name="connsiteX0" fmla="*/ 11878 w 10603678"/>
              <a:gd name="connsiteY0" fmla="*/ 0 h 12344401"/>
              <a:gd name="connsiteX1" fmla="*/ 10603678 w 10603678"/>
              <a:gd name="connsiteY1" fmla="*/ 0 h 12344401"/>
              <a:gd name="connsiteX2" fmla="*/ 10603678 w 10603678"/>
              <a:gd name="connsiteY2" fmla="*/ 12344400 h 12344401"/>
              <a:gd name="connsiteX3" fmla="*/ 11878 w 10603678"/>
              <a:gd name="connsiteY3" fmla="*/ 12344400 h 12344401"/>
              <a:gd name="connsiteX4" fmla="*/ 0 w 10603678"/>
              <a:gd name="connsiteY4" fmla="*/ 12328634 h 12344401"/>
              <a:gd name="connsiteX5" fmla="*/ 11878 w 10603678"/>
              <a:gd name="connsiteY5" fmla="*/ 0 h 1234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3678" h="12344401">
                <a:moveTo>
                  <a:pt x="11878" y="0"/>
                </a:moveTo>
                <a:lnTo>
                  <a:pt x="10603678" y="0"/>
                </a:lnTo>
                <a:lnTo>
                  <a:pt x="10603678" y="12344400"/>
                </a:lnTo>
                <a:lnTo>
                  <a:pt x="11878" y="12344400"/>
                </a:lnTo>
                <a:lnTo>
                  <a:pt x="0" y="12328634"/>
                </a:lnTo>
                <a:cubicBezTo>
                  <a:pt x="3959" y="8219089"/>
                  <a:pt x="7919" y="4109545"/>
                  <a:pt x="1187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 name="สี่เหลี่ยมผืนผ้า 157"/>
          <p:cNvSpPr/>
          <p:nvPr/>
        </p:nvSpPr>
        <p:spPr>
          <a:xfrm flipV="1">
            <a:off x="6965476" y="12676120"/>
            <a:ext cx="4676505" cy="354080"/>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 name="connsiteX0" fmla="*/ 11878 w 10603678"/>
              <a:gd name="connsiteY0" fmla="*/ 0 h 12344401"/>
              <a:gd name="connsiteX1" fmla="*/ 10603678 w 10603678"/>
              <a:gd name="connsiteY1" fmla="*/ 0 h 12344401"/>
              <a:gd name="connsiteX2" fmla="*/ 10603678 w 10603678"/>
              <a:gd name="connsiteY2" fmla="*/ 12344400 h 12344401"/>
              <a:gd name="connsiteX3" fmla="*/ 11878 w 10603678"/>
              <a:gd name="connsiteY3" fmla="*/ 12344400 h 12344401"/>
              <a:gd name="connsiteX4" fmla="*/ 0 w 10603678"/>
              <a:gd name="connsiteY4" fmla="*/ 12328634 h 12344401"/>
              <a:gd name="connsiteX5" fmla="*/ 11878 w 10603678"/>
              <a:gd name="connsiteY5" fmla="*/ 0 h 1234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3678" h="12344401">
                <a:moveTo>
                  <a:pt x="11878" y="0"/>
                </a:moveTo>
                <a:lnTo>
                  <a:pt x="10603678" y="0"/>
                </a:lnTo>
                <a:lnTo>
                  <a:pt x="10603678" y="12344400"/>
                </a:lnTo>
                <a:lnTo>
                  <a:pt x="11878" y="12344400"/>
                </a:lnTo>
                <a:lnTo>
                  <a:pt x="0" y="12328634"/>
                </a:lnTo>
                <a:cubicBezTo>
                  <a:pt x="3959" y="8219089"/>
                  <a:pt x="7919" y="4109545"/>
                  <a:pt x="1187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สี่เหลี่ยมผืนผ้า 157"/>
          <p:cNvSpPr/>
          <p:nvPr/>
        </p:nvSpPr>
        <p:spPr>
          <a:xfrm flipV="1">
            <a:off x="12571142" y="12649212"/>
            <a:ext cx="4676505" cy="354080"/>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 name="connsiteX0" fmla="*/ 11878 w 10603678"/>
              <a:gd name="connsiteY0" fmla="*/ 0 h 12344401"/>
              <a:gd name="connsiteX1" fmla="*/ 10603678 w 10603678"/>
              <a:gd name="connsiteY1" fmla="*/ 0 h 12344401"/>
              <a:gd name="connsiteX2" fmla="*/ 10603678 w 10603678"/>
              <a:gd name="connsiteY2" fmla="*/ 12344400 h 12344401"/>
              <a:gd name="connsiteX3" fmla="*/ 11878 w 10603678"/>
              <a:gd name="connsiteY3" fmla="*/ 12344400 h 12344401"/>
              <a:gd name="connsiteX4" fmla="*/ 0 w 10603678"/>
              <a:gd name="connsiteY4" fmla="*/ 12328634 h 12344401"/>
              <a:gd name="connsiteX5" fmla="*/ 11878 w 10603678"/>
              <a:gd name="connsiteY5" fmla="*/ 0 h 1234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3678" h="12344401">
                <a:moveTo>
                  <a:pt x="11878" y="0"/>
                </a:moveTo>
                <a:lnTo>
                  <a:pt x="10603678" y="0"/>
                </a:lnTo>
                <a:lnTo>
                  <a:pt x="10603678" y="12344400"/>
                </a:lnTo>
                <a:lnTo>
                  <a:pt x="11878" y="12344400"/>
                </a:lnTo>
                <a:lnTo>
                  <a:pt x="0" y="12328634"/>
                </a:lnTo>
                <a:cubicBezTo>
                  <a:pt x="3959" y="8219089"/>
                  <a:pt x="7919" y="4109545"/>
                  <a:pt x="1187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 name="สี่เหลี่ยมผืนผ้า 157"/>
          <p:cNvSpPr/>
          <p:nvPr/>
        </p:nvSpPr>
        <p:spPr>
          <a:xfrm flipV="1">
            <a:off x="18334037" y="12662294"/>
            <a:ext cx="4676505" cy="354080"/>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 name="connsiteX0" fmla="*/ 11878 w 10603678"/>
              <a:gd name="connsiteY0" fmla="*/ 0 h 12344401"/>
              <a:gd name="connsiteX1" fmla="*/ 10603678 w 10603678"/>
              <a:gd name="connsiteY1" fmla="*/ 0 h 12344401"/>
              <a:gd name="connsiteX2" fmla="*/ 10603678 w 10603678"/>
              <a:gd name="connsiteY2" fmla="*/ 12344400 h 12344401"/>
              <a:gd name="connsiteX3" fmla="*/ 11878 w 10603678"/>
              <a:gd name="connsiteY3" fmla="*/ 12344400 h 12344401"/>
              <a:gd name="connsiteX4" fmla="*/ 0 w 10603678"/>
              <a:gd name="connsiteY4" fmla="*/ 12328634 h 12344401"/>
              <a:gd name="connsiteX5" fmla="*/ 11878 w 10603678"/>
              <a:gd name="connsiteY5" fmla="*/ 0 h 1234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3678" h="12344401">
                <a:moveTo>
                  <a:pt x="11878" y="0"/>
                </a:moveTo>
                <a:lnTo>
                  <a:pt x="10603678" y="0"/>
                </a:lnTo>
                <a:lnTo>
                  <a:pt x="10603678" y="12344400"/>
                </a:lnTo>
                <a:lnTo>
                  <a:pt x="11878" y="12344400"/>
                </a:lnTo>
                <a:lnTo>
                  <a:pt x="0" y="12328634"/>
                </a:lnTo>
                <a:cubicBezTo>
                  <a:pt x="3959" y="8219089"/>
                  <a:pt x="7919" y="4109545"/>
                  <a:pt x="118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6" name="Group 5"/>
          <p:cNvGrpSpPr/>
          <p:nvPr/>
        </p:nvGrpSpPr>
        <p:grpSpPr>
          <a:xfrm>
            <a:off x="1417637" y="9097670"/>
            <a:ext cx="4724400" cy="3115769"/>
            <a:chOff x="10028237" y="4527567"/>
            <a:chExt cx="4724400" cy="3115769"/>
          </a:xfrm>
        </p:grpSpPr>
        <p:sp>
          <p:nvSpPr>
            <p:cNvPr id="7" name="TextBox 6"/>
            <p:cNvSpPr txBox="1"/>
            <p:nvPr/>
          </p:nvSpPr>
          <p:spPr>
            <a:xfrm>
              <a:off x="10028237" y="5944446"/>
              <a:ext cx="4724400"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 name="TextBox 31"/>
            <p:cNvSpPr txBox="1">
              <a:spLocks noChangeArrowheads="1"/>
            </p:cNvSpPr>
            <p:nvPr/>
          </p:nvSpPr>
          <p:spPr bwMode="auto">
            <a:xfrm>
              <a:off x="11256712" y="4527567"/>
              <a:ext cx="222448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6000" b="1" dirty="0" smtClean="0">
                  <a:solidFill>
                    <a:schemeClr val="accent3"/>
                  </a:solidFill>
                  <a:latin typeface="Lato Black" pitchFamily="34" charset="0"/>
                  <a:ea typeface="Lato Black" pitchFamily="34" charset="0"/>
                  <a:cs typeface="Lato Black" pitchFamily="34" charset="0"/>
                </a:rPr>
                <a:t>25%</a:t>
              </a:r>
              <a:endParaRPr lang="id-ID" sz="6000" b="1" dirty="0">
                <a:solidFill>
                  <a:schemeClr val="accent3"/>
                </a:solidFill>
                <a:latin typeface="Lato Black" pitchFamily="34" charset="0"/>
                <a:ea typeface="Lato Black" pitchFamily="34" charset="0"/>
                <a:cs typeface="Lato Black" pitchFamily="34" charset="0"/>
              </a:endParaRPr>
            </a:p>
          </p:txBody>
        </p:sp>
        <p:sp>
          <p:nvSpPr>
            <p:cNvPr id="9" name="Round Same Side Corner Rectangle 58"/>
            <p:cNvSpPr/>
            <p:nvPr/>
          </p:nvSpPr>
          <p:spPr>
            <a:xfrm rot="16200000" flipH="1">
              <a:off x="12300127" y="5217427"/>
              <a:ext cx="115230" cy="959671"/>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grpSp>
      <p:grpSp>
        <p:nvGrpSpPr>
          <p:cNvPr id="10" name="Group 9"/>
          <p:cNvGrpSpPr/>
          <p:nvPr/>
        </p:nvGrpSpPr>
        <p:grpSpPr>
          <a:xfrm>
            <a:off x="6904037" y="9029901"/>
            <a:ext cx="4724400" cy="3115769"/>
            <a:chOff x="10028237" y="4527567"/>
            <a:chExt cx="4724400" cy="3115769"/>
          </a:xfrm>
        </p:grpSpPr>
        <p:sp>
          <p:nvSpPr>
            <p:cNvPr id="11" name="TextBox 10"/>
            <p:cNvSpPr txBox="1"/>
            <p:nvPr/>
          </p:nvSpPr>
          <p:spPr>
            <a:xfrm>
              <a:off x="10028237" y="5944446"/>
              <a:ext cx="4724400"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2" name="TextBox 31"/>
            <p:cNvSpPr txBox="1">
              <a:spLocks noChangeArrowheads="1"/>
            </p:cNvSpPr>
            <p:nvPr/>
          </p:nvSpPr>
          <p:spPr bwMode="auto">
            <a:xfrm>
              <a:off x="11256712" y="4527567"/>
              <a:ext cx="222448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6000" b="1" dirty="0" smtClean="0">
                  <a:solidFill>
                    <a:schemeClr val="accent2"/>
                  </a:solidFill>
                  <a:latin typeface="Lato Black" pitchFamily="34" charset="0"/>
                  <a:ea typeface="Lato Black" pitchFamily="34" charset="0"/>
                  <a:cs typeface="Lato Black" pitchFamily="34" charset="0"/>
                </a:rPr>
                <a:t>25%</a:t>
              </a:r>
              <a:endParaRPr lang="id-ID" sz="6000" b="1" dirty="0">
                <a:solidFill>
                  <a:schemeClr val="accent2"/>
                </a:solidFill>
                <a:latin typeface="Lato Black" pitchFamily="34" charset="0"/>
                <a:ea typeface="Lato Black" pitchFamily="34" charset="0"/>
                <a:cs typeface="Lato Black" pitchFamily="34" charset="0"/>
              </a:endParaRPr>
            </a:p>
          </p:txBody>
        </p:sp>
        <p:sp>
          <p:nvSpPr>
            <p:cNvPr id="13" name="Round Same Side Corner Rectangle 58"/>
            <p:cNvSpPr/>
            <p:nvPr/>
          </p:nvSpPr>
          <p:spPr>
            <a:xfrm rot="16200000" flipH="1">
              <a:off x="12300127" y="5217427"/>
              <a:ext cx="115230" cy="959671"/>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grpSp>
      <p:grpSp>
        <p:nvGrpSpPr>
          <p:cNvPr id="14" name="Group 13"/>
          <p:cNvGrpSpPr/>
          <p:nvPr/>
        </p:nvGrpSpPr>
        <p:grpSpPr>
          <a:xfrm>
            <a:off x="12771437" y="9089239"/>
            <a:ext cx="4724400" cy="3115769"/>
            <a:chOff x="10028237" y="4527567"/>
            <a:chExt cx="4724400" cy="3115769"/>
          </a:xfrm>
        </p:grpSpPr>
        <p:sp>
          <p:nvSpPr>
            <p:cNvPr id="15" name="TextBox 14"/>
            <p:cNvSpPr txBox="1"/>
            <p:nvPr/>
          </p:nvSpPr>
          <p:spPr>
            <a:xfrm>
              <a:off x="10028237" y="5944446"/>
              <a:ext cx="4724400"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6" name="TextBox 31"/>
            <p:cNvSpPr txBox="1">
              <a:spLocks noChangeArrowheads="1"/>
            </p:cNvSpPr>
            <p:nvPr/>
          </p:nvSpPr>
          <p:spPr bwMode="auto">
            <a:xfrm>
              <a:off x="11256712" y="4527567"/>
              <a:ext cx="222448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6000" b="1" dirty="0" smtClean="0">
                  <a:solidFill>
                    <a:schemeClr val="accent6"/>
                  </a:solidFill>
                  <a:latin typeface="Lato Black" pitchFamily="34" charset="0"/>
                  <a:ea typeface="Lato Black" pitchFamily="34" charset="0"/>
                  <a:cs typeface="Lato Black" pitchFamily="34" charset="0"/>
                </a:rPr>
                <a:t>25%</a:t>
              </a:r>
              <a:endParaRPr lang="id-ID" sz="6000" b="1" dirty="0">
                <a:solidFill>
                  <a:schemeClr val="accent6"/>
                </a:solidFill>
                <a:latin typeface="Lato Black" pitchFamily="34" charset="0"/>
                <a:ea typeface="Lato Black" pitchFamily="34" charset="0"/>
                <a:cs typeface="Lato Black" pitchFamily="34" charset="0"/>
              </a:endParaRPr>
            </a:p>
          </p:txBody>
        </p:sp>
        <p:sp>
          <p:nvSpPr>
            <p:cNvPr id="17" name="Round Same Side Corner Rectangle 58"/>
            <p:cNvSpPr/>
            <p:nvPr/>
          </p:nvSpPr>
          <p:spPr>
            <a:xfrm rot="16200000" flipH="1">
              <a:off x="12300127" y="5217427"/>
              <a:ext cx="115230" cy="959671"/>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grpSp>
      <p:grpSp>
        <p:nvGrpSpPr>
          <p:cNvPr id="18" name="Group 17"/>
          <p:cNvGrpSpPr/>
          <p:nvPr/>
        </p:nvGrpSpPr>
        <p:grpSpPr>
          <a:xfrm>
            <a:off x="18486437" y="9021470"/>
            <a:ext cx="4724400" cy="3115769"/>
            <a:chOff x="10028237" y="4527567"/>
            <a:chExt cx="4724400" cy="3115769"/>
          </a:xfrm>
        </p:grpSpPr>
        <p:sp>
          <p:nvSpPr>
            <p:cNvPr id="19" name="TextBox 18"/>
            <p:cNvSpPr txBox="1"/>
            <p:nvPr/>
          </p:nvSpPr>
          <p:spPr>
            <a:xfrm>
              <a:off x="10028237" y="5944446"/>
              <a:ext cx="4724400"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0" name="TextBox 31"/>
            <p:cNvSpPr txBox="1">
              <a:spLocks noChangeArrowheads="1"/>
            </p:cNvSpPr>
            <p:nvPr/>
          </p:nvSpPr>
          <p:spPr bwMode="auto">
            <a:xfrm>
              <a:off x="11256712" y="4527567"/>
              <a:ext cx="222448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6000" b="1" dirty="0" smtClean="0">
                  <a:solidFill>
                    <a:schemeClr val="accent1"/>
                  </a:solidFill>
                  <a:latin typeface="Lato Black" pitchFamily="34" charset="0"/>
                  <a:ea typeface="Lato Black" pitchFamily="34" charset="0"/>
                  <a:cs typeface="Lato Black" pitchFamily="34" charset="0"/>
                </a:rPr>
                <a:t>25%</a:t>
              </a:r>
              <a:endParaRPr lang="id-ID" sz="6000" b="1" dirty="0">
                <a:solidFill>
                  <a:schemeClr val="accent1"/>
                </a:solidFill>
                <a:latin typeface="Lato Black" pitchFamily="34" charset="0"/>
                <a:ea typeface="Lato Black" pitchFamily="34" charset="0"/>
                <a:cs typeface="Lato Black" pitchFamily="34" charset="0"/>
              </a:endParaRPr>
            </a:p>
          </p:txBody>
        </p:sp>
        <p:sp>
          <p:nvSpPr>
            <p:cNvPr id="21" name="Round Same Side Corner Rectangle 58"/>
            <p:cNvSpPr/>
            <p:nvPr/>
          </p:nvSpPr>
          <p:spPr>
            <a:xfrm rot="16200000" flipH="1">
              <a:off x="12300127" y="5217427"/>
              <a:ext cx="115230" cy="959671"/>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grpSp>
      <p:grpSp>
        <p:nvGrpSpPr>
          <p:cNvPr id="22" name="Group 21"/>
          <p:cNvGrpSpPr/>
          <p:nvPr/>
        </p:nvGrpSpPr>
        <p:grpSpPr>
          <a:xfrm>
            <a:off x="1368622" y="4373270"/>
            <a:ext cx="4725520" cy="4191000"/>
            <a:chOff x="2938463" y="-438150"/>
            <a:chExt cx="1585913" cy="1406525"/>
          </a:xfrm>
        </p:grpSpPr>
        <p:sp>
          <p:nvSpPr>
            <p:cNvPr id="23"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7"/>
            <p:cNvSpPr>
              <a:spLocks noChangeArrowheads="1"/>
            </p:cNvSpPr>
            <p:nvPr/>
          </p:nvSpPr>
          <p:spPr bwMode="auto">
            <a:xfrm>
              <a:off x="2938463" y="-438150"/>
              <a:ext cx="1585913" cy="247650"/>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992461" y="4373270"/>
            <a:ext cx="4725520" cy="4191000"/>
            <a:chOff x="2938463" y="-438150"/>
            <a:chExt cx="1585913" cy="1406525"/>
          </a:xfrm>
        </p:grpSpPr>
        <p:sp>
          <p:nvSpPr>
            <p:cNvPr id="26"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7"/>
            <p:cNvSpPr>
              <a:spLocks noChangeArrowheads="1"/>
            </p:cNvSpPr>
            <p:nvPr/>
          </p:nvSpPr>
          <p:spPr bwMode="auto">
            <a:xfrm>
              <a:off x="2938463" y="-438150"/>
              <a:ext cx="1585913" cy="247650"/>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7"/>
          <p:cNvGrpSpPr/>
          <p:nvPr/>
        </p:nvGrpSpPr>
        <p:grpSpPr>
          <a:xfrm>
            <a:off x="12466774" y="4373270"/>
            <a:ext cx="4725520" cy="4191000"/>
            <a:chOff x="2938463" y="-438150"/>
            <a:chExt cx="1585913" cy="1406525"/>
          </a:xfrm>
        </p:grpSpPr>
        <p:sp>
          <p:nvSpPr>
            <p:cNvPr id="29"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7"/>
            <p:cNvSpPr>
              <a:spLocks noChangeArrowheads="1"/>
            </p:cNvSpPr>
            <p:nvPr/>
          </p:nvSpPr>
          <p:spPr bwMode="auto">
            <a:xfrm>
              <a:off x="2938463" y="-438150"/>
              <a:ext cx="1585913" cy="247650"/>
            </a:xfrm>
            <a:prstGeom prst="ellipse">
              <a:avLst/>
            </a:pr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30"/>
          <p:cNvGrpSpPr/>
          <p:nvPr/>
        </p:nvGrpSpPr>
        <p:grpSpPr>
          <a:xfrm>
            <a:off x="18090613" y="4373270"/>
            <a:ext cx="4725520" cy="4191000"/>
            <a:chOff x="2938463" y="-438150"/>
            <a:chExt cx="1585913" cy="1406525"/>
          </a:xfrm>
        </p:grpSpPr>
        <p:sp>
          <p:nvSpPr>
            <p:cNvPr id="32"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7"/>
            <p:cNvSpPr>
              <a:spLocks noChangeArrowheads="1"/>
            </p:cNvSpPr>
            <p:nvPr/>
          </p:nvSpPr>
          <p:spPr bwMode="auto">
            <a:xfrm>
              <a:off x="2938463" y="-438150"/>
              <a:ext cx="1585913" cy="247650"/>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 name="Group 37"/>
          <p:cNvGrpSpPr/>
          <p:nvPr/>
        </p:nvGrpSpPr>
        <p:grpSpPr>
          <a:xfrm>
            <a:off x="13351166" y="1714573"/>
            <a:ext cx="2849271" cy="2849270"/>
            <a:chOff x="5684837" y="8229600"/>
            <a:chExt cx="5452844" cy="5452844"/>
          </a:xfrm>
        </p:grpSpPr>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40"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1"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2" name="Group 41"/>
          <p:cNvGrpSpPr/>
          <p:nvPr/>
        </p:nvGrpSpPr>
        <p:grpSpPr>
          <a:xfrm>
            <a:off x="2179637" y="1752600"/>
            <a:ext cx="2849271" cy="2849270"/>
            <a:chOff x="11347902" y="8263156"/>
            <a:chExt cx="5452844" cy="5452844"/>
          </a:xfrm>
        </p:grpSpPr>
        <p:pic>
          <p:nvPicPr>
            <p:cNvPr id="43" name="Picture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44" name="Rectangle 139"/>
            <p:cNvSpPr/>
            <p:nvPr/>
          </p:nvSpPr>
          <p:spPr>
            <a:xfrm>
              <a:off x="12637665" y="9029202"/>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45" name="กลุ่ม 79"/>
            <p:cNvGrpSpPr/>
            <p:nvPr/>
          </p:nvGrpSpPr>
          <p:grpSpPr>
            <a:xfrm>
              <a:off x="13627245" y="9762741"/>
              <a:ext cx="1040499" cy="1553370"/>
              <a:chOff x="9260948" y="10553700"/>
              <a:chExt cx="447675" cy="668338"/>
            </a:xfrm>
            <a:solidFill>
              <a:schemeClr val="bg1"/>
            </a:solidFill>
          </p:grpSpPr>
          <p:sp>
            <p:nvSpPr>
              <p:cNvPr id="46"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0" name="Group 49"/>
          <p:cNvGrpSpPr/>
          <p:nvPr/>
        </p:nvGrpSpPr>
        <p:grpSpPr>
          <a:xfrm>
            <a:off x="18791237" y="1752600"/>
            <a:ext cx="2849271" cy="2849270"/>
            <a:chOff x="24266" y="8229600"/>
            <a:chExt cx="5452844" cy="5452844"/>
          </a:xfrm>
        </p:grpSpPr>
        <p:pic>
          <p:nvPicPr>
            <p:cNvPr id="51" name="Pictur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52"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3"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4" name="Group 53"/>
          <p:cNvGrpSpPr/>
          <p:nvPr/>
        </p:nvGrpSpPr>
        <p:grpSpPr>
          <a:xfrm>
            <a:off x="7742237" y="1676400"/>
            <a:ext cx="2849271" cy="2849270"/>
            <a:chOff x="17008473" y="8263156"/>
            <a:chExt cx="5452844" cy="5452844"/>
          </a:xfrm>
        </p:grpSpPr>
        <p:pic>
          <p:nvPicPr>
            <p:cNvPr id="55" name="Picture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6"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7" name="กลุ่ม 63"/>
            <p:cNvGrpSpPr/>
            <p:nvPr/>
          </p:nvGrpSpPr>
          <p:grpSpPr>
            <a:xfrm>
              <a:off x="19136773" y="9762392"/>
              <a:ext cx="1483264" cy="1486955"/>
              <a:chOff x="17129509" y="11525195"/>
              <a:chExt cx="638175" cy="639763"/>
            </a:xfrm>
            <a:solidFill>
              <a:schemeClr val="bg1"/>
            </a:solidFill>
          </p:grpSpPr>
          <p:sp>
            <p:nvSpPr>
              <p:cNvPr id="5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8" name="Group 67"/>
          <p:cNvGrpSpPr/>
          <p:nvPr/>
        </p:nvGrpSpPr>
        <p:grpSpPr>
          <a:xfrm>
            <a:off x="-67155" y="0"/>
            <a:ext cx="15438437" cy="1483379"/>
            <a:chOff x="-67155" y="0"/>
            <a:chExt cx="15438437" cy="1483379"/>
          </a:xfrm>
        </p:grpSpPr>
        <p:sp>
          <p:nvSpPr>
            <p:cNvPr id="69" name="Freeform 68"/>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0" name="Group 69"/>
            <p:cNvGrpSpPr/>
            <p:nvPr/>
          </p:nvGrpSpPr>
          <p:grpSpPr>
            <a:xfrm>
              <a:off x="590441" y="0"/>
              <a:ext cx="12477882" cy="1259765"/>
              <a:chOff x="15970295" y="4973456"/>
              <a:chExt cx="12477882" cy="1259765"/>
            </a:xfrm>
          </p:grpSpPr>
          <p:sp>
            <p:nvSpPr>
              <p:cNvPr id="71"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2" name="TextBox 71"/>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281844809"/>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7532906" y="3962519"/>
            <a:ext cx="9118261" cy="1960191"/>
            <a:chOff x="9367692" y="5209460"/>
            <a:chExt cx="12600826" cy="2708853"/>
          </a:xfrm>
        </p:grpSpPr>
        <p:sp>
          <p:nvSpPr>
            <p:cNvPr id="91"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92" name="Picture 9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56" name="Group 55"/>
          <p:cNvGrpSpPr/>
          <p:nvPr/>
        </p:nvGrpSpPr>
        <p:grpSpPr>
          <a:xfrm>
            <a:off x="5905910" y="5865520"/>
            <a:ext cx="10253008" cy="1960191"/>
            <a:chOff x="9367692" y="5209460"/>
            <a:chExt cx="12600826" cy="2708853"/>
          </a:xfrm>
        </p:grpSpPr>
        <p:sp>
          <p:nvSpPr>
            <p:cNvPr id="89"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90" name="Picture 8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57" name="Group 56"/>
          <p:cNvGrpSpPr/>
          <p:nvPr/>
        </p:nvGrpSpPr>
        <p:grpSpPr>
          <a:xfrm>
            <a:off x="6221736" y="7787798"/>
            <a:ext cx="9118261" cy="1960191"/>
            <a:chOff x="9367692" y="5209460"/>
            <a:chExt cx="12600826" cy="2708853"/>
          </a:xfrm>
        </p:grpSpPr>
        <p:sp>
          <p:nvSpPr>
            <p:cNvPr id="8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88" name="Picture 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58" name="Group 57"/>
          <p:cNvGrpSpPr/>
          <p:nvPr/>
        </p:nvGrpSpPr>
        <p:grpSpPr>
          <a:xfrm>
            <a:off x="5532437" y="9677400"/>
            <a:ext cx="9118261" cy="1960191"/>
            <a:chOff x="9367692" y="5209460"/>
            <a:chExt cx="12600826" cy="2708853"/>
          </a:xfrm>
          <a:solidFill>
            <a:schemeClr val="accent2"/>
          </a:solidFill>
        </p:grpSpPr>
        <p:sp>
          <p:nvSpPr>
            <p:cNvPr id="85"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86" name="Picture 8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59" name="Group 58"/>
          <p:cNvGrpSpPr/>
          <p:nvPr/>
        </p:nvGrpSpPr>
        <p:grpSpPr>
          <a:xfrm>
            <a:off x="9462748" y="4067366"/>
            <a:ext cx="6356689" cy="1646546"/>
            <a:chOff x="15576914" y="1962121"/>
            <a:chExt cx="6643323" cy="1436096"/>
          </a:xfrm>
        </p:grpSpPr>
        <p:sp>
          <p:nvSpPr>
            <p:cNvPr id="83" name="TextBox 82"/>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84" name="TextBox 83"/>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60" name="Group 59"/>
          <p:cNvGrpSpPr/>
          <p:nvPr/>
        </p:nvGrpSpPr>
        <p:grpSpPr>
          <a:xfrm>
            <a:off x="8961437" y="5979076"/>
            <a:ext cx="5900462" cy="1505832"/>
            <a:chOff x="16594699" y="1962121"/>
            <a:chExt cx="5905687" cy="1313367"/>
          </a:xfrm>
        </p:grpSpPr>
        <p:sp>
          <p:nvSpPr>
            <p:cNvPr id="81" name="TextBox 80"/>
            <p:cNvSpPr txBox="1"/>
            <p:nvPr/>
          </p:nvSpPr>
          <p:spPr>
            <a:xfrm>
              <a:off x="16594699" y="2437990"/>
              <a:ext cx="5905687" cy="83749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82" name="TextBox 81"/>
            <p:cNvSpPr txBox="1"/>
            <p:nvPr/>
          </p:nvSpPr>
          <p:spPr>
            <a:xfrm>
              <a:off x="16627798" y="1962121"/>
              <a:ext cx="3729475" cy="617378"/>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61" name="Group 60"/>
          <p:cNvGrpSpPr/>
          <p:nvPr/>
        </p:nvGrpSpPr>
        <p:grpSpPr>
          <a:xfrm>
            <a:off x="7970837" y="7942969"/>
            <a:ext cx="6277233" cy="1505831"/>
            <a:chOff x="15576914" y="1962121"/>
            <a:chExt cx="6282789" cy="1313366"/>
          </a:xfrm>
        </p:grpSpPr>
        <p:sp>
          <p:nvSpPr>
            <p:cNvPr id="79" name="TextBox 78"/>
            <p:cNvSpPr txBox="1"/>
            <p:nvPr/>
          </p:nvSpPr>
          <p:spPr>
            <a:xfrm>
              <a:off x="15576914" y="2437990"/>
              <a:ext cx="6282789" cy="83749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80" name="TextBox 79"/>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62" name="Group 61"/>
          <p:cNvGrpSpPr/>
          <p:nvPr/>
        </p:nvGrpSpPr>
        <p:grpSpPr>
          <a:xfrm>
            <a:off x="7285037" y="9809787"/>
            <a:ext cx="6637448" cy="1646546"/>
            <a:chOff x="15576914" y="1962121"/>
            <a:chExt cx="6643323" cy="1436096"/>
          </a:xfrm>
        </p:grpSpPr>
        <p:sp>
          <p:nvSpPr>
            <p:cNvPr id="77" name="TextBox 76"/>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78" name="TextBox 77"/>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93" name="Group 92"/>
          <p:cNvGrpSpPr/>
          <p:nvPr/>
        </p:nvGrpSpPr>
        <p:grpSpPr>
          <a:xfrm>
            <a:off x="16400408" y="5791200"/>
            <a:ext cx="6629399" cy="3049573"/>
            <a:chOff x="17008845" y="1544895"/>
            <a:chExt cx="2768401" cy="5925691"/>
          </a:xfrm>
        </p:grpSpPr>
        <p:sp>
          <p:nvSpPr>
            <p:cNvPr id="94" name="TextBox 93"/>
            <p:cNvSpPr txBox="1"/>
            <p:nvPr/>
          </p:nvSpPr>
          <p:spPr>
            <a:xfrm>
              <a:off x="17008845" y="2734122"/>
              <a:ext cx="2768123" cy="4736464"/>
            </a:xfrm>
            <a:prstGeom prst="rect">
              <a:avLst/>
            </a:prstGeom>
            <a:noFill/>
          </p:spPr>
          <p:txBody>
            <a:bodyPr wrap="square" lIns="219419" tIns="109710" rIns="219419" bIns="109710" rtlCol="0">
              <a:spAutoFit/>
            </a:bodyPr>
            <a:lstStyle/>
            <a:p>
              <a:pPr algn="ct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5" name="TextBox 94"/>
            <p:cNvSpPr txBox="1"/>
            <p:nvPr/>
          </p:nvSpPr>
          <p:spPr>
            <a:xfrm>
              <a:off x="17136127" y="1544895"/>
              <a:ext cx="2641119" cy="1435242"/>
            </a:xfrm>
            <a:prstGeom prst="rect">
              <a:avLst/>
            </a:prstGeom>
            <a:noFill/>
          </p:spPr>
          <p:txBody>
            <a:bodyPr wrap="square" lIns="182843" tIns="91422" rIns="182843" bIns="91422" rtlCol="0">
              <a:spAutoFit/>
            </a:bodyPr>
            <a:lstStyle/>
            <a:p>
              <a:pPr algn="ctr"/>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96" name="TextBox 31"/>
          <p:cNvSpPr txBox="1">
            <a:spLocks noChangeArrowheads="1"/>
          </p:cNvSpPr>
          <p:nvPr/>
        </p:nvSpPr>
        <p:spPr bwMode="auto">
          <a:xfrm>
            <a:off x="18289008" y="365760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6"/>
                </a:solidFill>
                <a:latin typeface="Lato Black" pitchFamily="34" charset="0"/>
                <a:ea typeface="Lato Black" pitchFamily="34" charset="0"/>
                <a:cs typeface="Lato Black" pitchFamily="34" charset="0"/>
              </a:rPr>
              <a:t>74</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97" name="Round Same Side Corner Rectangle 58"/>
          <p:cNvSpPr/>
          <p:nvPr/>
        </p:nvSpPr>
        <p:spPr>
          <a:xfrm rot="10800000" flipH="1">
            <a:off x="17907766" y="3810000"/>
            <a:ext cx="192174" cy="1600487"/>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98" name="TextBox 97"/>
          <p:cNvSpPr txBox="1"/>
          <p:nvPr/>
        </p:nvSpPr>
        <p:spPr>
          <a:xfrm>
            <a:off x="16400407" y="9144000"/>
            <a:ext cx="6628733" cy="2437554"/>
          </a:xfrm>
          <a:prstGeom prst="rect">
            <a:avLst/>
          </a:prstGeom>
          <a:noFill/>
        </p:spPr>
        <p:txBody>
          <a:bodyPr wrap="square" lIns="219419" tIns="109710" rIns="219419" bIns="109710" rtlCol="0">
            <a:spAutoFit/>
          </a:bodyPr>
          <a:lstStyle/>
          <a:p>
            <a:pPr algn="ct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02" name="Group 101"/>
          <p:cNvGrpSpPr/>
          <p:nvPr/>
        </p:nvGrpSpPr>
        <p:grpSpPr>
          <a:xfrm>
            <a:off x="1996711" y="2928266"/>
            <a:ext cx="7193326" cy="8730334"/>
            <a:chOff x="2938463" y="-438150"/>
            <a:chExt cx="1585913" cy="1406525"/>
          </a:xfrm>
        </p:grpSpPr>
        <p:sp>
          <p:nvSpPr>
            <p:cNvPr id="103" name="Freeform 6"/>
            <p:cNvSpPr>
              <a:spLocks/>
            </p:cNvSpPr>
            <p:nvPr/>
          </p:nvSpPr>
          <p:spPr bwMode="auto">
            <a:xfrm>
              <a:off x="2949576" y="-292100"/>
              <a:ext cx="1563688" cy="1260475"/>
            </a:xfrm>
            <a:custGeom>
              <a:avLst/>
              <a:gdLst>
                <a:gd name="T0" fmla="*/ 985 w 985"/>
                <a:gd name="T1" fmla="*/ 0 h 794"/>
                <a:gd name="T2" fmla="*/ 0 w 985"/>
                <a:gd name="T3" fmla="*/ 0 h 794"/>
                <a:gd name="T4" fmla="*/ 418 w 985"/>
                <a:gd name="T5" fmla="*/ 539 h 794"/>
                <a:gd name="T6" fmla="*/ 418 w 985"/>
                <a:gd name="T7" fmla="*/ 794 h 794"/>
                <a:gd name="T8" fmla="*/ 595 w 985"/>
                <a:gd name="T9" fmla="*/ 794 h 794"/>
                <a:gd name="T10" fmla="*/ 595 w 985"/>
                <a:gd name="T11" fmla="*/ 532 h 794"/>
                <a:gd name="T12" fmla="*/ 985 w 985"/>
                <a:gd name="T13" fmla="*/ 0 h 794"/>
              </a:gdLst>
              <a:ahLst/>
              <a:cxnLst>
                <a:cxn ang="0">
                  <a:pos x="T0" y="T1"/>
                </a:cxn>
                <a:cxn ang="0">
                  <a:pos x="T2" y="T3"/>
                </a:cxn>
                <a:cxn ang="0">
                  <a:pos x="T4" y="T5"/>
                </a:cxn>
                <a:cxn ang="0">
                  <a:pos x="T6" y="T7"/>
                </a:cxn>
                <a:cxn ang="0">
                  <a:pos x="T8" y="T9"/>
                </a:cxn>
                <a:cxn ang="0">
                  <a:pos x="T10" y="T11"/>
                </a:cxn>
                <a:cxn ang="0">
                  <a:pos x="T12" y="T13"/>
                </a:cxn>
              </a:cxnLst>
              <a:rect l="0" t="0" r="r" b="b"/>
              <a:pathLst>
                <a:path w="985" h="794">
                  <a:moveTo>
                    <a:pt x="985" y="0"/>
                  </a:moveTo>
                  <a:lnTo>
                    <a:pt x="0" y="0"/>
                  </a:lnTo>
                  <a:lnTo>
                    <a:pt x="418" y="539"/>
                  </a:lnTo>
                  <a:lnTo>
                    <a:pt x="418" y="794"/>
                  </a:lnTo>
                  <a:lnTo>
                    <a:pt x="595" y="794"/>
                  </a:lnTo>
                  <a:lnTo>
                    <a:pt x="595" y="532"/>
                  </a:lnTo>
                  <a:lnTo>
                    <a:pt x="985"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7"/>
            <p:cNvSpPr>
              <a:spLocks noChangeArrowheads="1"/>
            </p:cNvSpPr>
            <p:nvPr/>
          </p:nvSpPr>
          <p:spPr bwMode="auto">
            <a:xfrm>
              <a:off x="2938463" y="-438150"/>
              <a:ext cx="1585913" cy="247650"/>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67155" y="0"/>
            <a:ext cx="15438437" cy="1483379"/>
            <a:chOff x="-67155" y="0"/>
            <a:chExt cx="15438437" cy="1483379"/>
          </a:xfrm>
        </p:grpSpPr>
        <p:sp>
          <p:nvSpPr>
            <p:cNvPr id="42" name="Freeform 41"/>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3" name="Group 42"/>
            <p:cNvGrpSpPr/>
            <p:nvPr/>
          </p:nvGrpSpPr>
          <p:grpSpPr>
            <a:xfrm>
              <a:off x="590441" y="0"/>
              <a:ext cx="12477882" cy="1259765"/>
              <a:chOff x="15970295" y="4973456"/>
              <a:chExt cx="12477882" cy="1259765"/>
            </a:xfrm>
          </p:grpSpPr>
          <p:sp>
            <p:nvSpPr>
              <p:cNvPr id="44"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45" name="TextBox 44"/>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9049653"/>
      </p:ext>
    </p:extLst>
  </p:cSld>
  <p:clrMapOvr>
    <a:masterClrMapping/>
  </p:clrMapOvr>
  <p:transition spd="slow">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4948978" y="4517542"/>
            <a:ext cx="7952828" cy="1709653"/>
            <a:chOff x="9367692" y="5209460"/>
            <a:chExt cx="12600826" cy="2708853"/>
          </a:xfrm>
        </p:grpSpPr>
        <p:sp>
          <p:nvSpPr>
            <p:cNvPr id="3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32" name="Group 31"/>
          <p:cNvGrpSpPr/>
          <p:nvPr/>
        </p:nvGrpSpPr>
        <p:grpSpPr>
          <a:xfrm>
            <a:off x="14226599" y="8398081"/>
            <a:ext cx="7952828" cy="1709653"/>
            <a:chOff x="9367692" y="5209460"/>
            <a:chExt cx="12600826" cy="2708853"/>
          </a:xfrm>
        </p:grpSpPr>
        <p:sp>
          <p:nvSpPr>
            <p:cNvPr id="3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35" name="Group 34"/>
          <p:cNvGrpSpPr/>
          <p:nvPr/>
        </p:nvGrpSpPr>
        <p:grpSpPr>
          <a:xfrm flipH="1">
            <a:off x="1570037" y="2962081"/>
            <a:ext cx="7712550" cy="1709653"/>
            <a:chOff x="9367692" y="5209460"/>
            <a:chExt cx="12600826" cy="2708853"/>
          </a:xfrm>
        </p:grpSpPr>
        <p:sp>
          <p:nvSpPr>
            <p:cNvPr id="3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sp>
        <p:nvSpPr>
          <p:cNvPr id="39" name="Freeform 6"/>
          <p:cNvSpPr>
            <a:spLocks/>
          </p:cNvSpPr>
          <p:nvPr/>
        </p:nvSpPr>
        <p:spPr bwMode="auto">
          <a:xfrm flipH="1">
            <a:off x="1612679" y="6828636"/>
            <a:ext cx="7703378" cy="1693211"/>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41" name="Group 40"/>
          <p:cNvGrpSpPr/>
          <p:nvPr/>
        </p:nvGrpSpPr>
        <p:grpSpPr>
          <a:xfrm>
            <a:off x="17005736" y="4605446"/>
            <a:ext cx="4964065" cy="1436096"/>
            <a:chOff x="17168907" y="1956877"/>
            <a:chExt cx="4964065" cy="1436096"/>
          </a:xfrm>
        </p:grpSpPr>
        <p:sp>
          <p:nvSpPr>
            <p:cNvPr id="42" name="TextBox 41"/>
            <p:cNvSpPr txBox="1"/>
            <p:nvPr/>
          </p:nvSpPr>
          <p:spPr>
            <a:xfrm>
              <a:off x="17168907" y="2432746"/>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3" name="TextBox 42"/>
            <p:cNvSpPr txBox="1"/>
            <p:nvPr/>
          </p:nvSpPr>
          <p:spPr>
            <a:xfrm>
              <a:off x="17168907" y="1956877"/>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B</a:t>
              </a:r>
              <a:endParaRPr lang="id-ID" sz="3600" b="1" dirty="0">
                <a:solidFill>
                  <a:schemeClr val="bg1"/>
                </a:solidFill>
                <a:latin typeface="Lato" pitchFamily="34" charset="0"/>
                <a:ea typeface="Lato" pitchFamily="34" charset="0"/>
                <a:cs typeface="Lato" pitchFamily="34" charset="0"/>
              </a:endParaRPr>
            </a:p>
          </p:txBody>
        </p:sp>
      </p:grpSp>
      <p:grpSp>
        <p:nvGrpSpPr>
          <p:cNvPr id="44" name="Group 43"/>
          <p:cNvGrpSpPr/>
          <p:nvPr/>
        </p:nvGrpSpPr>
        <p:grpSpPr>
          <a:xfrm>
            <a:off x="15778627" y="8519238"/>
            <a:ext cx="4964065" cy="1436096"/>
            <a:chOff x="16382022" y="7174504"/>
            <a:chExt cx="4964065" cy="1436096"/>
          </a:xfrm>
        </p:grpSpPr>
        <p:sp>
          <p:nvSpPr>
            <p:cNvPr id="45" name="TextBox 44"/>
            <p:cNvSpPr txBox="1"/>
            <p:nvPr/>
          </p:nvSpPr>
          <p:spPr>
            <a:xfrm>
              <a:off x="16382022" y="7650373"/>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6" name="TextBox 45"/>
            <p:cNvSpPr txBox="1"/>
            <p:nvPr/>
          </p:nvSpPr>
          <p:spPr>
            <a:xfrm>
              <a:off x="16382022" y="7174504"/>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D</a:t>
              </a:r>
              <a:endParaRPr lang="id-ID" sz="3600" b="1" dirty="0">
                <a:solidFill>
                  <a:schemeClr val="bg1"/>
                </a:solidFill>
                <a:latin typeface="Lato" pitchFamily="34" charset="0"/>
                <a:ea typeface="Lato" pitchFamily="34" charset="0"/>
                <a:cs typeface="Lato" pitchFamily="34" charset="0"/>
              </a:endParaRPr>
            </a:p>
          </p:txBody>
        </p:sp>
      </p:grpSp>
      <p:sp>
        <p:nvSpPr>
          <p:cNvPr id="47" name="TextBox 46"/>
          <p:cNvSpPr txBox="1"/>
          <p:nvPr/>
        </p:nvSpPr>
        <p:spPr>
          <a:xfrm>
            <a:off x="2220055" y="3514150"/>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8" name="TextBox 47"/>
          <p:cNvSpPr txBox="1"/>
          <p:nvPr/>
        </p:nvSpPr>
        <p:spPr>
          <a:xfrm>
            <a:off x="2220055" y="3038281"/>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A</a:t>
            </a:r>
            <a:endParaRPr lang="id-ID" sz="3600" b="1" dirty="0">
              <a:solidFill>
                <a:schemeClr val="bg1"/>
              </a:solidFill>
              <a:latin typeface="Lato" pitchFamily="34" charset="0"/>
              <a:ea typeface="Lato" pitchFamily="34" charset="0"/>
              <a:cs typeface="Lato" pitchFamily="34" charset="0"/>
            </a:endParaRPr>
          </a:p>
        </p:txBody>
      </p:sp>
      <p:grpSp>
        <p:nvGrpSpPr>
          <p:cNvPr id="49" name="Group 48"/>
          <p:cNvGrpSpPr/>
          <p:nvPr/>
        </p:nvGrpSpPr>
        <p:grpSpPr>
          <a:xfrm>
            <a:off x="2509491" y="6815246"/>
            <a:ext cx="4964065" cy="1436096"/>
            <a:chOff x="1655901" y="7174504"/>
            <a:chExt cx="4964065" cy="1436096"/>
          </a:xfrm>
        </p:grpSpPr>
        <p:sp>
          <p:nvSpPr>
            <p:cNvPr id="50" name="TextBox 49"/>
            <p:cNvSpPr txBox="1"/>
            <p:nvPr/>
          </p:nvSpPr>
          <p:spPr>
            <a:xfrm>
              <a:off x="1655901" y="7650373"/>
              <a:ext cx="4964065"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655901" y="7174504"/>
              <a:ext cx="3049438"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a:t>
              </a:r>
              <a:r>
                <a:rPr lang="en-US" sz="3600" b="1" dirty="0">
                  <a:solidFill>
                    <a:schemeClr val="bg1"/>
                  </a:solidFill>
                  <a:latin typeface="Lato" pitchFamily="34" charset="0"/>
                  <a:ea typeface="Lato" pitchFamily="34" charset="0"/>
                  <a:cs typeface="Lato" pitchFamily="34" charset="0"/>
                </a:rPr>
                <a:t>C</a:t>
              </a:r>
              <a:endParaRPr lang="id-ID" sz="3600" b="1" dirty="0">
                <a:solidFill>
                  <a:schemeClr val="bg1"/>
                </a:solidFill>
                <a:latin typeface="Lato" pitchFamily="34" charset="0"/>
                <a:ea typeface="Lato" pitchFamily="34" charset="0"/>
                <a:cs typeface="Lato" pitchFamily="34" charset="0"/>
              </a:endParaRPr>
            </a:p>
          </p:txBody>
        </p:sp>
      </p:grpSp>
      <p:pic>
        <p:nvPicPr>
          <p:cNvPr id="103" name="Picture 10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75476" y="6803542"/>
            <a:ext cx="3849215" cy="1691393"/>
          </a:xfrm>
          <a:prstGeom prst="rect">
            <a:avLst/>
          </a:prstGeom>
        </p:spPr>
      </p:pic>
      <p:grpSp>
        <p:nvGrpSpPr>
          <p:cNvPr id="105" name="Group 104"/>
          <p:cNvGrpSpPr/>
          <p:nvPr/>
        </p:nvGrpSpPr>
        <p:grpSpPr>
          <a:xfrm>
            <a:off x="6968251" y="2133600"/>
            <a:ext cx="9753600" cy="8325342"/>
            <a:chOff x="970882" y="3702984"/>
            <a:chExt cx="9753600" cy="8325342"/>
          </a:xfrm>
        </p:grpSpPr>
        <p:grpSp>
          <p:nvGrpSpPr>
            <p:cNvPr id="106" name="Group 105"/>
            <p:cNvGrpSpPr/>
            <p:nvPr/>
          </p:nvGrpSpPr>
          <p:grpSpPr>
            <a:xfrm>
              <a:off x="3017837" y="9677400"/>
              <a:ext cx="5877845" cy="2350926"/>
              <a:chOff x="5572854" y="3264482"/>
              <a:chExt cx="9753600" cy="2685909"/>
            </a:xfrm>
          </p:grpSpPr>
          <p:sp>
            <p:nvSpPr>
              <p:cNvPr id="128" name="Freeform 127"/>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9" name="Oval 12"/>
              <p:cNvSpPr>
                <a:spLocks noChangeArrowheads="1"/>
              </p:cNvSpPr>
              <p:nvPr/>
            </p:nvSpPr>
            <p:spPr bwMode="auto">
              <a:xfrm>
                <a:off x="5572854" y="3264482"/>
                <a:ext cx="9753600" cy="1036621"/>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p:cNvGrpSpPr/>
            <p:nvPr/>
          </p:nvGrpSpPr>
          <p:grpSpPr>
            <a:xfrm>
              <a:off x="2448654" y="7636529"/>
              <a:ext cx="6944645" cy="2564267"/>
              <a:chOff x="5572854" y="3264482"/>
              <a:chExt cx="9753600" cy="2685909"/>
            </a:xfrm>
          </p:grpSpPr>
          <p:sp>
            <p:nvSpPr>
              <p:cNvPr id="126" name="Freeform 12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7"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8" name="Group 107"/>
            <p:cNvGrpSpPr/>
            <p:nvPr/>
          </p:nvGrpSpPr>
          <p:grpSpPr>
            <a:xfrm>
              <a:off x="1893753" y="5748058"/>
              <a:ext cx="7964776" cy="2564267"/>
              <a:chOff x="5572854" y="3264482"/>
              <a:chExt cx="9753600" cy="2685909"/>
            </a:xfrm>
          </p:grpSpPr>
          <p:sp>
            <p:nvSpPr>
              <p:cNvPr id="124" name="Freeform 123"/>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5"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p:cNvGrpSpPr/>
            <p:nvPr/>
          </p:nvGrpSpPr>
          <p:grpSpPr>
            <a:xfrm>
              <a:off x="970882" y="3702984"/>
              <a:ext cx="9753600" cy="2688710"/>
              <a:chOff x="5572854" y="3264482"/>
              <a:chExt cx="9753600" cy="2685909"/>
            </a:xfrm>
          </p:grpSpPr>
          <p:sp>
            <p:nvSpPr>
              <p:cNvPr id="122" name="Freeform 121"/>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23" name="Oval 122"/>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0" name="Group 109"/>
            <p:cNvGrpSpPr/>
            <p:nvPr/>
          </p:nvGrpSpPr>
          <p:grpSpPr>
            <a:xfrm>
              <a:off x="4323215" y="4996492"/>
              <a:ext cx="4114800" cy="1144892"/>
              <a:chOff x="10637837" y="5636908"/>
              <a:chExt cx="4114800" cy="1144892"/>
            </a:xfrm>
          </p:grpSpPr>
          <p:sp>
            <p:nvSpPr>
              <p:cNvPr id="120" name="TextBox 119"/>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21" name="TextBox 120"/>
              <p:cNvSpPr txBox="1"/>
              <p:nvPr/>
            </p:nvSpPr>
            <p:spPr>
              <a:xfrm>
                <a:off x="10637837" y="5816025"/>
                <a:ext cx="609600"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A</a:t>
                </a:r>
                <a:endParaRPr lang="en-US" sz="4000" b="1" dirty="0">
                  <a:solidFill>
                    <a:schemeClr val="bg1"/>
                  </a:solidFill>
                  <a:latin typeface="Lato Regular"/>
                  <a:cs typeface="Lato Regular"/>
                </a:endParaRPr>
              </a:p>
            </p:txBody>
          </p:sp>
        </p:grpSp>
        <p:grpSp>
          <p:nvGrpSpPr>
            <p:cNvPr id="111" name="Group 110"/>
            <p:cNvGrpSpPr/>
            <p:nvPr/>
          </p:nvGrpSpPr>
          <p:grpSpPr>
            <a:xfrm>
              <a:off x="4323682" y="6977692"/>
              <a:ext cx="4114800" cy="1144892"/>
              <a:chOff x="10637837" y="5636908"/>
              <a:chExt cx="4114800" cy="1144892"/>
            </a:xfrm>
          </p:grpSpPr>
          <p:sp>
            <p:nvSpPr>
              <p:cNvPr id="118" name="TextBox 117"/>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9" name="TextBox 118"/>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B</a:t>
                </a:r>
              </a:p>
            </p:txBody>
          </p:sp>
        </p:grpSp>
        <p:grpSp>
          <p:nvGrpSpPr>
            <p:cNvPr id="112" name="Group 111"/>
            <p:cNvGrpSpPr/>
            <p:nvPr/>
          </p:nvGrpSpPr>
          <p:grpSpPr>
            <a:xfrm>
              <a:off x="4323682" y="8882692"/>
              <a:ext cx="4114800" cy="1144892"/>
              <a:chOff x="10637837" y="5636908"/>
              <a:chExt cx="4114800" cy="1144892"/>
            </a:xfrm>
          </p:grpSpPr>
          <p:sp>
            <p:nvSpPr>
              <p:cNvPr id="116" name="TextBox 115"/>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7" name="TextBox 116"/>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C</a:t>
                </a:r>
              </a:p>
            </p:txBody>
          </p:sp>
        </p:grpSp>
        <p:grpSp>
          <p:nvGrpSpPr>
            <p:cNvPr id="113" name="Group 112"/>
            <p:cNvGrpSpPr/>
            <p:nvPr/>
          </p:nvGrpSpPr>
          <p:grpSpPr>
            <a:xfrm>
              <a:off x="4399882" y="10711492"/>
              <a:ext cx="4114800" cy="1144892"/>
              <a:chOff x="10637837" y="5636908"/>
              <a:chExt cx="4114800" cy="1144892"/>
            </a:xfrm>
          </p:grpSpPr>
          <p:sp>
            <p:nvSpPr>
              <p:cNvPr id="114" name="TextBox 113"/>
              <p:cNvSpPr txBox="1"/>
              <p:nvPr/>
            </p:nvSpPr>
            <p:spPr>
              <a:xfrm>
                <a:off x="11323637" y="5636908"/>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10637837" y="5816025"/>
                <a:ext cx="609600" cy="615553"/>
              </a:xfrm>
              <a:prstGeom prst="rect">
                <a:avLst/>
              </a:prstGeom>
              <a:noFill/>
            </p:spPr>
            <p:txBody>
              <a:bodyPr wrap="square" lIns="0" tIns="0" rIns="0" bIns="0" rtlCol="0">
                <a:spAutoFit/>
              </a:bodyPr>
              <a:lstStyle/>
              <a:p>
                <a:r>
                  <a:rPr lang="en-US" sz="4000" b="1" dirty="0">
                    <a:solidFill>
                      <a:schemeClr val="bg1"/>
                    </a:solidFill>
                    <a:latin typeface="Lato Regular"/>
                    <a:cs typeface="Lato Regular"/>
                  </a:rPr>
                  <a:t>D</a:t>
                </a:r>
              </a:p>
            </p:txBody>
          </p:sp>
        </p:grpSp>
      </p:grpSp>
      <p:grpSp>
        <p:nvGrpSpPr>
          <p:cNvPr id="57" name="กลุ่ม 122"/>
          <p:cNvGrpSpPr/>
          <p:nvPr/>
        </p:nvGrpSpPr>
        <p:grpSpPr>
          <a:xfrm>
            <a:off x="2700437" y="11796062"/>
            <a:ext cx="4493359" cy="961479"/>
            <a:chOff x="1084743" y="222069"/>
            <a:chExt cx="4493359" cy="961479"/>
          </a:xfrm>
        </p:grpSpPr>
        <p:sp>
          <p:nvSpPr>
            <p:cNvPr id="58" name="TextBox 5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59" name="กลุ่ม 124"/>
            <p:cNvGrpSpPr/>
            <p:nvPr/>
          </p:nvGrpSpPr>
          <p:grpSpPr>
            <a:xfrm>
              <a:off x="1084743" y="222069"/>
              <a:ext cx="927304" cy="927304"/>
              <a:chOff x="1095022" y="-1242008"/>
              <a:chExt cx="1371600" cy="1371600"/>
            </a:xfrm>
          </p:grpSpPr>
          <p:sp>
            <p:nvSpPr>
              <p:cNvPr id="60"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2" name="กลุ่ม 122"/>
          <p:cNvGrpSpPr/>
          <p:nvPr/>
        </p:nvGrpSpPr>
        <p:grpSpPr>
          <a:xfrm>
            <a:off x="12733490" y="11712873"/>
            <a:ext cx="4493359" cy="961479"/>
            <a:chOff x="1084743" y="222069"/>
            <a:chExt cx="4493359" cy="961479"/>
          </a:xfrm>
        </p:grpSpPr>
        <p:sp>
          <p:nvSpPr>
            <p:cNvPr id="63" name="TextBox 62"/>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64" name="กลุ่ม 124"/>
            <p:cNvGrpSpPr/>
            <p:nvPr/>
          </p:nvGrpSpPr>
          <p:grpSpPr>
            <a:xfrm>
              <a:off x="1084743" y="222069"/>
              <a:ext cx="927304" cy="927304"/>
              <a:chOff x="1095022" y="-1242008"/>
              <a:chExt cx="1371600" cy="1371600"/>
            </a:xfrm>
          </p:grpSpPr>
          <p:sp>
            <p:nvSpPr>
              <p:cNvPr id="65"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7" name="กลุ่ม 122"/>
          <p:cNvGrpSpPr/>
          <p:nvPr/>
        </p:nvGrpSpPr>
        <p:grpSpPr>
          <a:xfrm>
            <a:off x="7648252" y="11796062"/>
            <a:ext cx="4493359" cy="961479"/>
            <a:chOff x="1084743" y="222069"/>
            <a:chExt cx="4493359" cy="961479"/>
          </a:xfrm>
        </p:grpSpPr>
        <p:sp>
          <p:nvSpPr>
            <p:cNvPr id="68" name="TextBox 6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69" name="กลุ่ม 124"/>
            <p:cNvGrpSpPr/>
            <p:nvPr/>
          </p:nvGrpSpPr>
          <p:grpSpPr>
            <a:xfrm>
              <a:off x="1084743" y="222069"/>
              <a:ext cx="927304" cy="927304"/>
              <a:chOff x="1095022" y="-1242008"/>
              <a:chExt cx="1371600" cy="1371600"/>
            </a:xfrm>
          </p:grpSpPr>
          <p:sp>
            <p:nvSpPr>
              <p:cNvPr id="70"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2" name="กลุ่ม 122"/>
          <p:cNvGrpSpPr/>
          <p:nvPr/>
        </p:nvGrpSpPr>
        <p:grpSpPr>
          <a:xfrm>
            <a:off x="17681305" y="11712873"/>
            <a:ext cx="4493359" cy="961479"/>
            <a:chOff x="1084743" y="222069"/>
            <a:chExt cx="4493359" cy="961479"/>
          </a:xfrm>
        </p:grpSpPr>
        <p:sp>
          <p:nvSpPr>
            <p:cNvPr id="73" name="TextBox 72"/>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74" name="กลุ่ม 124"/>
            <p:cNvGrpSpPr/>
            <p:nvPr/>
          </p:nvGrpSpPr>
          <p:grpSpPr>
            <a:xfrm>
              <a:off x="1084743" y="222069"/>
              <a:ext cx="927304" cy="927304"/>
              <a:chOff x="1095022" y="-1242008"/>
              <a:chExt cx="1371600" cy="1371600"/>
            </a:xfrm>
          </p:grpSpPr>
          <p:sp>
            <p:nvSpPr>
              <p:cNvPr id="75"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Group 76"/>
          <p:cNvGrpSpPr/>
          <p:nvPr/>
        </p:nvGrpSpPr>
        <p:grpSpPr>
          <a:xfrm>
            <a:off x="-67155" y="0"/>
            <a:ext cx="15438437" cy="1483379"/>
            <a:chOff x="-67155" y="0"/>
            <a:chExt cx="15438437" cy="1483379"/>
          </a:xfrm>
        </p:grpSpPr>
        <p:sp>
          <p:nvSpPr>
            <p:cNvPr id="78" name="Freeform 77"/>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9" name="Group 78"/>
            <p:cNvGrpSpPr/>
            <p:nvPr/>
          </p:nvGrpSpPr>
          <p:grpSpPr>
            <a:xfrm>
              <a:off x="590441" y="0"/>
              <a:ext cx="12477882" cy="1259765"/>
              <a:chOff x="15970295" y="4973456"/>
              <a:chExt cx="12477882" cy="1259765"/>
            </a:xfrm>
          </p:grpSpPr>
          <p:sp>
            <p:nvSpPr>
              <p:cNvPr id="80"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81" name="TextBox 80"/>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31633682"/>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กลุ่ม 212"/>
          <p:cNvGrpSpPr/>
          <p:nvPr/>
        </p:nvGrpSpPr>
        <p:grpSpPr>
          <a:xfrm>
            <a:off x="3398837" y="3018483"/>
            <a:ext cx="7527959" cy="7024688"/>
            <a:chOff x="3398837" y="3018483"/>
            <a:chExt cx="7527959" cy="7024688"/>
          </a:xfrm>
        </p:grpSpPr>
        <p:grpSp>
          <p:nvGrpSpPr>
            <p:cNvPr id="8" name="กลุ่ม 213"/>
            <p:cNvGrpSpPr/>
            <p:nvPr/>
          </p:nvGrpSpPr>
          <p:grpSpPr>
            <a:xfrm>
              <a:off x="3398837" y="3018483"/>
              <a:ext cx="7474174" cy="7024688"/>
              <a:chOff x="4760666" y="3170883"/>
              <a:chExt cx="7474174" cy="7024688"/>
            </a:xfrm>
          </p:grpSpPr>
          <p:sp>
            <p:nvSpPr>
              <p:cNvPr id="26" name="Freeform 6"/>
              <p:cNvSpPr>
                <a:spLocks noEditPoints="1"/>
              </p:cNvSpPr>
              <p:nvPr/>
            </p:nvSpPr>
            <p:spPr bwMode="auto">
              <a:xfrm>
                <a:off x="4760666" y="3170883"/>
                <a:ext cx="2464499" cy="7024688"/>
              </a:xfrm>
              <a:custGeom>
                <a:avLst/>
                <a:gdLst>
                  <a:gd name="T0" fmla="*/ 91 w 181"/>
                  <a:gd name="T1" fmla="*/ 78 h 516"/>
                  <a:gd name="T2" fmla="*/ 131 w 181"/>
                  <a:gd name="T3" fmla="*/ 39 h 516"/>
                  <a:gd name="T4" fmla="*/ 91 w 181"/>
                  <a:gd name="T5" fmla="*/ 0 h 516"/>
                  <a:gd name="T6" fmla="*/ 52 w 181"/>
                  <a:gd name="T7" fmla="*/ 39 h 516"/>
                  <a:gd name="T8" fmla="*/ 91 w 181"/>
                  <a:gd name="T9" fmla="*/ 78 h 516"/>
                  <a:gd name="T10" fmla="*/ 181 w 181"/>
                  <a:gd name="T11" fmla="*/ 129 h 516"/>
                  <a:gd name="T12" fmla="*/ 145 w 181"/>
                  <a:gd name="T13" fmla="*/ 93 h 516"/>
                  <a:gd name="T14" fmla="*/ 35 w 181"/>
                  <a:gd name="T15" fmla="*/ 93 h 516"/>
                  <a:gd name="T16" fmla="*/ 0 w 181"/>
                  <a:gd name="T17" fmla="*/ 129 h 516"/>
                  <a:gd name="T18" fmla="*/ 0 w 181"/>
                  <a:gd name="T19" fmla="*/ 273 h 516"/>
                  <a:gd name="T20" fmla="*/ 15 w 181"/>
                  <a:gd name="T21" fmla="*/ 288 h 516"/>
                  <a:gd name="T22" fmla="*/ 31 w 181"/>
                  <a:gd name="T23" fmla="*/ 273 h 516"/>
                  <a:gd name="T24" fmla="*/ 31 w 181"/>
                  <a:gd name="T25" fmla="*/ 141 h 516"/>
                  <a:gd name="T26" fmla="*/ 37 w 181"/>
                  <a:gd name="T27" fmla="*/ 141 h 516"/>
                  <a:gd name="T28" fmla="*/ 37 w 181"/>
                  <a:gd name="T29" fmla="*/ 493 h 516"/>
                  <a:gd name="T30" fmla="*/ 61 w 181"/>
                  <a:gd name="T31" fmla="*/ 516 h 516"/>
                  <a:gd name="T32" fmla="*/ 84 w 181"/>
                  <a:gd name="T33" fmla="*/ 493 h 516"/>
                  <a:gd name="T34" fmla="*/ 84 w 181"/>
                  <a:gd name="T35" fmla="*/ 300 h 516"/>
                  <a:gd name="T36" fmla="*/ 97 w 181"/>
                  <a:gd name="T37" fmla="*/ 300 h 516"/>
                  <a:gd name="T38" fmla="*/ 97 w 181"/>
                  <a:gd name="T39" fmla="*/ 493 h 516"/>
                  <a:gd name="T40" fmla="*/ 120 w 181"/>
                  <a:gd name="T41" fmla="*/ 516 h 516"/>
                  <a:gd name="T42" fmla="*/ 144 w 181"/>
                  <a:gd name="T43" fmla="*/ 493 h 516"/>
                  <a:gd name="T44" fmla="*/ 144 w 181"/>
                  <a:gd name="T45" fmla="*/ 141 h 516"/>
                  <a:gd name="T46" fmla="*/ 150 w 181"/>
                  <a:gd name="T47" fmla="*/ 141 h 516"/>
                  <a:gd name="T48" fmla="*/ 150 w 181"/>
                  <a:gd name="T49" fmla="*/ 272 h 516"/>
                  <a:gd name="T50" fmla="*/ 165 w 181"/>
                  <a:gd name="T51" fmla="*/ 288 h 516"/>
                  <a:gd name="T52" fmla="*/ 181 w 181"/>
                  <a:gd name="T53" fmla="*/ 272 h 516"/>
                  <a:gd name="T54" fmla="*/ 181 w 181"/>
                  <a:gd name="T55" fmla="*/ 12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1" h="516">
                    <a:moveTo>
                      <a:pt x="91" y="78"/>
                    </a:moveTo>
                    <a:cubicBezTo>
                      <a:pt x="113" y="78"/>
                      <a:pt x="131" y="61"/>
                      <a:pt x="131" y="39"/>
                    </a:cubicBezTo>
                    <a:cubicBezTo>
                      <a:pt x="131" y="18"/>
                      <a:pt x="113" y="0"/>
                      <a:pt x="91" y="0"/>
                    </a:cubicBezTo>
                    <a:cubicBezTo>
                      <a:pt x="70" y="0"/>
                      <a:pt x="52" y="18"/>
                      <a:pt x="52" y="39"/>
                    </a:cubicBezTo>
                    <a:cubicBezTo>
                      <a:pt x="52" y="61"/>
                      <a:pt x="70" y="78"/>
                      <a:pt x="91" y="78"/>
                    </a:cubicBezTo>
                    <a:close/>
                    <a:moveTo>
                      <a:pt x="181" y="129"/>
                    </a:moveTo>
                    <a:cubicBezTo>
                      <a:pt x="181" y="109"/>
                      <a:pt x="165" y="93"/>
                      <a:pt x="145" y="93"/>
                    </a:cubicBezTo>
                    <a:cubicBezTo>
                      <a:pt x="35" y="93"/>
                      <a:pt x="35" y="93"/>
                      <a:pt x="35" y="93"/>
                    </a:cubicBezTo>
                    <a:cubicBezTo>
                      <a:pt x="16" y="93"/>
                      <a:pt x="0" y="109"/>
                      <a:pt x="0" y="129"/>
                    </a:cubicBezTo>
                    <a:cubicBezTo>
                      <a:pt x="0" y="273"/>
                      <a:pt x="0" y="273"/>
                      <a:pt x="0" y="273"/>
                    </a:cubicBezTo>
                    <a:cubicBezTo>
                      <a:pt x="0" y="281"/>
                      <a:pt x="7" y="288"/>
                      <a:pt x="15" y="288"/>
                    </a:cubicBezTo>
                    <a:cubicBezTo>
                      <a:pt x="24" y="288"/>
                      <a:pt x="31" y="281"/>
                      <a:pt x="31" y="273"/>
                    </a:cubicBezTo>
                    <a:cubicBezTo>
                      <a:pt x="31" y="141"/>
                      <a:pt x="31" y="141"/>
                      <a:pt x="31" y="141"/>
                    </a:cubicBezTo>
                    <a:cubicBezTo>
                      <a:pt x="37" y="141"/>
                      <a:pt x="37" y="141"/>
                      <a:pt x="37" y="141"/>
                    </a:cubicBezTo>
                    <a:cubicBezTo>
                      <a:pt x="37" y="493"/>
                      <a:pt x="37" y="493"/>
                      <a:pt x="37" y="493"/>
                    </a:cubicBezTo>
                    <a:cubicBezTo>
                      <a:pt x="37" y="506"/>
                      <a:pt x="48" y="516"/>
                      <a:pt x="61" y="516"/>
                    </a:cubicBezTo>
                    <a:cubicBezTo>
                      <a:pt x="74" y="516"/>
                      <a:pt x="84" y="506"/>
                      <a:pt x="84" y="493"/>
                    </a:cubicBezTo>
                    <a:cubicBezTo>
                      <a:pt x="84" y="300"/>
                      <a:pt x="84" y="300"/>
                      <a:pt x="84" y="300"/>
                    </a:cubicBezTo>
                    <a:cubicBezTo>
                      <a:pt x="97" y="300"/>
                      <a:pt x="97" y="300"/>
                      <a:pt x="97" y="300"/>
                    </a:cubicBezTo>
                    <a:cubicBezTo>
                      <a:pt x="97" y="493"/>
                      <a:pt x="97" y="493"/>
                      <a:pt x="97" y="493"/>
                    </a:cubicBezTo>
                    <a:cubicBezTo>
                      <a:pt x="97" y="506"/>
                      <a:pt x="107" y="516"/>
                      <a:pt x="120" y="516"/>
                    </a:cubicBezTo>
                    <a:cubicBezTo>
                      <a:pt x="133" y="516"/>
                      <a:pt x="144" y="506"/>
                      <a:pt x="144" y="493"/>
                    </a:cubicBezTo>
                    <a:cubicBezTo>
                      <a:pt x="144" y="141"/>
                      <a:pt x="144" y="141"/>
                      <a:pt x="144" y="141"/>
                    </a:cubicBezTo>
                    <a:cubicBezTo>
                      <a:pt x="150" y="141"/>
                      <a:pt x="150" y="141"/>
                      <a:pt x="150" y="141"/>
                    </a:cubicBezTo>
                    <a:cubicBezTo>
                      <a:pt x="150" y="272"/>
                      <a:pt x="150" y="272"/>
                      <a:pt x="150" y="272"/>
                    </a:cubicBezTo>
                    <a:cubicBezTo>
                      <a:pt x="150" y="281"/>
                      <a:pt x="157" y="288"/>
                      <a:pt x="165" y="288"/>
                    </a:cubicBezTo>
                    <a:cubicBezTo>
                      <a:pt x="174" y="288"/>
                      <a:pt x="181" y="281"/>
                      <a:pt x="181" y="272"/>
                    </a:cubicBezTo>
                    <a:lnTo>
                      <a:pt x="181" y="12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27" name="Rectangle 14"/>
              <p:cNvSpPr>
                <a:spLocks noChangeArrowheads="1"/>
              </p:cNvSpPr>
              <p:nvPr/>
            </p:nvSpPr>
            <p:spPr bwMode="auto">
              <a:xfrm>
                <a:off x="8790689" y="3457096"/>
                <a:ext cx="3444151" cy="1019992"/>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9" name="กลุ่ม 214"/>
            <p:cNvGrpSpPr/>
            <p:nvPr/>
          </p:nvGrpSpPr>
          <p:grpSpPr>
            <a:xfrm>
              <a:off x="3398837" y="5006603"/>
              <a:ext cx="7487621" cy="5036568"/>
              <a:chOff x="2560638" y="5453063"/>
              <a:chExt cx="6188075" cy="4162425"/>
            </a:xfrm>
          </p:grpSpPr>
          <p:sp>
            <p:nvSpPr>
              <p:cNvPr id="22" name="Freeform 7"/>
              <p:cNvSpPr>
                <a:spLocks/>
              </p:cNvSpPr>
              <p:nvPr/>
            </p:nvSpPr>
            <p:spPr bwMode="auto">
              <a:xfrm>
                <a:off x="2976563" y="5453063"/>
                <a:ext cx="1204912" cy="4162425"/>
              </a:xfrm>
              <a:custGeom>
                <a:avLst/>
                <a:gdLst>
                  <a:gd name="T0" fmla="*/ 0 w 107"/>
                  <a:gd name="T1" fmla="*/ 0 h 370"/>
                  <a:gd name="T2" fmla="*/ 0 w 107"/>
                  <a:gd name="T3" fmla="*/ 347 h 370"/>
                  <a:gd name="T4" fmla="*/ 24 w 107"/>
                  <a:gd name="T5" fmla="*/ 370 h 370"/>
                  <a:gd name="T6" fmla="*/ 47 w 107"/>
                  <a:gd name="T7" fmla="*/ 347 h 370"/>
                  <a:gd name="T8" fmla="*/ 47 w 107"/>
                  <a:gd name="T9" fmla="*/ 154 h 370"/>
                  <a:gd name="T10" fmla="*/ 60 w 107"/>
                  <a:gd name="T11" fmla="*/ 154 h 370"/>
                  <a:gd name="T12" fmla="*/ 60 w 107"/>
                  <a:gd name="T13" fmla="*/ 347 h 370"/>
                  <a:gd name="T14" fmla="*/ 83 w 107"/>
                  <a:gd name="T15" fmla="*/ 370 h 370"/>
                  <a:gd name="T16" fmla="*/ 107 w 107"/>
                  <a:gd name="T17" fmla="*/ 347 h 370"/>
                  <a:gd name="T18" fmla="*/ 107 w 107"/>
                  <a:gd name="T19" fmla="*/ 0 h 370"/>
                  <a:gd name="T20" fmla="*/ 0 w 107"/>
                  <a:gd name="T21"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370">
                    <a:moveTo>
                      <a:pt x="0" y="0"/>
                    </a:moveTo>
                    <a:cubicBezTo>
                      <a:pt x="0" y="347"/>
                      <a:pt x="0" y="347"/>
                      <a:pt x="0" y="347"/>
                    </a:cubicBezTo>
                    <a:cubicBezTo>
                      <a:pt x="0" y="360"/>
                      <a:pt x="11" y="370"/>
                      <a:pt x="24" y="370"/>
                    </a:cubicBezTo>
                    <a:cubicBezTo>
                      <a:pt x="37" y="370"/>
                      <a:pt x="47" y="360"/>
                      <a:pt x="47" y="347"/>
                    </a:cubicBezTo>
                    <a:cubicBezTo>
                      <a:pt x="47" y="154"/>
                      <a:pt x="47" y="154"/>
                      <a:pt x="47" y="154"/>
                    </a:cubicBezTo>
                    <a:cubicBezTo>
                      <a:pt x="60" y="154"/>
                      <a:pt x="60" y="154"/>
                      <a:pt x="60" y="154"/>
                    </a:cubicBezTo>
                    <a:cubicBezTo>
                      <a:pt x="60" y="347"/>
                      <a:pt x="60" y="347"/>
                      <a:pt x="60" y="347"/>
                    </a:cubicBezTo>
                    <a:cubicBezTo>
                      <a:pt x="60" y="360"/>
                      <a:pt x="70" y="370"/>
                      <a:pt x="83" y="370"/>
                    </a:cubicBezTo>
                    <a:cubicBezTo>
                      <a:pt x="96" y="370"/>
                      <a:pt x="107" y="360"/>
                      <a:pt x="107" y="347"/>
                    </a:cubicBezTo>
                    <a:cubicBezTo>
                      <a:pt x="107" y="0"/>
                      <a:pt x="107" y="0"/>
                      <a:pt x="107" y="0"/>
                    </a:cubicBez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3" name="Freeform 8"/>
              <p:cNvSpPr>
                <a:spLocks/>
              </p:cNvSpPr>
              <p:nvPr/>
            </p:nvSpPr>
            <p:spPr bwMode="auto">
              <a:xfrm>
                <a:off x="2560638" y="5453063"/>
                <a:ext cx="349250" cy="1597025"/>
              </a:xfrm>
              <a:custGeom>
                <a:avLst/>
                <a:gdLst>
                  <a:gd name="T0" fmla="*/ 0 w 31"/>
                  <a:gd name="T1" fmla="*/ 0 h 142"/>
                  <a:gd name="T2" fmla="*/ 0 w 31"/>
                  <a:gd name="T3" fmla="*/ 127 h 142"/>
                  <a:gd name="T4" fmla="*/ 15 w 31"/>
                  <a:gd name="T5" fmla="*/ 142 h 142"/>
                  <a:gd name="T6" fmla="*/ 31 w 31"/>
                  <a:gd name="T7" fmla="*/ 127 h 142"/>
                  <a:gd name="T8" fmla="*/ 31 w 31"/>
                  <a:gd name="T9" fmla="*/ 0 h 142"/>
                  <a:gd name="T10" fmla="*/ 0 w 31"/>
                  <a:gd name="T11" fmla="*/ 0 h 142"/>
                </a:gdLst>
                <a:ahLst/>
                <a:cxnLst>
                  <a:cxn ang="0">
                    <a:pos x="T0" y="T1"/>
                  </a:cxn>
                  <a:cxn ang="0">
                    <a:pos x="T2" y="T3"/>
                  </a:cxn>
                  <a:cxn ang="0">
                    <a:pos x="T4" y="T5"/>
                  </a:cxn>
                  <a:cxn ang="0">
                    <a:pos x="T6" y="T7"/>
                  </a:cxn>
                  <a:cxn ang="0">
                    <a:pos x="T8" y="T9"/>
                  </a:cxn>
                  <a:cxn ang="0">
                    <a:pos x="T10" y="T11"/>
                  </a:cxn>
                </a:cxnLst>
                <a:rect l="0" t="0" r="r" b="b"/>
                <a:pathLst>
                  <a:path w="31" h="142">
                    <a:moveTo>
                      <a:pt x="0" y="0"/>
                    </a:moveTo>
                    <a:cubicBezTo>
                      <a:pt x="0" y="127"/>
                      <a:pt x="0" y="127"/>
                      <a:pt x="0" y="127"/>
                    </a:cubicBezTo>
                    <a:cubicBezTo>
                      <a:pt x="0" y="135"/>
                      <a:pt x="7" y="142"/>
                      <a:pt x="15" y="142"/>
                    </a:cubicBezTo>
                    <a:cubicBezTo>
                      <a:pt x="24" y="142"/>
                      <a:pt x="31" y="135"/>
                      <a:pt x="31" y="127"/>
                    </a:cubicBezTo>
                    <a:cubicBezTo>
                      <a:pt x="31" y="0"/>
                      <a:pt x="31" y="0"/>
                      <a:pt x="31" y="0"/>
                    </a:cubicBez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4" name="Freeform 9"/>
              <p:cNvSpPr>
                <a:spLocks/>
              </p:cNvSpPr>
              <p:nvPr/>
            </p:nvSpPr>
            <p:spPr bwMode="auto">
              <a:xfrm>
                <a:off x="4248150" y="5453063"/>
                <a:ext cx="349250" cy="1597025"/>
              </a:xfrm>
              <a:custGeom>
                <a:avLst/>
                <a:gdLst>
                  <a:gd name="T0" fmla="*/ 0 w 31"/>
                  <a:gd name="T1" fmla="*/ 0 h 142"/>
                  <a:gd name="T2" fmla="*/ 0 w 31"/>
                  <a:gd name="T3" fmla="*/ 126 h 142"/>
                  <a:gd name="T4" fmla="*/ 15 w 31"/>
                  <a:gd name="T5" fmla="*/ 142 h 142"/>
                  <a:gd name="T6" fmla="*/ 31 w 31"/>
                  <a:gd name="T7" fmla="*/ 126 h 142"/>
                  <a:gd name="T8" fmla="*/ 31 w 31"/>
                  <a:gd name="T9" fmla="*/ 0 h 142"/>
                  <a:gd name="T10" fmla="*/ 0 w 31"/>
                  <a:gd name="T11" fmla="*/ 0 h 142"/>
                </a:gdLst>
                <a:ahLst/>
                <a:cxnLst>
                  <a:cxn ang="0">
                    <a:pos x="T0" y="T1"/>
                  </a:cxn>
                  <a:cxn ang="0">
                    <a:pos x="T2" y="T3"/>
                  </a:cxn>
                  <a:cxn ang="0">
                    <a:pos x="T4" y="T5"/>
                  </a:cxn>
                  <a:cxn ang="0">
                    <a:pos x="T6" y="T7"/>
                  </a:cxn>
                  <a:cxn ang="0">
                    <a:pos x="T8" y="T9"/>
                  </a:cxn>
                  <a:cxn ang="0">
                    <a:pos x="T10" y="T11"/>
                  </a:cxn>
                </a:cxnLst>
                <a:rect l="0" t="0" r="r" b="b"/>
                <a:pathLst>
                  <a:path w="31" h="142">
                    <a:moveTo>
                      <a:pt x="0" y="0"/>
                    </a:moveTo>
                    <a:cubicBezTo>
                      <a:pt x="0" y="126"/>
                      <a:pt x="0" y="126"/>
                      <a:pt x="0" y="126"/>
                    </a:cubicBezTo>
                    <a:cubicBezTo>
                      <a:pt x="0" y="135"/>
                      <a:pt x="7" y="142"/>
                      <a:pt x="15" y="142"/>
                    </a:cubicBezTo>
                    <a:cubicBezTo>
                      <a:pt x="24" y="142"/>
                      <a:pt x="31" y="135"/>
                      <a:pt x="31" y="126"/>
                    </a:cubicBezTo>
                    <a:cubicBezTo>
                      <a:pt x="31" y="0"/>
                      <a:pt x="31" y="0"/>
                      <a:pt x="31" y="0"/>
                    </a:cubicBez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5" name="Rectangle 15"/>
              <p:cNvSpPr>
                <a:spLocks noChangeArrowheads="1"/>
              </p:cNvSpPr>
              <p:nvPr/>
            </p:nvSpPr>
            <p:spPr bwMode="auto">
              <a:xfrm>
                <a:off x="5891213" y="5565775"/>
                <a:ext cx="2857500" cy="831850"/>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0" name="กลุ่ม 215"/>
            <p:cNvGrpSpPr/>
            <p:nvPr/>
          </p:nvGrpSpPr>
          <p:grpSpPr>
            <a:xfrm>
              <a:off x="3902110" y="6925569"/>
              <a:ext cx="7011241" cy="3117602"/>
              <a:chOff x="2976563" y="7038975"/>
              <a:chExt cx="5794375" cy="2576513"/>
            </a:xfrm>
          </p:grpSpPr>
          <p:sp>
            <p:nvSpPr>
              <p:cNvPr id="19" name="Freeform 10"/>
              <p:cNvSpPr>
                <a:spLocks/>
              </p:cNvSpPr>
              <p:nvPr/>
            </p:nvSpPr>
            <p:spPr bwMode="auto">
              <a:xfrm>
                <a:off x="3651250" y="7500938"/>
                <a:ext cx="530225" cy="2114550"/>
              </a:xfrm>
              <a:custGeom>
                <a:avLst/>
                <a:gdLst>
                  <a:gd name="T0" fmla="*/ 0 w 47"/>
                  <a:gd name="T1" fmla="*/ 0 h 188"/>
                  <a:gd name="T2" fmla="*/ 0 w 47"/>
                  <a:gd name="T3" fmla="*/ 165 h 188"/>
                  <a:gd name="T4" fmla="*/ 23 w 47"/>
                  <a:gd name="T5" fmla="*/ 188 h 188"/>
                  <a:gd name="T6" fmla="*/ 47 w 47"/>
                  <a:gd name="T7" fmla="*/ 165 h 188"/>
                  <a:gd name="T8" fmla="*/ 47 w 47"/>
                  <a:gd name="T9" fmla="*/ 0 h 188"/>
                  <a:gd name="T10" fmla="*/ 0 w 47"/>
                  <a:gd name="T11" fmla="*/ 0 h 188"/>
                </a:gdLst>
                <a:ahLst/>
                <a:cxnLst>
                  <a:cxn ang="0">
                    <a:pos x="T0" y="T1"/>
                  </a:cxn>
                  <a:cxn ang="0">
                    <a:pos x="T2" y="T3"/>
                  </a:cxn>
                  <a:cxn ang="0">
                    <a:pos x="T4" y="T5"/>
                  </a:cxn>
                  <a:cxn ang="0">
                    <a:pos x="T6" y="T7"/>
                  </a:cxn>
                  <a:cxn ang="0">
                    <a:pos x="T8" y="T9"/>
                  </a:cxn>
                  <a:cxn ang="0">
                    <a:pos x="T10" y="T11"/>
                  </a:cxn>
                </a:cxnLst>
                <a:rect l="0" t="0" r="r" b="b"/>
                <a:pathLst>
                  <a:path w="47" h="188">
                    <a:moveTo>
                      <a:pt x="0" y="0"/>
                    </a:moveTo>
                    <a:cubicBezTo>
                      <a:pt x="0" y="165"/>
                      <a:pt x="0" y="165"/>
                      <a:pt x="0" y="165"/>
                    </a:cubicBezTo>
                    <a:cubicBezTo>
                      <a:pt x="0" y="178"/>
                      <a:pt x="10" y="188"/>
                      <a:pt x="23" y="188"/>
                    </a:cubicBezTo>
                    <a:cubicBezTo>
                      <a:pt x="36" y="188"/>
                      <a:pt x="47" y="178"/>
                      <a:pt x="47" y="165"/>
                    </a:cubicBezTo>
                    <a:cubicBezTo>
                      <a:pt x="47" y="0"/>
                      <a:pt x="47" y="0"/>
                      <a:pt x="47" y="0"/>
                    </a:cubicBez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20" name="Freeform 11"/>
              <p:cNvSpPr>
                <a:spLocks/>
              </p:cNvSpPr>
              <p:nvPr/>
            </p:nvSpPr>
            <p:spPr bwMode="auto">
              <a:xfrm>
                <a:off x="2976563" y="7500938"/>
                <a:ext cx="528637" cy="2114550"/>
              </a:xfrm>
              <a:custGeom>
                <a:avLst/>
                <a:gdLst>
                  <a:gd name="T0" fmla="*/ 0 w 47"/>
                  <a:gd name="T1" fmla="*/ 0 h 188"/>
                  <a:gd name="T2" fmla="*/ 0 w 47"/>
                  <a:gd name="T3" fmla="*/ 165 h 188"/>
                  <a:gd name="T4" fmla="*/ 24 w 47"/>
                  <a:gd name="T5" fmla="*/ 188 h 188"/>
                  <a:gd name="T6" fmla="*/ 47 w 47"/>
                  <a:gd name="T7" fmla="*/ 165 h 188"/>
                  <a:gd name="T8" fmla="*/ 47 w 47"/>
                  <a:gd name="T9" fmla="*/ 0 h 188"/>
                  <a:gd name="T10" fmla="*/ 0 w 47"/>
                  <a:gd name="T11" fmla="*/ 0 h 188"/>
                </a:gdLst>
                <a:ahLst/>
                <a:cxnLst>
                  <a:cxn ang="0">
                    <a:pos x="T0" y="T1"/>
                  </a:cxn>
                  <a:cxn ang="0">
                    <a:pos x="T2" y="T3"/>
                  </a:cxn>
                  <a:cxn ang="0">
                    <a:pos x="T4" y="T5"/>
                  </a:cxn>
                  <a:cxn ang="0">
                    <a:pos x="T6" y="T7"/>
                  </a:cxn>
                  <a:cxn ang="0">
                    <a:pos x="T8" y="T9"/>
                  </a:cxn>
                  <a:cxn ang="0">
                    <a:pos x="T10" y="T11"/>
                  </a:cxn>
                </a:cxnLst>
                <a:rect l="0" t="0" r="r" b="b"/>
                <a:pathLst>
                  <a:path w="47" h="188">
                    <a:moveTo>
                      <a:pt x="0" y="0"/>
                    </a:moveTo>
                    <a:cubicBezTo>
                      <a:pt x="0" y="165"/>
                      <a:pt x="0" y="165"/>
                      <a:pt x="0" y="165"/>
                    </a:cubicBezTo>
                    <a:cubicBezTo>
                      <a:pt x="0" y="178"/>
                      <a:pt x="11" y="188"/>
                      <a:pt x="24" y="188"/>
                    </a:cubicBezTo>
                    <a:cubicBezTo>
                      <a:pt x="37" y="188"/>
                      <a:pt x="47" y="178"/>
                      <a:pt x="47" y="165"/>
                    </a:cubicBezTo>
                    <a:cubicBezTo>
                      <a:pt x="47" y="0"/>
                      <a:pt x="47" y="0"/>
                      <a:pt x="47" y="0"/>
                    </a:cubicBez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21" name="Rectangle 16"/>
              <p:cNvSpPr>
                <a:spLocks noChangeArrowheads="1"/>
              </p:cNvSpPr>
              <p:nvPr/>
            </p:nvSpPr>
            <p:spPr bwMode="auto">
              <a:xfrm>
                <a:off x="5913438" y="7038975"/>
                <a:ext cx="2857500" cy="83343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1" name="กลุ่ม 216"/>
            <p:cNvGrpSpPr/>
            <p:nvPr/>
          </p:nvGrpSpPr>
          <p:grpSpPr>
            <a:xfrm>
              <a:off x="3902110" y="8750413"/>
              <a:ext cx="7024686" cy="1292758"/>
              <a:chOff x="2976563" y="8547100"/>
              <a:chExt cx="5805487" cy="1068388"/>
            </a:xfrm>
          </p:grpSpPr>
          <p:sp>
            <p:nvSpPr>
              <p:cNvPr id="16" name="Freeform 15"/>
              <p:cNvSpPr>
                <a:spLocks/>
              </p:cNvSpPr>
              <p:nvPr/>
            </p:nvSpPr>
            <p:spPr bwMode="auto">
              <a:xfrm>
                <a:off x="3651250" y="8850313"/>
                <a:ext cx="530225" cy="765175"/>
              </a:xfrm>
              <a:custGeom>
                <a:avLst/>
                <a:gdLst>
                  <a:gd name="T0" fmla="*/ 0 w 47"/>
                  <a:gd name="T1" fmla="*/ 0 h 68"/>
                  <a:gd name="T2" fmla="*/ 0 w 47"/>
                  <a:gd name="T3" fmla="*/ 45 h 68"/>
                  <a:gd name="T4" fmla="*/ 23 w 47"/>
                  <a:gd name="T5" fmla="*/ 68 h 68"/>
                  <a:gd name="T6" fmla="*/ 47 w 47"/>
                  <a:gd name="T7" fmla="*/ 45 h 68"/>
                  <a:gd name="T8" fmla="*/ 47 w 47"/>
                  <a:gd name="T9" fmla="*/ 0 h 68"/>
                  <a:gd name="T10" fmla="*/ 0 w 47"/>
                  <a:gd name="T11" fmla="*/ 0 h 68"/>
                </a:gdLst>
                <a:ahLst/>
                <a:cxnLst>
                  <a:cxn ang="0">
                    <a:pos x="T0" y="T1"/>
                  </a:cxn>
                  <a:cxn ang="0">
                    <a:pos x="T2" y="T3"/>
                  </a:cxn>
                  <a:cxn ang="0">
                    <a:pos x="T4" y="T5"/>
                  </a:cxn>
                  <a:cxn ang="0">
                    <a:pos x="T6" y="T7"/>
                  </a:cxn>
                  <a:cxn ang="0">
                    <a:pos x="T8" y="T9"/>
                  </a:cxn>
                  <a:cxn ang="0">
                    <a:pos x="T10" y="T11"/>
                  </a:cxn>
                </a:cxnLst>
                <a:rect l="0" t="0" r="r" b="b"/>
                <a:pathLst>
                  <a:path w="47" h="68">
                    <a:moveTo>
                      <a:pt x="0" y="0"/>
                    </a:moveTo>
                    <a:cubicBezTo>
                      <a:pt x="0" y="45"/>
                      <a:pt x="0" y="45"/>
                      <a:pt x="0" y="45"/>
                    </a:cubicBezTo>
                    <a:cubicBezTo>
                      <a:pt x="0" y="58"/>
                      <a:pt x="10" y="68"/>
                      <a:pt x="23" y="68"/>
                    </a:cubicBezTo>
                    <a:cubicBezTo>
                      <a:pt x="36" y="68"/>
                      <a:pt x="47" y="58"/>
                      <a:pt x="47" y="45"/>
                    </a:cubicBezTo>
                    <a:cubicBezTo>
                      <a:pt x="47" y="0"/>
                      <a:pt x="47" y="0"/>
                      <a:pt x="47"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7" name="Freeform 16"/>
              <p:cNvSpPr>
                <a:spLocks/>
              </p:cNvSpPr>
              <p:nvPr/>
            </p:nvSpPr>
            <p:spPr bwMode="auto">
              <a:xfrm>
                <a:off x="2976563" y="8850313"/>
                <a:ext cx="528637" cy="765175"/>
              </a:xfrm>
              <a:custGeom>
                <a:avLst/>
                <a:gdLst>
                  <a:gd name="T0" fmla="*/ 0 w 47"/>
                  <a:gd name="T1" fmla="*/ 0 h 68"/>
                  <a:gd name="T2" fmla="*/ 0 w 47"/>
                  <a:gd name="T3" fmla="*/ 45 h 68"/>
                  <a:gd name="T4" fmla="*/ 24 w 47"/>
                  <a:gd name="T5" fmla="*/ 68 h 68"/>
                  <a:gd name="T6" fmla="*/ 47 w 47"/>
                  <a:gd name="T7" fmla="*/ 45 h 68"/>
                  <a:gd name="T8" fmla="*/ 47 w 47"/>
                  <a:gd name="T9" fmla="*/ 0 h 68"/>
                  <a:gd name="T10" fmla="*/ 0 w 47"/>
                  <a:gd name="T11" fmla="*/ 0 h 68"/>
                </a:gdLst>
                <a:ahLst/>
                <a:cxnLst>
                  <a:cxn ang="0">
                    <a:pos x="T0" y="T1"/>
                  </a:cxn>
                  <a:cxn ang="0">
                    <a:pos x="T2" y="T3"/>
                  </a:cxn>
                  <a:cxn ang="0">
                    <a:pos x="T4" y="T5"/>
                  </a:cxn>
                  <a:cxn ang="0">
                    <a:pos x="T6" y="T7"/>
                  </a:cxn>
                  <a:cxn ang="0">
                    <a:pos x="T8" y="T9"/>
                  </a:cxn>
                  <a:cxn ang="0">
                    <a:pos x="T10" y="T11"/>
                  </a:cxn>
                </a:cxnLst>
                <a:rect l="0" t="0" r="r" b="b"/>
                <a:pathLst>
                  <a:path w="47" h="68">
                    <a:moveTo>
                      <a:pt x="0" y="0"/>
                    </a:moveTo>
                    <a:cubicBezTo>
                      <a:pt x="0" y="45"/>
                      <a:pt x="0" y="45"/>
                      <a:pt x="0" y="45"/>
                    </a:cubicBezTo>
                    <a:cubicBezTo>
                      <a:pt x="0" y="58"/>
                      <a:pt x="11" y="68"/>
                      <a:pt x="24" y="68"/>
                    </a:cubicBezTo>
                    <a:cubicBezTo>
                      <a:pt x="37" y="68"/>
                      <a:pt x="47" y="58"/>
                      <a:pt x="47" y="45"/>
                    </a:cubicBezTo>
                    <a:cubicBezTo>
                      <a:pt x="47" y="0"/>
                      <a:pt x="47" y="0"/>
                      <a:pt x="47"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8" name="Rectangle 17"/>
              <p:cNvSpPr>
                <a:spLocks noChangeArrowheads="1"/>
              </p:cNvSpPr>
              <p:nvPr/>
            </p:nvSpPr>
            <p:spPr bwMode="auto">
              <a:xfrm>
                <a:off x="5924550" y="8547100"/>
                <a:ext cx="2857500" cy="842963"/>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2" name="TextBox 11"/>
            <p:cNvSpPr txBox="1"/>
            <p:nvPr/>
          </p:nvSpPr>
          <p:spPr>
            <a:xfrm>
              <a:off x="7523408" y="3304696"/>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3" name="TextBox 12"/>
            <p:cNvSpPr txBox="1"/>
            <p:nvPr/>
          </p:nvSpPr>
          <p:spPr>
            <a:xfrm>
              <a:off x="7455753" y="5189474"/>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4" name="TextBox 13"/>
            <p:cNvSpPr txBox="1"/>
            <p:nvPr/>
          </p:nvSpPr>
          <p:spPr>
            <a:xfrm>
              <a:off x="7514863" y="6925569"/>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5" name="TextBox 14"/>
            <p:cNvSpPr txBox="1"/>
            <p:nvPr/>
          </p:nvSpPr>
          <p:spPr>
            <a:xfrm>
              <a:off x="7447208" y="8810347"/>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grpSp>
      <p:cxnSp>
        <p:nvCxnSpPr>
          <p:cNvPr id="28" name="ตัวเชื่อมต่อตรง 237"/>
          <p:cNvCxnSpPr/>
          <p:nvPr/>
        </p:nvCxnSpPr>
        <p:spPr>
          <a:xfrm>
            <a:off x="11485808" y="3784809"/>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9" name="กลุ่ม 234"/>
          <p:cNvGrpSpPr/>
          <p:nvPr/>
        </p:nvGrpSpPr>
        <p:grpSpPr>
          <a:xfrm>
            <a:off x="14533808" y="2971800"/>
            <a:ext cx="1541964" cy="1541965"/>
            <a:chOff x="3094037" y="4417833"/>
            <a:chExt cx="1541964" cy="1541965"/>
          </a:xfrm>
        </p:grpSpPr>
        <p:sp>
          <p:nvSpPr>
            <p:cNvPr id="30" name="Oval 14"/>
            <p:cNvSpPr>
              <a:spLocks noChangeArrowheads="1"/>
            </p:cNvSpPr>
            <p:nvPr/>
          </p:nvSpPr>
          <p:spPr bwMode="auto">
            <a:xfrm>
              <a:off x="3094037" y="4417833"/>
              <a:ext cx="1541964" cy="154196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31" name="กลุ่ม 236"/>
            <p:cNvGrpSpPr/>
            <p:nvPr/>
          </p:nvGrpSpPr>
          <p:grpSpPr>
            <a:xfrm>
              <a:off x="3402243" y="4744771"/>
              <a:ext cx="885884" cy="888088"/>
              <a:chOff x="17129509" y="11525195"/>
              <a:chExt cx="638175" cy="639763"/>
            </a:xfrm>
            <a:solidFill>
              <a:schemeClr val="bg1"/>
            </a:solidFill>
          </p:grpSpPr>
          <p:sp>
            <p:nvSpPr>
              <p:cNvPr id="32"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39" name="TextBox 38"/>
          <p:cNvSpPr txBox="1"/>
          <p:nvPr/>
        </p:nvSpPr>
        <p:spPr bwMode="auto">
          <a:xfrm>
            <a:off x="16713922" y="3025713"/>
            <a:ext cx="1503938"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6"/>
                </a:solidFill>
                <a:latin typeface="Lato" pitchFamily="34" charset="0"/>
                <a:ea typeface="Lato" pitchFamily="34" charset="0"/>
                <a:cs typeface="Lato" pitchFamily="34" charset="0"/>
              </a:rPr>
              <a:t>Event</a:t>
            </a:r>
            <a:endParaRPr lang="id-ID" sz="4000" b="1" dirty="0">
              <a:solidFill>
                <a:schemeClr val="accent6"/>
              </a:solidFill>
              <a:latin typeface="Lato" pitchFamily="34" charset="0"/>
              <a:ea typeface="Lato" pitchFamily="34" charset="0"/>
              <a:cs typeface="Lato" pitchFamily="34" charset="0"/>
            </a:endParaRPr>
          </a:p>
        </p:txBody>
      </p:sp>
      <p:sp>
        <p:nvSpPr>
          <p:cNvPr id="40" name="TextBox 39"/>
          <p:cNvSpPr txBox="1"/>
          <p:nvPr/>
        </p:nvSpPr>
        <p:spPr>
          <a:xfrm>
            <a:off x="16611545" y="3505200"/>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41" name="ตัวเชื่อมต่อตรง 237"/>
          <p:cNvCxnSpPr/>
          <p:nvPr/>
        </p:nvCxnSpPr>
        <p:spPr>
          <a:xfrm>
            <a:off x="11562008" y="5669587"/>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2" name="กลุ่ม 247"/>
          <p:cNvGrpSpPr/>
          <p:nvPr/>
        </p:nvGrpSpPr>
        <p:grpSpPr>
          <a:xfrm>
            <a:off x="14533808" y="4779357"/>
            <a:ext cx="1541964" cy="1541965"/>
            <a:chOff x="3094037" y="6225390"/>
            <a:chExt cx="1541964" cy="1541965"/>
          </a:xfrm>
        </p:grpSpPr>
        <p:sp>
          <p:nvSpPr>
            <p:cNvPr id="43" name="Oval 15"/>
            <p:cNvSpPr>
              <a:spLocks noChangeArrowheads="1"/>
            </p:cNvSpPr>
            <p:nvPr/>
          </p:nvSpPr>
          <p:spPr bwMode="auto">
            <a:xfrm>
              <a:off x="3094037" y="6225390"/>
              <a:ext cx="1541964" cy="154196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44" name="Freeform 134"/>
            <p:cNvSpPr>
              <a:spLocks noEditPoints="1"/>
            </p:cNvSpPr>
            <p:nvPr/>
          </p:nvSpPr>
          <p:spPr bwMode="auto">
            <a:xfrm>
              <a:off x="3441910" y="6568739"/>
              <a:ext cx="846217" cy="846217"/>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5" name="TextBox 44"/>
          <p:cNvSpPr txBox="1"/>
          <p:nvPr/>
        </p:nvSpPr>
        <p:spPr bwMode="auto">
          <a:xfrm>
            <a:off x="16693585" y="4953000"/>
            <a:ext cx="1659429"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5"/>
                </a:solidFill>
                <a:latin typeface="Lato" pitchFamily="34" charset="0"/>
                <a:ea typeface="Lato" pitchFamily="34" charset="0"/>
                <a:cs typeface="Lato" pitchFamily="34" charset="0"/>
              </a:rPr>
              <a:t>Global</a:t>
            </a:r>
            <a:endParaRPr lang="id-ID" sz="4000" b="1" dirty="0">
              <a:solidFill>
                <a:schemeClr val="accent5"/>
              </a:solidFill>
              <a:latin typeface="Lato" pitchFamily="34" charset="0"/>
              <a:ea typeface="Lato" pitchFamily="34" charset="0"/>
              <a:cs typeface="Lato" pitchFamily="34" charset="0"/>
            </a:endParaRPr>
          </a:p>
        </p:txBody>
      </p:sp>
      <p:sp>
        <p:nvSpPr>
          <p:cNvPr id="46" name="TextBox 45"/>
          <p:cNvSpPr txBox="1"/>
          <p:nvPr/>
        </p:nvSpPr>
        <p:spPr>
          <a:xfrm>
            <a:off x="16591208" y="5432487"/>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47" name="ตัวเชื่อมต่อตรง 237"/>
          <p:cNvCxnSpPr/>
          <p:nvPr/>
        </p:nvCxnSpPr>
        <p:spPr>
          <a:xfrm>
            <a:off x="11485808" y="7429802"/>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8" name="กลุ่ม 253"/>
          <p:cNvGrpSpPr/>
          <p:nvPr/>
        </p:nvGrpSpPr>
        <p:grpSpPr>
          <a:xfrm>
            <a:off x="14533808" y="6625129"/>
            <a:ext cx="1541964" cy="1541965"/>
            <a:chOff x="3094037" y="8071162"/>
            <a:chExt cx="1541964" cy="1541965"/>
          </a:xfrm>
        </p:grpSpPr>
        <p:sp>
          <p:nvSpPr>
            <p:cNvPr id="49" name="Oval 16"/>
            <p:cNvSpPr>
              <a:spLocks noChangeArrowheads="1"/>
            </p:cNvSpPr>
            <p:nvPr/>
          </p:nvSpPr>
          <p:spPr bwMode="auto">
            <a:xfrm>
              <a:off x="3094037" y="8071162"/>
              <a:ext cx="1541964" cy="154196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50" name="กลุ่ม 255"/>
            <p:cNvGrpSpPr/>
            <p:nvPr/>
          </p:nvGrpSpPr>
          <p:grpSpPr>
            <a:xfrm>
              <a:off x="3501410" y="8445479"/>
              <a:ext cx="727218" cy="793329"/>
              <a:chOff x="16724313" y="7705725"/>
              <a:chExt cx="523875" cy="571500"/>
            </a:xfrm>
            <a:solidFill>
              <a:schemeClr val="bg1"/>
            </a:solidFill>
          </p:grpSpPr>
          <p:sp>
            <p:nvSpPr>
              <p:cNvPr id="51"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7" name="TextBox 56"/>
          <p:cNvSpPr txBox="1"/>
          <p:nvPr/>
        </p:nvSpPr>
        <p:spPr bwMode="auto">
          <a:xfrm>
            <a:off x="16790122" y="6843799"/>
            <a:ext cx="2335896"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1"/>
                </a:solidFill>
                <a:latin typeface="Lato" pitchFamily="34" charset="0"/>
                <a:ea typeface="Lato" pitchFamily="34" charset="0"/>
                <a:cs typeface="Lato" pitchFamily="34" charset="0"/>
              </a:rPr>
              <a:t>Database</a:t>
            </a:r>
            <a:endParaRPr lang="id-ID" sz="4000" b="1" dirty="0">
              <a:solidFill>
                <a:schemeClr val="accent1"/>
              </a:solidFill>
              <a:latin typeface="Lato" pitchFamily="34" charset="0"/>
              <a:ea typeface="Lato" pitchFamily="34" charset="0"/>
              <a:cs typeface="Lato" pitchFamily="34" charset="0"/>
            </a:endParaRPr>
          </a:p>
        </p:txBody>
      </p:sp>
      <p:sp>
        <p:nvSpPr>
          <p:cNvPr id="58" name="TextBox 57"/>
          <p:cNvSpPr txBox="1"/>
          <p:nvPr/>
        </p:nvSpPr>
        <p:spPr>
          <a:xfrm>
            <a:off x="16687745" y="7323286"/>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59" name="ตัวเชื่อมต่อตรง 237"/>
          <p:cNvCxnSpPr/>
          <p:nvPr/>
        </p:nvCxnSpPr>
        <p:spPr>
          <a:xfrm>
            <a:off x="11562008" y="9314580"/>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60" name="กลุ่ม 265"/>
          <p:cNvGrpSpPr/>
          <p:nvPr/>
        </p:nvGrpSpPr>
        <p:grpSpPr>
          <a:xfrm>
            <a:off x="14533808" y="8432686"/>
            <a:ext cx="1541964" cy="1561072"/>
            <a:chOff x="3094037" y="9878719"/>
            <a:chExt cx="1541964" cy="1561072"/>
          </a:xfrm>
        </p:grpSpPr>
        <p:sp>
          <p:nvSpPr>
            <p:cNvPr id="61" name="Oval 17"/>
            <p:cNvSpPr>
              <a:spLocks noChangeArrowheads="1"/>
            </p:cNvSpPr>
            <p:nvPr/>
          </p:nvSpPr>
          <p:spPr bwMode="auto">
            <a:xfrm>
              <a:off x="3094037" y="9878719"/>
              <a:ext cx="1541964" cy="1561072"/>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62" name="กลุ่ม 267"/>
            <p:cNvGrpSpPr/>
            <p:nvPr/>
          </p:nvGrpSpPr>
          <p:grpSpPr>
            <a:xfrm>
              <a:off x="3534464" y="10211184"/>
              <a:ext cx="661107" cy="821977"/>
              <a:chOff x="14409738" y="2870200"/>
              <a:chExt cx="476250" cy="592138"/>
            </a:xfrm>
            <a:solidFill>
              <a:schemeClr val="bg1"/>
            </a:solidFill>
          </p:grpSpPr>
          <p:sp>
            <p:nvSpPr>
              <p:cNvPr id="63" name="Freeform 42"/>
              <p:cNvSpPr>
                <a:spLocks/>
              </p:cNvSpPr>
              <p:nvPr/>
            </p:nvSpPr>
            <p:spPr bwMode="auto">
              <a:xfrm>
                <a:off x="14409738" y="2927350"/>
                <a:ext cx="476250" cy="534988"/>
              </a:xfrm>
              <a:custGeom>
                <a:avLst/>
                <a:gdLst>
                  <a:gd name="T0" fmla="*/ 44 w 50"/>
                  <a:gd name="T1" fmla="*/ 0 h 56"/>
                  <a:gd name="T2" fmla="*/ 41 w 50"/>
                  <a:gd name="T3" fmla="*/ 0 h 56"/>
                  <a:gd name="T4" fmla="*/ 39 w 50"/>
                  <a:gd name="T5" fmla="*/ 1 h 56"/>
                  <a:gd name="T6" fmla="*/ 41 w 50"/>
                  <a:gd name="T7" fmla="*/ 3 h 56"/>
                  <a:gd name="T8" fmla="*/ 44 w 50"/>
                  <a:gd name="T9" fmla="*/ 3 h 56"/>
                  <a:gd name="T10" fmla="*/ 47 w 50"/>
                  <a:gd name="T11" fmla="*/ 6 h 56"/>
                  <a:gd name="T12" fmla="*/ 47 w 50"/>
                  <a:gd name="T13" fmla="*/ 50 h 56"/>
                  <a:gd name="T14" fmla="*/ 44 w 50"/>
                  <a:gd name="T15" fmla="*/ 54 h 56"/>
                  <a:gd name="T16" fmla="*/ 6 w 50"/>
                  <a:gd name="T17" fmla="*/ 54 h 56"/>
                  <a:gd name="T18" fmla="*/ 3 w 50"/>
                  <a:gd name="T19" fmla="*/ 50 h 56"/>
                  <a:gd name="T20" fmla="*/ 3 w 50"/>
                  <a:gd name="T21" fmla="*/ 6 h 56"/>
                  <a:gd name="T22" fmla="*/ 6 w 50"/>
                  <a:gd name="T23" fmla="*/ 3 h 56"/>
                  <a:gd name="T24" fmla="*/ 10 w 50"/>
                  <a:gd name="T25" fmla="*/ 3 h 56"/>
                  <a:gd name="T26" fmla="*/ 11 w 50"/>
                  <a:gd name="T27" fmla="*/ 1 h 56"/>
                  <a:gd name="T28" fmla="*/ 10 w 50"/>
                  <a:gd name="T29" fmla="*/ 0 h 56"/>
                  <a:gd name="T30" fmla="*/ 6 w 50"/>
                  <a:gd name="T31" fmla="*/ 0 h 56"/>
                  <a:gd name="T32" fmla="*/ 0 w 50"/>
                  <a:gd name="T33" fmla="*/ 6 h 56"/>
                  <a:gd name="T34" fmla="*/ 0 w 50"/>
                  <a:gd name="T35" fmla="*/ 50 h 56"/>
                  <a:gd name="T36" fmla="*/ 6 w 50"/>
                  <a:gd name="T37" fmla="*/ 56 h 56"/>
                  <a:gd name="T38" fmla="*/ 44 w 50"/>
                  <a:gd name="T39" fmla="*/ 56 h 56"/>
                  <a:gd name="T40" fmla="*/ 50 w 50"/>
                  <a:gd name="T41" fmla="*/ 50 h 56"/>
                  <a:gd name="T42" fmla="*/ 50 w 50"/>
                  <a:gd name="T43" fmla="*/ 6 h 56"/>
                  <a:gd name="T44" fmla="*/ 44 w 50"/>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6">
                    <a:moveTo>
                      <a:pt x="44" y="0"/>
                    </a:moveTo>
                    <a:cubicBezTo>
                      <a:pt x="41" y="0"/>
                      <a:pt x="41" y="0"/>
                      <a:pt x="41" y="0"/>
                    </a:cubicBezTo>
                    <a:cubicBezTo>
                      <a:pt x="40" y="0"/>
                      <a:pt x="39" y="1"/>
                      <a:pt x="39" y="1"/>
                    </a:cubicBezTo>
                    <a:cubicBezTo>
                      <a:pt x="39" y="2"/>
                      <a:pt x="40" y="3"/>
                      <a:pt x="41" y="3"/>
                    </a:cubicBezTo>
                    <a:cubicBezTo>
                      <a:pt x="44" y="3"/>
                      <a:pt x="44" y="3"/>
                      <a:pt x="44" y="3"/>
                    </a:cubicBezTo>
                    <a:cubicBezTo>
                      <a:pt x="46" y="3"/>
                      <a:pt x="47" y="4"/>
                      <a:pt x="47" y="6"/>
                    </a:cubicBezTo>
                    <a:cubicBezTo>
                      <a:pt x="47" y="50"/>
                      <a:pt x="47" y="50"/>
                      <a:pt x="47" y="50"/>
                    </a:cubicBezTo>
                    <a:cubicBezTo>
                      <a:pt x="47" y="52"/>
                      <a:pt x="46" y="54"/>
                      <a:pt x="44" y="54"/>
                    </a:cubicBezTo>
                    <a:cubicBezTo>
                      <a:pt x="6" y="54"/>
                      <a:pt x="6" y="54"/>
                      <a:pt x="6" y="54"/>
                    </a:cubicBezTo>
                    <a:cubicBezTo>
                      <a:pt x="4" y="54"/>
                      <a:pt x="3" y="52"/>
                      <a:pt x="3" y="50"/>
                    </a:cubicBezTo>
                    <a:cubicBezTo>
                      <a:pt x="3" y="6"/>
                      <a:pt x="3" y="6"/>
                      <a:pt x="3" y="6"/>
                    </a:cubicBezTo>
                    <a:cubicBezTo>
                      <a:pt x="3" y="4"/>
                      <a:pt x="4" y="3"/>
                      <a:pt x="6" y="3"/>
                    </a:cubicBezTo>
                    <a:cubicBezTo>
                      <a:pt x="10" y="3"/>
                      <a:pt x="10" y="3"/>
                      <a:pt x="10" y="3"/>
                    </a:cubicBezTo>
                    <a:cubicBezTo>
                      <a:pt x="10" y="3"/>
                      <a:pt x="11" y="2"/>
                      <a:pt x="11" y="1"/>
                    </a:cubicBezTo>
                    <a:cubicBezTo>
                      <a:pt x="11" y="1"/>
                      <a:pt x="10" y="0"/>
                      <a:pt x="10" y="0"/>
                    </a:cubicBezTo>
                    <a:cubicBezTo>
                      <a:pt x="6" y="0"/>
                      <a:pt x="6" y="0"/>
                      <a:pt x="6" y="0"/>
                    </a:cubicBezTo>
                    <a:cubicBezTo>
                      <a:pt x="3" y="0"/>
                      <a:pt x="0" y="3"/>
                      <a:pt x="0" y="6"/>
                    </a:cubicBezTo>
                    <a:cubicBezTo>
                      <a:pt x="0" y="50"/>
                      <a:pt x="0" y="50"/>
                      <a:pt x="0" y="50"/>
                    </a:cubicBezTo>
                    <a:cubicBezTo>
                      <a:pt x="0" y="54"/>
                      <a:pt x="3" y="56"/>
                      <a:pt x="6" y="56"/>
                    </a:cubicBezTo>
                    <a:cubicBezTo>
                      <a:pt x="44" y="56"/>
                      <a:pt x="44" y="56"/>
                      <a:pt x="44" y="56"/>
                    </a:cubicBezTo>
                    <a:cubicBezTo>
                      <a:pt x="47" y="56"/>
                      <a:pt x="50" y="54"/>
                      <a:pt x="50" y="50"/>
                    </a:cubicBezTo>
                    <a:cubicBezTo>
                      <a:pt x="50" y="6"/>
                      <a:pt x="50" y="6"/>
                      <a:pt x="50" y="6"/>
                    </a:cubicBezTo>
                    <a:cubicBezTo>
                      <a:pt x="50" y="3"/>
                      <a:pt x="47"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43"/>
              <p:cNvSpPr>
                <a:spLocks noEditPoints="1"/>
              </p:cNvSpPr>
              <p:nvPr/>
            </p:nvSpPr>
            <p:spPr bwMode="auto">
              <a:xfrm>
                <a:off x="14533563" y="2870200"/>
                <a:ext cx="238125" cy="142875"/>
              </a:xfrm>
              <a:custGeom>
                <a:avLst/>
                <a:gdLst>
                  <a:gd name="T0" fmla="*/ 4 w 25"/>
                  <a:gd name="T1" fmla="*/ 15 h 15"/>
                  <a:gd name="T2" fmla="*/ 21 w 25"/>
                  <a:gd name="T3" fmla="*/ 15 h 15"/>
                  <a:gd name="T4" fmla="*/ 25 w 25"/>
                  <a:gd name="T5" fmla="*/ 11 h 15"/>
                  <a:gd name="T6" fmla="*/ 25 w 25"/>
                  <a:gd name="T7" fmla="*/ 4 h 15"/>
                  <a:gd name="T8" fmla="*/ 21 w 25"/>
                  <a:gd name="T9" fmla="*/ 0 h 15"/>
                  <a:gd name="T10" fmla="*/ 4 w 25"/>
                  <a:gd name="T11" fmla="*/ 0 h 15"/>
                  <a:gd name="T12" fmla="*/ 0 w 25"/>
                  <a:gd name="T13" fmla="*/ 4 h 15"/>
                  <a:gd name="T14" fmla="*/ 0 w 25"/>
                  <a:gd name="T15" fmla="*/ 11 h 15"/>
                  <a:gd name="T16" fmla="*/ 4 w 25"/>
                  <a:gd name="T17" fmla="*/ 15 h 15"/>
                  <a:gd name="T18" fmla="*/ 2 w 25"/>
                  <a:gd name="T19" fmla="*/ 4 h 15"/>
                  <a:gd name="T20" fmla="*/ 4 w 25"/>
                  <a:gd name="T21" fmla="*/ 3 h 15"/>
                  <a:gd name="T22" fmla="*/ 21 w 25"/>
                  <a:gd name="T23" fmla="*/ 3 h 15"/>
                  <a:gd name="T24" fmla="*/ 22 w 25"/>
                  <a:gd name="T25" fmla="*/ 4 h 15"/>
                  <a:gd name="T26" fmla="*/ 22 w 25"/>
                  <a:gd name="T27" fmla="*/ 11 h 15"/>
                  <a:gd name="T28" fmla="*/ 21 w 25"/>
                  <a:gd name="T29" fmla="*/ 12 h 15"/>
                  <a:gd name="T30" fmla="*/ 4 w 25"/>
                  <a:gd name="T31" fmla="*/ 12 h 15"/>
                  <a:gd name="T32" fmla="*/ 2 w 25"/>
                  <a:gd name="T33" fmla="*/ 11 h 15"/>
                  <a:gd name="T34" fmla="*/ 2 w 2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5">
                    <a:moveTo>
                      <a:pt x="4" y="15"/>
                    </a:moveTo>
                    <a:cubicBezTo>
                      <a:pt x="21" y="15"/>
                      <a:pt x="21" y="15"/>
                      <a:pt x="21" y="15"/>
                    </a:cubicBezTo>
                    <a:cubicBezTo>
                      <a:pt x="23" y="15"/>
                      <a:pt x="25" y="13"/>
                      <a:pt x="25" y="11"/>
                    </a:cubicBezTo>
                    <a:cubicBezTo>
                      <a:pt x="25" y="4"/>
                      <a:pt x="25" y="4"/>
                      <a:pt x="25" y="4"/>
                    </a:cubicBezTo>
                    <a:cubicBezTo>
                      <a:pt x="25" y="2"/>
                      <a:pt x="23" y="0"/>
                      <a:pt x="21" y="0"/>
                    </a:cubicBezTo>
                    <a:cubicBezTo>
                      <a:pt x="4" y="0"/>
                      <a:pt x="4" y="0"/>
                      <a:pt x="4" y="0"/>
                    </a:cubicBezTo>
                    <a:cubicBezTo>
                      <a:pt x="1" y="0"/>
                      <a:pt x="0" y="2"/>
                      <a:pt x="0" y="4"/>
                    </a:cubicBezTo>
                    <a:cubicBezTo>
                      <a:pt x="0" y="11"/>
                      <a:pt x="0" y="11"/>
                      <a:pt x="0" y="11"/>
                    </a:cubicBezTo>
                    <a:cubicBezTo>
                      <a:pt x="0" y="13"/>
                      <a:pt x="1" y="15"/>
                      <a:pt x="4" y="15"/>
                    </a:cubicBezTo>
                    <a:close/>
                    <a:moveTo>
                      <a:pt x="2" y="4"/>
                    </a:moveTo>
                    <a:cubicBezTo>
                      <a:pt x="2" y="3"/>
                      <a:pt x="3" y="3"/>
                      <a:pt x="4" y="3"/>
                    </a:cubicBezTo>
                    <a:cubicBezTo>
                      <a:pt x="21" y="3"/>
                      <a:pt x="21" y="3"/>
                      <a:pt x="21" y="3"/>
                    </a:cubicBezTo>
                    <a:cubicBezTo>
                      <a:pt x="21" y="3"/>
                      <a:pt x="22" y="3"/>
                      <a:pt x="22" y="4"/>
                    </a:cubicBezTo>
                    <a:cubicBezTo>
                      <a:pt x="22" y="11"/>
                      <a:pt x="22" y="11"/>
                      <a:pt x="22" y="11"/>
                    </a:cubicBezTo>
                    <a:cubicBezTo>
                      <a:pt x="22" y="12"/>
                      <a:pt x="21" y="12"/>
                      <a:pt x="21" y="12"/>
                    </a:cubicBezTo>
                    <a:cubicBezTo>
                      <a:pt x="4" y="12"/>
                      <a:pt x="4" y="12"/>
                      <a:pt x="4" y="12"/>
                    </a:cubicBezTo>
                    <a:cubicBezTo>
                      <a:pt x="3" y="12"/>
                      <a:pt x="2" y="12"/>
                      <a:pt x="2" y="11"/>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44"/>
              <p:cNvSpPr>
                <a:spLocks/>
              </p:cNvSpPr>
              <p:nvPr/>
            </p:nvSpPr>
            <p:spPr bwMode="auto">
              <a:xfrm>
                <a:off x="14495463" y="30892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45"/>
              <p:cNvSpPr>
                <a:spLocks/>
              </p:cNvSpPr>
              <p:nvPr/>
            </p:nvSpPr>
            <p:spPr bwMode="auto">
              <a:xfrm>
                <a:off x="14495463" y="315595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46"/>
              <p:cNvSpPr>
                <a:spLocks/>
              </p:cNvSpPr>
              <p:nvPr/>
            </p:nvSpPr>
            <p:spPr bwMode="auto">
              <a:xfrm>
                <a:off x="14495463" y="322262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47"/>
              <p:cNvSpPr>
                <a:spLocks/>
              </p:cNvSpPr>
              <p:nvPr/>
            </p:nvSpPr>
            <p:spPr bwMode="auto">
              <a:xfrm>
                <a:off x="14495463" y="328930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48"/>
              <p:cNvSpPr>
                <a:spLocks/>
              </p:cNvSpPr>
              <p:nvPr/>
            </p:nvSpPr>
            <p:spPr bwMode="auto">
              <a:xfrm>
                <a:off x="14495463" y="33559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70" name="TextBox 69"/>
          <p:cNvSpPr txBox="1"/>
          <p:nvPr/>
        </p:nvSpPr>
        <p:spPr bwMode="auto">
          <a:xfrm>
            <a:off x="16769785" y="8771086"/>
            <a:ext cx="2274982"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3"/>
                </a:solidFill>
                <a:latin typeface="Lato" pitchFamily="34" charset="0"/>
                <a:ea typeface="Lato" pitchFamily="34" charset="0"/>
                <a:cs typeface="Lato" pitchFamily="34" charset="0"/>
              </a:rPr>
              <a:t>Research</a:t>
            </a:r>
            <a:endParaRPr lang="id-ID" sz="4000" b="1" dirty="0">
              <a:solidFill>
                <a:schemeClr val="accent3"/>
              </a:solidFill>
              <a:latin typeface="Lato" pitchFamily="34" charset="0"/>
              <a:ea typeface="Lato" pitchFamily="34" charset="0"/>
              <a:cs typeface="Lato" pitchFamily="34" charset="0"/>
            </a:endParaRPr>
          </a:p>
        </p:txBody>
      </p:sp>
      <p:sp>
        <p:nvSpPr>
          <p:cNvPr id="71" name="TextBox 70"/>
          <p:cNvSpPr txBox="1"/>
          <p:nvPr/>
        </p:nvSpPr>
        <p:spPr>
          <a:xfrm>
            <a:off x="16667408" y="9250573"/>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5" name="กลุ่ม 122"/>
          <p:cNvGrpSpPr/>
          <p:nvPr/>
        </p:nvGrpSpPr>
        <p:grpSpPr>
          <a:xfrm>
            <a:off x="2935501" y="11692925"/>
            <a:ext cx="4493359" cy="961479"/>
            <a:chOff x="1084743" y="222069"/>
            <a:chExt cx="4493359" cy="961479"/>
          </a:xfrm>
        </p:grpSpPr>
        <p:sp>
          <p:nvSpPr>
            <p:cNvPr id="76" name="TextBox 7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77" name="กลุ่ม 124"/>
            <p:cNvGrpSpPr/>
            <p:nvPr/>
          </p:nvGrpSpPr>
          <p:grpSpPr>
            <a:xfrm>
              <a:off x="1084743" y="222069"/>
              <a:ext cx="927304" cy="927304"/>
              <a:chOff x="1095022" y="-1242008"/>
              <a:chExt cx="1371600" cy="1371600"/>
            </a:xfrm>
          </p:grpSpPr>
          <p:sp>
            <p:nvSpPr>
              <p:cNvPr id="78"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0" name="กลุ่ม 122"/>
          <p:cNvGrpSpPr/>
          <p:nvPr/>
        </p:nvGrpSpPr>
        <p:grpSpPr>
          <a:xfrm>
            <a:off x="12968554" y="11609736"/>
            <a:ext cx="4493359" cy="961479"/>
            <a:chOff x="1084743" y="222069"/>
            <a:chExt cx="4493359" cy="961479"/>
          </a:xfrm>
        </p:grpSpPr>
        <p:sp>
          <p:nvSpPr>
            <p:cNvPr id="81" name="TextBox 8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82" name="กลุ่ม 124"/>
            <p:cNvGrpSpPr/>
            <p:nvPr/>
          </p:nvGrpSpPr>
          <p:grpSpPr>
            <a:xfrm>
              <a:off x="1084743" y="222069"/>
              <a:ext cx="927304" cy="927304"/>
              <a:chOff x="1095022" y="-1242008"/>
              <a:chExt cx="1371600" cy="1371600"/>
            </a:xfrm>
          </p:grpSpPr>
          <p:sp>
            <p:nvSpPr>
              <p:cNvPr id="83"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5" name="กลุ่ม 122"/>
          <p:cNvGrpSpPr/>
          <p:nvPr/>
        </p:nvGrpSpPr>
        <p:grpSpPr>
          <a:xfrm>
            <a:off x="7883316" y="11692925"/>
            <a:ext cx="4493359" cy="961479"/>
            <a:chOff x="1084743" y="222069"/>
            <a:chExt cx="4493359" cy="961479"/>
          </a:xfrm>
        </p:grpSpPr>
        <p:sp>
          <p:nvSpPr>
            <p:cNvPr id="86" name="TextBox 85"/>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87" name="กลุ่ม 124"/>
            <p:cNvGrpSpPr/>
            <p:nvPr/>
          </p:nvGrpSpPr>
          <p:grpSpPr>
            <a:xfrm>
              <a:off x="1084743" y="222069"/>
              <a:ext cx="927304" cy="927304"/>
              <a:chOff x="1095022" y="-1242008"/>
              <a:chExt cx="1371600" cy="1371600"/>
            </a:xfrm>
          </p:grpSpPr>
          <p:sp>
            <p:nvSpPr>
              <p:cNvPr id="88"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0" name="กลุ่ม 122"/>
          <p:cNvGrpSpPr/>
          <p:nvPr/>
        </p:nvGrpSpPr>
        <p:grpSpPr>
          <a:xfrm>
            <a:off x="17916369" y="11609736"/>
            <a:ext cx="4493359" cy="961479"/>
            <a:chOff x="1084743" y="222069"/>
            <a:chExt cx="4493359" cy="961479"/>
          </a:xfrm>
        </p:grpSpPr>
        <p:sp>
          <p:nvSpPr>
            <p:cNvPr id="91" name="TextBox 90"/>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92" name="กลุ่ม 124"/>
            <p:cNvGrpSpPr/>
            <p:nvPr/>
          </p:nvGrpSpPr>
          <p:grpSpPr>
            <a:xfrm>
              <a:off x="1084743" y="222069"/>
              <a:ext cx="927304" cy="927304"/>
              <a:chOff x="1095022" y="-1242008"/>
              <a:chExt cx="1371600" cy="1371600"/>
            </a:xfrm>
          </p:grpSpPr>
          <p:sp>
            <p:nvSpPr>
              <p:cNvPr id="93"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5" name="Group 94"/>
          <p:cNvGrpSpPr/>
          <p:nvPr/>
        </p:nvGrpSpPr>
        <p:grpSpPr>
          <a:xfrm>
            <a:off x="-67155" y="0"/>
            <a:ext cx="15438437" cy="1483379"/>
            <a:chOff x="-67155" y="0"/>
            <a:chExt cx="15438437" cy="1483379"/>
          </a:xfrm>
        </p:grpSpPr>
        <p:sp>
          <p:nvSpPr>
            <p:cNvPr id="96" name="Freeform 95"/>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7" name="Group 96"/>
            <p:cNvGrpSpPr/>
            <p:nvPr/>
          </p:nvGrpSpPr>
          <p:grpSpPr>
            <a:xfrm>
              <a:off x="590441" y="0"/>
              <a:ext cx="12477882" cy="1259765"/>
              <a:chOff x="15970295" y="4973456"/>
              <a:chExt cx="12477882" cy="1259765"/>
            </a:xfrm>
          </p:grpSpPr>
          <p:sp>
            <p:nvSpPr>
              <p:cNvPr id="98"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99" name="TextBox 98"/>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2015203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down)">
                                      <p:cBhvr>
                                        <p:cTn id="31" dur="500"/>
                                        <p:tgtEl>
                                          <p:spTgt spid="4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left)">
                                      <p:cBhvr>
                                        <p:cTn id="35" dur="500"/>
                                        <p:tgtEl>
                                          <p:spTgt spid="4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down)">
                                      <p:cBhvr>
                                        <p:cTn id="47" dur="500"/>
                                        <p:tgtEl>
                                          <p:spTgt spid="4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down)">
                                      <p:cBhvr>
                                        <p:cTn id="63" dur="500"/>
                                        <p:tgtEl>
                                          <p:spTgt spid="6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500"/>
                                        <p:tgtEl>
                                          <p:spTgt spid="70"/>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wipe(left)">
                                      <p:cBhvr>
                                        <p:cTn id="7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5" grpId="0"/>
      <p:bldP spid="46" grpId="0"/>
      <p:bldP spid="57" grpId="0"/>
      <p:bldP spid="58" grpId="0"/>
      <p:bldP spid="70" grpId="0"/>
      <p:bldP spid="7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9519068" y="3553450"/>
            <a:ext cx="14859000" cy="7672193"/>
            <a:chOff x="3921801" y="2145603"/>
            <a:chExt cx="17155436" cy="7672193"/>
          </a:xfrm>
        </p:grpSpPr>
        <p:sp>
          <p:nvSpPr>
            <p:cNvPr id="22" name="Freeform 21"/>
            <p:cNvSpPr/>
            <p:nvPr/>
          </p:nvSpPr>
          <p:spPr>
            <a:xfrm>
              <a:off x="17346132" y="4191001"/>
              <a:ext cx="3731105" cy="3703293"/>
            </a:xfrm>
            <a:custGeom>
              <a:avLst/>
              <a:gdLst>
                <a:gd name="connsiteX0" fmla="*/ 0 w 2664304"/>
                <a:gd name="connsiteY0" fmla="*/ 0 h 3703293"/>
                <a:gd name="connsiteX1" fmla="*/ 2664304 w 2664304"/>
                <a:gd name="connsiteY1" fmla="*/ 350477 h 3703293"/>
                <a:gd name="connsiteX2" fmla="*/ 2664304 w 2664304"/>
                <a:gd name="connsiteY2" fmla="*/ 3352816 h 3703293"/>
                <a:gd name="connsiteX3" fmla="*/ 0 w 2664304"/>
                <a:gd name="connsiteY3" fmla="*/ 3703293 h 3703293"/>
                <a:gd name="connsiteX4" fmla="*/ 0 w 2664304"/>
                <a:gd name="connsiteY4" fmla="*/ 0 h 3703293"/>
                <a:gd name="connsiteX0" fmla="*/ 0 w 4143970"/>
                <a:gd name="connsiteY0" fmla="*/ 0 h 3703293"/>
                <a:gd name="connsiteX1" fmla="*/ 4143970 w 4143970"/>
                <a:gd name="connsiteY1" fmla="*/ 533357 h 3703293"/>
                <a:gd name="connsiteX2" fmla="*/ 2664304 w 4143970"/>
                <a:gd name="connsiteY2" fmla="*/ 3352816 h 3703293"/>
                <a:gd name="connsiteX3" fmla="*/ 0 w 4143970"/>
                <a:gd name="connsiteY3" fmla="*/ 3703293 h 3703293"/>
                <a:gd name="connsiteX4" fmla="*/ 0 w 4143970"/>
                <a:gd name="connsiteY4" fmla="*/ 0 h 3703293"/>
                <a:gd name="connsiteX0" fmla="*/ 0 w 4143970"/>
                <a:gd name="connsiteY0" fmla="*/ 0 h 3703293"/>
                <a:gd name="connsiteX1" fmla="*/ 4143970 w 4143970"/>
                <a:gd name="connsiteY1" fmla="*/ 533357 h 3703293"/>
                <a:gd name="connsiteX2" fmla="*/ 4143969 w 4143970"/>
                <a:gd name="connsiteY2" fmla="*/ 3203187 h 3703293"/>
                <a:gd name="connsiteX3" fmla="*/ 0 w 4143970"/>
                <a:gd name="connsiteY3" fmla="*/ 3703293 h 3703293"/>
                <a:gd name="connsiteX4" fmla="*/ 0 w 4143970"/>
                <a:gd name="connsiteY4" fmla="*/ 0 h 3703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3970" h="3703293">
                  <a:moveTo>
                    <a:pt x="0" y="0"/>
                  </a:moveTo>
                  <a:lnTo>
                    <a:pt x="4143970" y="533357"/>
                  </a:lnTo>
                  <a:cubicBezTo>
                    <a:pt x="4143970" y="1423300"/>
                    <a:pt x="4143969" y="2313244"/>
                    <a:pt x="4143969" y="3203187"/>
                  </a:cubicBezTo>
                  <a:lnTo>
                    <a:pt x="0" y="3703293"/>
                  </a:lnTo>
                  <a:lnTo>
                    <a:pt x="0" y="0"/>
                  </a:lnTo>
                  <a:close/>
                </a:path>
              </a:pathLst>
            </a:cu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12"/>
            <p:cNvSpPr>
              <a:spLocks noChangeArrowheads="1"/>
            </p:cNvSpPr>
            <p:nvPr/>
          </p:nvSpPr>
          <p:spPr bwMode="auto">
            <a:xfrm rot="5400000" flipV="1">
              <a:off x="15369220" y="5301230"/>
              <a:ext cx="3703293" cy="1482834"/>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p:cNvGrpSpPr/>
            <p:nvPr/>
          </p:nvGrpSpPr>
          <p:grpSpPr>
            <a:xfrm rot="5400000" flipV="1">
              <a:off x="13308120" y="4024249"/>
              <a:ext cx="4623520" cy="4086503"/>
              <a:chOff x="5572854" y="3264482"/>
              <a:chExt cx="9753600" cy="2685909"/>
            </a:xfrm>
          </p:grpSpPr>
          <p:sp>
            <p:nvSpPr>
              <p:cNvPr id="27" name="Freeform 2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rot="5400000" flipV="1">
              <a:off x="9687083" y="3810682"/>
              <a:ext cx="5462666" cy="4457343"/>
              <a:chOff x="5572854" y="3264482"/>
              <a:chExt cx="9753600" cy="2685909"/>
            </a:xfrm>
          </p:grpSpPr>
          <p:sp>
            <p:nvSpPr>
              <p:cNvPr id="30" name="Freeform 29"/>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1"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31"/>
            <p:cNvGrpSpPr/>
            <p:nvPr/>
          </p:nvGrpSpPr>
          <p:grpSpPr>
            <a:xfrm rot="5400000" flipV="1">
              <a:off x="6151893" y="3775414"/>
              <a:ext cx="6265102" cy="4457343"/>
              <a:chOff x="5572854" y="3264482"/>
              <a:chExt cx="9753600" cy="2685909"/>
            </a:xfrm>
          </p:grpSpPr>
          <p:sp>
            <p:nvSpPr>
              <p:cNvPr id="33" name="Freeform 3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4"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rot="5400000" flipV="1">
              <a:off x="2314376" y="3753028"/>
              <a:ext cx="7672193" cy="4457343"/>
              <a:chOff x="5572854" y="3264482"/>
              <a:chExt cx="9753600" cy="2685909"/>
            </a:xfrm>
          </p:grpSpPr>
          <p:sp>
            <p:nvSpPr>
              <p:cNvPr id="36" name="Freeform 3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7" name="Oval 36"/>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0" name="TextBox 31"/>
          <p:cNvSpPr txBox="1">
            <a:spLocks noChangeArrowheads="1"/>
          </p:cNvSpPr>
          <p:nvPr/>
        </p:nvSpPr>
        <p:spPr bwMode="auto">
          <a:xfrm>
            <a:off x="1752170" y="2113406"/>
            <a:ext cx="751629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DATA 67</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grpSp>
        <p:nvGrpSpPr>
          <p:cNvPr id="41" name="กลุ่ม 54"/>
          <p:cNvGrpSpPr/>
          <p:nvPr/>
        </p:nvGrpSpPr>
        <p:grpSpPr>
          <a:xfrm>
            <a:off x="1788923" y="3831848"/>
            <a:ext cx="7781339" cy="1786758"/>
            <a:chOff x="13443218" y="3277492"/>
            <a:chExt cx="7891899" cy="1786758"/>
          </a:xfrm>
        </p:grpSpPr>
        <p:sp>
          <p:nvSpPr>
            <p:cNvPr id="63" name="TextBox 62"/>
            <p:cNvSpPr txBox="1"/>
            <p:nvPr/>
          </p:nvSpPr>
          <p:spPr>
            <a:xfrm>
              <a:off x="13443218" y="3734692"/>
              <a:ext cx="7891899"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4" name="TextBox 63"/>
            <p:cNvSpPr txBox="1"/>
            <p:nvPr/>
          </p:nvSpPr>
          <p:spPr>
            <a:xfrm>
              <a:off x="13478046" y="3277492"/>
              <a:ext cx="4275671" cy="615517"/>
            </a:xfrm>
            <a:prstGeom prst="rect">
              <a:avLst/>
            </a:prstGeom>
            <a:noFill/>
          </p:spPr>
          <p:txBody>
            <a:bodyPr wrap="square" lIns="182843" tIns="91422" rIns="182843" bIns="91422" rtlCol="0">
              <a:spAutoFit/>
            </a:bodyPr>
            <a:lstStyle/>
            <a:p>
              <a:r>
                <a:rPr lang="en-US" sz="2800" b="1" dirty="0" smtClean="0">
                  <a:solidFill>
                    <a:schemeClr val="accent1"/>
                  </a:solidFill>
                  <a:latin typeface="Lato Black" pitchFamily="34" charset="0"/>
                  <a:ea typeface="Lato Black" pitchFamily="34" charset="0"/>
                  <a:cs typeface="Lato Black" pitchFamily="34" charset="0"/>
                </a:rPr>
                <a:t>DESCRIPTION  HERE</a:t>
              </a:r>
              <a:endParaRPr lang="id-ID" sz="2800" b="1" dirty="0">
                <a:solidFill>
                  <a:schemeClr val="accent1"/>
                </a:solidFill>
                <a:latin typeface="Lato Black" pitchFamily="34" charset="0"/>
                <a:ea typeface="Lato Black" pitchFamily="34" charset="0"/>
                <a:cs typeface="Lato Black" pitchFamily="34" charset="0"/>
              </a:endParaRPr>
            </a:p>
          </p:txBody>
        </p:sp>
      </p:grpSp>
      <p:grpSp>
        <p:nvGrpSpPr>
          <p:cNvPr id="42" name="กลุ่ม 1"/>
          <p:cNvGrpSpPr/>
          <p:nvPr/>
        </p:nvGrpSpPr>
        <p:grpSpPr>
          <a:xfrm>
            <a:off x="2093723" y="5980820"/>
            <a:ext cx="4800601" cy="247386"/>
            <a:chOff x="731836" y="7607630"/>
            <a:chExt cx="3657601" cy="240970"/>
          </a:xfrm>
        </p:grpSpPr>
        <p:sp>
          <p:nvSpPr>
            <p:cNvPr id="43"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4"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5"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6"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47"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50"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nvGrpSpPr>
          <p:cNvPr id="65" name="Group 64"/>
          <p:cNvGrpSpPr/>
          <p:nvPr/>
        </p:nvGrpSpPr>
        <p:grpSpPr>
          <a:xfrm>
            <a:off x="1076977" y="7077140"/>
            <a:ext cx="9256060" cy="2109547"/>
            <a:chOff x="2204878" y="5329271"/>
            <a:chExt cx="4668363" cy="2109547"/>
          </a:xfrm>
        </p:grpSpPr>
        <p:grpSp>
          <p:nvGrpSpPr>
            <p:cNvPr id="66" name="กลุ่ม 22"/>
            <p:cNvGrpSpPr/>
            <p:nvPr/>
          </p:nvGrpSpPr>
          <p:grpSpPr>
            <a:xfrm>
              <a:off x="2529843" y="5329271"/>
              <a:ext cx="4343398" cy="2109547"/>
              <a:chOff x="2976126" y="2770050"/>
              <a:chExt cx="5931097" cy="2109547"/>
            </a:xfrm>
          </p:grpSpPr>
          <p:sp>
            <p:nvSpPr>
              <p:cNvPr id="68" name="Title 20"/>
              <p:cNvSpPr txBox="1">
                <a:spLocks/>
              </p:cNvSpPr>
              <p:nvPr/>
            </p:nvSpPr>
            <p:spPr bwMode="auto">
              <a:xfrm>
                <a:off x="2976126" y="3192969"/>
                <a:ext cx="4272536"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69" name="TextBox 68"/>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2"/>
                    </a:solidFill>
                    <a:latin typeface="Lato Black" charset="0"/>
                    <a:ea typeface="Lato Black" charset="0"/>
                    <a:cs typeface="Lato Black" charset="0"/>
                  </a:rPr>
                  <a:t>FEATURE PRODUCT</a:t>
                </a:r>
              </a:p>
            </p:txBody>
          </p:sp>
        </p:grpSp>
        <p:sp>
          <p:nvSpPr>
            <p:cNvPr id="67" name="Rectangle 35"/>
            <p:cNvSpPr/>
            <p:nvPr/>
          </p:nvSpPr>
          <p:spPr>
            <a:xfrm rot="16200000" flipV="1">
              <a:off x="1519742" y="6382820"/>
              <a:ext cx="1523999" cy="15372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70" name="Group 69"/>
          <p:cNvGrpSpPr/>
          <p:nvPr/>
        </p:nvGrpSpPr>
        <p:grpSpPr>
          <a:xfrm>
            <a:off x="1076977" y="9625253"/>
            <a:ext cx="9256060" cy="2109547"/>
            <a:chOff x="2204878" y="5329271"/>
            <a:chExt cx="4668363" cy="2109547"/>
          </a:xfrm>
        </p:grpSpPr>
        <p:grpSp>
          <p:nvGrpSpPr>
            <p:cNvPr id="71" name="กลุ่ม 22"/>
            <p:cNvGrpSpPr/>
            <p:nvPr/>
          </p:nvGrpSpPr>
          <p:grpSpPr>
            <a:xfrm>
              <a:off x="2529843" y="5329271"/>
              <a:ext cx="4343398" cy="2109547"/>
              <a:chOff x="2976126" y="2770050"/>
              <a:chExt cx="5931097" cy="2109547"/>
            </a:xfrm>
          </p:grpSpPr>
          <p:sp>
            <p:nvSpPr>
              <p:cNvPr id="73" name="Title 20"/>
              <p:cNvSpPr txBox="1">
                <a:spLocks/>
              </p:cNvSpPr>
              <p:nvPr/>
            </p:nvSpPr>
            <p:spPr bwMode="auto">
              <a:xfrm>
                <a:off x="2976126" y="3192969"/>
                <a:ext cx="435187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4" name="TextBox 73"/>
              <p:cNvSpPr txBox="1"/>
              <p:nvPr/>
            </p:nvSpPr>
            <p:spPr>
              <a:xfrm>
                <a:off x="3186560" y="2770050"/>
                <a:ext cx="5720663" cy="584775"/>
              </a:xfrm>
              <a:prstGeom prst="rect">
                <a:avLst/>
              </a:prstGeom>
              <a:noFill/>
            </p:spPr>
            <p:txBody>
              <a:bodyPr wrap="square" rtlCol="0">
                <a:spAutoFit/>
              </a:bodyPr>
              <a:lstStyle/>
              <a:p>
                <a:r>
                  <a:rPr lang="en-US" sz="3200" b="1" dirty="0" smtClean="0">
                    <a:solidFill>
                      <a:schemeClr val="accent6"/>
                    </a:solidFill>
                    <a:latin typeface="Lato Black" charset="0"/>
                    <a:ea typeface="Lato Black" charset="0"/>
                    <a:cs typeface="Lato Black" charset="0"/>
                  </a:rPr>
                  <a:t>FEATURE PRODUCT</a:t>
                </a:r>
              </a:p>
            </p:txBody>
          </p:sp>
        </p:grpSp>
        <p:sp>
          <p:nvSpPr>
            <p:cNvPr id="72" name="Rectangle 35"/>
            <p:cNvSpPr/>
            <p:nvPr/>
          </p:nvSpPr>
          <p:spPr>
            <a:xfrm rot="16200000" flipV="1">
              <a:off x="1519742" y="6382820"/>
              <a:ext cx="1523999" cy="15372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 name="Group 3"/>
          <p:cNvGrpSpPr/>
          <p:nvPr/>
        </p:nvGrpSpPr>
        <p:grpSpPr>
          <a:xfrm>
            <a:off x="11193159" y="6430441"/>
            <a:ext cx="2168089" cy="2089812"/>
            <a:chOff x="11211851" y="6823735"/>
            <a:chExt cx="2168089" cy="2089812"/>
          </a:xfrm>
        </p:grpSpPr>
        <p:sp>
          <p:nvSpPr>
            <p:cNvPr id="75" name="TextBox 74"/>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6" name="TextBox 75"/>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77" name="Group 76"/>
          <p:cNvGrpSpPr/>
          <p:nvPr/>
        </p:nvGrpSpPr>
        <p:grpSpPr>
          <a:xfrm>
            <a:off x="13941135" y="6388717"/>
            <a:ext cx="2168089" cy="2089812"/>
            <a:chOff x="11211851" y="6823735"/>
            <a:chExt cx="2168089" cy="2089812"/>
          </a:xfrm>
        </p:grpSpPr>
        <p:sp>
          <p:nvSpPr>
            <p:cNvPr id="78" name="TextBox 77"/>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9" name="TextBox 78"/>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80" name="Group 79"/>
          <p:cNvGrpSpPr/>
          <p:nvPr/>
        </p:nvGrpSpPr>
        <p:grpSpPr>
          <a:xfrm>
            <a:off x="16613714" y="6430441"/>
            <a:ext cx="2168089" cy="2089812"/>
            <a:chOff x="11211851" y="6823735"/>
            <a:chExt cx="2168089" cy="2089812"/>
          </a:xfrm>
        </p:grpSpPr>
        <p:sp>
          <p:nvSpPr>
            <p:cNvPr id="81" name="TextBox 80"/>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82" name="TextBox 81"/>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83" name="Group 82"/>
          <p:cNvGrpSpPr/>
          <p:nvPr/>
        </p:nvGrpSpPr>
        <p:grpSpPr>
          <a:xfrm>
            <a:off x="19311698" y="6561003"/>
            <a:ext cx="2168089" cy="2089812"/>
            <a:chOff x="11211851" y="6823735"/>
            <a:chExt cx="2168089" cy="2089812"/>
          </a:xfrm>
        </p:grpSpPr>
        <p:sp>
          <p:nvSpPr>
            <p:cNvPr id="87" name="TextBox 86"/>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88" name="TextBox 87"/>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89" name="Group 88"/>
          <p:cNvGrpSpPr/>
          <p:nvPr/>
        </p:nvGrpSpPr>
        <p:grpSpPr>
          <a:xfrm>
            <a:off x="21964331" y="6430441"/>
            <a:ext cx="2168089" cy="2089812"/>
            <a:chOff x="11211851" y="6823735"/>
            <a:chExt cx="2168089" cy="2089812"/>
          </a:xfrm>
        </p:grpSpPr>
        <p:sp>
          <p:nvSpPr>
            <p:cNvPr id="90" name="TextBox 89"/>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91" name="TextBox 90"/>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59" name="Group 58"/>
          <p:cNvGrpSpPr/>
          <p:nvPr/>
        </p:nvGrpSpPr>
        <p:grpSpPr>
          <a:xfrm>
            <a:off x="-67155" y="0"/>
            <a:ext cx="15438437" cy="1483379"/>
            <a:chOff x="-67155" y="0"/>
            <a:chExt cx="15438437" cy="1483379"/>
          </a:xfrm>
        </p:grpSpPr>
        <p:sp>
          <p:nvSpPr>
            <p:cNvPr id="60" name="Freeform 59"/>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61" name="Group 60"/>
            <p:cNvGrpSpPr/>
            <p:nvPr/>
          </p:nvGrpSpPr>
          <p:grpSpPr>
            <a:xfrm>
              <a:off x="590441" y="0"/>
              <a:ext cx="12477882" cy="1259765"/>
              <a:chOff x="15970295" y="4973456"/>
              <a:chExt cx="12477882" cy="1259765"/>
            </a:xfrm>
          </p:grpSpPr>
          <p:sp>
            <p:nvSpPr>
              <p:cNvPr id="62"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84" name="TextBox 83"/>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01896622"/>
      </p:ext>
    </p:extLst>
  </p:cSld>
  <p:clrMapOvr>
    <a:masterClrMapping/>
  </p:clrMapOvr>
  <p:transition spd="slow">
    <p:pu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กลุ่ม 169"/>
          <p:cNvGrpSpPr/>
          <p:nvPr/>
        </p:nvGrpSpPr>
        <p:grpSpPr>
          <a:xfrm>
            <a:off x="3016818" y="2838945"/>
            <a:ext cx="7909978" cy="7107538"/>
            <a:chOff x="3016818" y="2838945"/>
            <a:chExt cx="7909978" cy="7107538"/>
          </a:xfrm>
        </p:grpSpPr>
        <p:sp>
          <p:nvSpPr>
            <p:cNvPr id="8" name="Rectangle 14"/>
            <p:cNvSpPr>
              <a:spLocks noChangeArrowheads="1"/>
            </p:cNvSpPr>
            <p:nvPr/>
          </p:nvSpPr>
          <p:spPr bwMode="auto">
            <a:xfrm>
              <a:off x="7428860" y="3304696"/>
              <a:ext cx="3444151" cy="1019992"/>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9" name="Rectangle 15"/>
            <p:cNvSpPr>
              <a:spLocks noChangeArrowheads="1"/>
            </p:cNvSpPr>
            <p:nvPr/>
          </p:nvSpPr>
          <p:spPr bwMode="auto">
            <a:xfrm>
              <a:off x="7428860" y="5142985"/>
              <a:ext cx="3457598" cy="100654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0" name="Rectangle 16"/>
            <p:cNvSpPr>
              <a:spLocks noChangeArrowheads="1"/>
            </p:cNvSpPr>
            <p:nvPr/>
          </p:nvSpPr>
          <p:spPr bwMode="auto">
            <a:xfrm>
              <a:off x="7455753" y="6925569"/>
              <a:ext cx="3457598" cy="1008467"/>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11" name="Rectangle 17"/>
            <p:cNvSpPr>
              <a:spLocks noChangeArrowheads="1"/>
            </p:cNvSpPr>
            <p:nvPr/>
          </p:nvSpPr>
          <p:spPr bwMode="auto">
            <a:xfrm>
              <a:off x="7469198" y="8750413"/>
              <a:ext cx="3457598" cy="101999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2" name="TextBox 11"/>
            <p:cNvSpPr txBox="1"/>
            <p:nvPr/>
          </p:nvSpPr>
          <p:spPr>
            <a:xfrm>
              <a:off x="7523408" y="3304696"/>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3" name="TextBox 12"/>
            <p:cNvSpPr txBox="1"/>
            <p:nvPr/>
          </p:nvSpPr>
          <p:spPr>
            <a:xfrm>
              <a:off x="7455753" y="5189474"/>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4" name="TextBox 13"/>
            <p:cNvSpPr txBox="1"/>
            <p:nvPr/>
          </p:nvSpPr>
          <p:spPr>
            <a:xfrm>
              <a:off x="7514863" y="6925569"/>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sp>
          <p:nvSpPr>
            <p:cNvPr id="15" name="TextBox 14"/>
            <p:cNvSpPr txBox="1"/>
            <p:nvPr/>
          </p:nvSpPr>
          <p:spPr>
            <a:xfrm>
              <a:off x="7447208" y="8810347"/>
              <a:ext cx="3315730"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p:txBody>
        </p:sp>
        <p:grpSp>
          <p:nvGrpSpPr>
            <p:cNvPr id="16" name="กลุ่ม 178"/>
            <p:cNvGrpSpPr/>
            <p:nvPr/>
          </p:nvGrpSpPr>
          <p:grpSpPr>
            <a:xfrm>
              <a:off x="3016818" y="2838945"/>
              <a:ext cx="2972819" cy="7107538"/>
              <a:chOff x="128324" y="2803810"/>
              <a:chExt cx="2972819" cy="7107538"/>
            </a:xfrm>
          </p:grpSpPr>
          <p:sp>
            <p:nvSpPr>
              <p:cNvPr id="17" name="Freeform 10"/>
              <p:cNvSpPr>
                <a:spLocks/>
              </p:cNvSpPr>
              <p:nvPr/>
            </p:nvSpPr>
            <p:spPr bwMode="auto">
              <a:xfrm>
                <a:off x="481326" y="7185473"/>
                <a:ext cx="2296890" cy="1668451"/>
              </a:xfrm>
              <a:custGeom>
                <a:avLst/>
                <a:gdLst>
                  <a:gd name="T0" fmla="*/ 1084 w 1451"/>
                  <a:gd name="T1" fmla="*/ 1054 h 1054"/>
                  <a:gd name="T2" fmla="*/ 1084 w 1451"/>
                  <a:gd name="T3" fmla="*/ 329 h 1054"/>
                  <a:gd name="T4" fmla="*/ 1451 w 1451"/>
                  <a:gd name="T5" fmla="*/ 329 h 1054"/>
                  <a:gd name="T6" fmla="*/ 1384 w 1451"/>
                  <a:gd name="T7" fmla="*/ 0 h 1054"/>
                  <a:gd name="T8" fmla="*/ 58 w 1451"/>
                  <a:gd name="T9" fmla="*/ 0 h 1054"/>
                  <a:gd name="T10" fmla="*/ 0 w 1451"/>
                  <a:gd name="T11" fmla="*/ 329 h 1054"/>
                  <a:gd name="T12" fmla="*/ 348 w 1451"/>
                  <a:gd name="T13" fmla="*/ 329 h 1054"/>
                  <a:gd name="T14" fmla="*/ 348 w 1451"/>
                  <a:gd name="T15" fmla="*/ 1054 h 1054"/>
                  <a:gd name="T16" fmla="*/ 658 w 1451"/>
                  <a:gd name="T17" fmla="*/ 1054 h 1054"/>
                  <a:gd name="T18" fmla="*/ 658 w 1451"/>
                  <a:gd name="T19" fmla="*/ 329 h 1054"/>
                  <a:gd name="T20" fmla="*/ 774 w 1451"/>
                  <a:gd name="T21" fmla="*/ 329 h 1054"/>
                  <a:gd name="T22" fmla="*/ 774 w 1451"/>
                  <a:gd name="T23" fmla="*/ 1054 h 1054"/>
                  <a:gd name="T24" fmla="*/ 1084 w 1451"/>
                  <a:gd name="T25" fmla="*/ 105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1" h="1054">
                    <a:moveTo>
                      <a:pt x="1084" y="1054"/>
                    </a:moveTo>
                    <a:lnTo>
                      <a:pt x="1084" y="329"/>
                    </a:lnTo>
                    <a:lnTo>
                      <a:pt x="1451" y="329"/>
                    </a:lnTo>
                    <a:lnTo>
                      <a:pt x="1384" y="0"/>
                    </a:lnTo>
                    <a:lnTo>
                      <a:pt x="58" y="0"/>
                    </a:lnTo>
                    <a:lnTo>
                      <a:pt x="0" y="329"/>
                    </a:lnTo>
                    <a:lnTo>
                      <a:pt x="348" y="329"/>
                    </a:lnTo>
                    <a:lnTo>
                      <a:pt x="348" y="1054"/>
                    </a:lnTo>
                    <a:lnTo>
                      <a:pt x="658" y="1054"/>
                    </a:lnTo>
                    <a:lnTo>
                      <a:pt x="658" y="329"/>
                    </a:lnTo>
                    <a:lnTo>
                      <a:pt x="774" y="329"/>
                    </a:lnTo>
                    <a:lnTo>
                      <a:pt x="774" y="1054"/>
                    </a:lnTo>
                    <a:lnTo>
                      <a:pt x="1084" y="10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18" name="Freeform 11"/>
              <p:cNvSpPr>
                <a:spLocks/>
              </p:cNvSpPr>
              <p:nvPr/>
            </p:nvSpPr>
            <p:spPr bwMode="auto">
              <a:xfrm>
                <a:off x="1706546" y="8853924"/>
                <a:ext cx="490721" cy="1057424"/>
              </a:xfrm>
              <a:custGeom>
                <a:avLst/>
                <a:gdLst>
                  <a:gd name="T0" fmla="*/ 0 w 32"/>
                  <a:gd name="T1" fmla="*/ 0 h 69"/>
                  <a:gd name="T2" fmla="*/ 0 w 32"/>
                  <a:gd name="T3" fmla="*/ 48 h 69"/>
                  <a:gd name="T4" fmla="*/ 16 w 32"/>
                  <a:gd name="T5" fmla="*/ 69 h 69"/>
                  <a:gd name="T6" fmla="*/ 32 w 32"/>
                  <a:gd name="T7" fmla="*/ 48 h 69"/>
                  <a:gd name="T8" fmla="*/ 32 w 32"/>
                  <a:gd name="T9" fmla="*/ 0 h 69"/>
                  <a:gd name="T10" fmla="*/ 0 w 32"/>
                  <a:gd name="T11" fmla="*/ 0 h 69"/>
                </a:gdLst>
                <a:ahLst/>
                <a:cxnLst>
                  <a:cxn ang="0">
                    <a:pos x="T0" y="T1"/>
                  </a:cxn>
                  <a:cxn ang="0">
                    <a:pos x="T2" y="T3"/>
                  </a:cxn>
                  <a:cxn ang="0">
                    <a:pos x="T4" y="T5"/>
                  </a:cxn>
                  <a:cxn ang="0">
                    <a:pos x="T6" y="T7"/>
                  </a:cxn>
                  <a:cxn ang="0">
                    <a:pos x="T8" y="T9"/>
                  </a:cxn>
                  <a:cxn ang="0">
                    <a:pos x="T10" y="T11"/>
                  </a:cxn>
                </a:cxnLst>
                <a:rect l="0" t="0" r="r" b="b"/>
                <a:pathLst>
                  <a:path w="32" h="69">
                    <a:moveTo>
                      <a:pt x="0" y="0"/>
                    </a:moveTo>
                    <a:cubicBezTo>
                      <a:pt x="0" y="48"/>
                      <a:pt x="0" y="48"/>
                      <a:pt x="0" y="48"/>
                    </a:cubicBezTo>
                    <a:cubicBezTo>
                      <a:pt x="0" y="60"/>
                      <a:pt x="5" y="69"/>
                      <a:pt x="16" y="69"/>
                    </a:cubicBezTo>
                    <a:cubicBezTo>
                      <a:pt x="28" y="69"/>
                      <a:pt x="32" y="60"/>
                      <a:pt x="32" y="48"/>
                    </a:cubicBezTo>
                    <a:cubicBezTo>
                      <a:pt x="32" y="0"/>
                      <a:pt x="32" y="0"/>
                      <a:pt x="32" y="0"/>
                    </a:cubicBez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9" name="Freeform 12"/>
              <p:cNvSpPr>
                <a:spLocks/>
              </p:cNvSpPr>
              <p:nvPr/>
            </p:nvSpPr>
            <p:spPr bwMode="auto">
              <a:xfrm>
                <a:off x="1032200" y="8853924"/>
                <a:ext cx="490721" cy="1057424"/>
              </a:xfrm>
              <a:custGeom>
                <a:avLst/>
                <a:gdLst>
                  <a:gd name="T0" fmla="*/ 0 w 32"/>
                  <a:gd name="T1" fmla="*/ 48 h 69"/>
                  <a:gd name="T2" fmla="*/ 16 w 32"/>
                  <a:gd name="T3" fmla="*/ 69 h 69"/>
                  <a:gd name="T4" fmla="*/ 32 w 32"/>
                  <a:gd name="T5" fmla="*/ 48 h 69"/>
                  <a:gd name="T6" fmla="*/ 32 w 32"/>
                  <a:gd name="T7" fmla="*/ 0 h 69"/>
                  <a:gd name="T8" fmla="*/ 0 w 32"/>
                  <a:gd name="T9" fmla="*/ 0 h 69"/>
                  <a:gd name="T10" fmla="*/ 0 w 32"/>
                  <a:gd name="T11" fmla="*/ 48 h 69"/>
                </a:gdLst>
                <a:ahLst/>
                <a:cxnLst>
                  <a:cxn ang="0">
                    <a:pos x="T0" y="T1"/>
                  </a:cxn>
                  <a:cxn ang="0">
                    <a:pos x="T2" y="T3"/>
                  </a:cxn>
                  <a:cxn ang="0">
                    <a:pos x="T4" y="T5"/>
                  </a:cxn>
                  <a:cxn ang="0">
                    <a:pos x="T6" y="T7"/>
                  </a:cxn>
                  <a:cxn ang="0">
                    <a:pos x="T8" y="T9"/>
                  </a:cxn>
                  <a:cxn ang="0">
                    <a:pos x="T10" y="T11"/>
                  </a:cxn>
                </a:cxnLst>
                <a:rect l="0" t="0" r="r" b="b"/>
                <a:pathLst>
                  <a:path w="32" h="69">
                    <a:moveTo>
                      <a:pt x="0" y="48"/>
                    </a:moveTo>
                    <a:cubicBezTo>
                      <a:pt x="0" y="60"/>
                      <a:pt x="4" y="69"/>
                      <a:pt x="16" y="69"/>
                    </a:cubicBezTo>
                    <a:cubicBezTo>
                      <a:pt x="27" y="69"/>
                      <a:pt x="32" y="60"/>
                      <a:pt x="32" y="48"/>
                    </a:cubicBezTo>
                    <a:cubicBezTo>
                      <a:pt x="32" y="0"/>
                      <a:pt x="32" y="0"/>
                      <a:pt x="32" y="0"/>
                    </a:cubicBezTo>
                    <a:cubicBezTo>
                      <a:pt x="0" y="0"/>
                      <a:pt x="0" y="0"/>
                      <a:pt x="0" y="0"/>
                    </a:cubicBezTo>
                    <a:lnTo>
                      <a:pt x="0" y="4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20" name="Oval 13"/>
              <p:cNvSpPr>
                <a:spLocks noChangeArrowheads="1"/>
              </p:cNvSpPr>
              <p:nvPr/>
            </p:nvSpPr>
            <p:spPr bwMode="auto">
              <a:xfrm>
                <a:off x="1093936" y="2803810"/>
                <a:ext cx="1071671" cy="1071671"/>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21" name="Freeform 14"/>
              <p:cNvSpPr>
                <a:spLocks/>
              </p:cNvSpPr>
              <p:nvPr/>
            </p:nvSpPr>
            <p:spPr bwMode="auto">
              <a:xfrm>
                <a:off x="465497" y="4074935"/>
                <a:ext cx="2298473" cy="704422"/>
              </a:xfrm>
              <a:custGeom>
                <a:avLst/>
                <a:gdLst>
                  <a:gd name="T0" fmla="*/ 147 w 150"/>
                  <a:gd name="T1" fmla="*/ 32 h 46"/>
                  <a:gd name="T2" fmla="*/ 115 w 150"/>
                  <a:gd name="T3" fmla="*/ 0 h 46"/>
                  <a:gd name="T4" fmla="*/ 35 w 150"/>
                  <a:gd name="T5" fmla="*/ 0 h 46"/>
                  <a:gd name="T6" fmla="*/ 3 w 150"/>
                  <a:gd name="T7" fmla="*/ 32 h 46"/>
                  <a:gd name="T8" fmla="*/ 0 w 150"/>
                  <a:gd name="T9" fmla="*/ 46 h 46"/>
                  <a:gd name="T10" fmla="*/ 30 w 150"/>
                  <a:gd name="T11" fmla="*/ 46 h 46"/>
                  <a:gd name="T12" fmla="*/ 31 w 150"/>
                  <a:gd name="T13" fmla="*/ 43 h 46"/>
                  <a:gd name="T14" fmla="*/ 37 w 150"/>
                  <a:gd name="T15" fmla="*/ 43 h 46"/>
                  <a:gd name="T16" fmla="*/ 36 w 150"/>
                  <a:gd name="T17" fmla="*/ 46 h 46"/>
                  <a:gd name="T18" fmla="*/ 114 w 150"/>
                  <a:gd name="T19" fmla="*/ 46 h 46"/>
                  <a:gd name="T20" fmla="*/ 113 w 150"/>
                  <a:gd name="T21" fmla="*/ 43 h 46"/>
                  <a:gd name="T22" fmla="*/ 119 w 150"/>
                  <a:gd name="T23" fmla="*/ 43 h 46"/>
                  <a:gd name="T24" fmla="*/ 119 w 150"/>
                  <a:gd name="T25" fmla="*/ 46 h 46"/>
                  <a:gd name="T26" fmla="*/ 150 w 150"/>
                  <a:gd name="T27" fmla="*/ 46 h 46"/>
                  <a:gd name="T28" fmla="*/ 147 w 150"/>
                  <a:gd name="T29" fmla="*/ 3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46">
                    <a:moveTo>
                      <a:pt x="147" y="32"/>
                    </a:moveTo>
                    <a:cubicBezTo>
                      <a:pt x="141" y="14"/>
                      <a:pt x="132" y="0"/>
                      <a:pt x="115" y="0"/>
                    </a:cubicBezTo>
                    <a:cubicBezTo>
                      <a:pt x="35" y="0"/>
                      <a:pt x="35" y="0"/>
                      <a:pt x="35" y="0"/>
                    </a:cubicBezTo>
                    <a:cubicBezTo>
                      <a:pt x="17" y="0"/>
                      <a:pt x="7" y="16"/>
                      <a:pt x="3" y="32"/>
                    </a:cubicBezTo>
                    <a:cubicBezTo>
                      <a:pt x="0" y="46"/>
                      <a:pt x="0" y="46"/>
                      <a:pt x="0" y="46"/>
                    </a:cubicBezTo>
                    <a:cubicBezTo>
                      <a:pt x="30" y="46"/>
                      <a:pt x="30" y="46"/>
                      <a:pt x="30" y="46"/>
                    </a:cubicBezTo>
                    <a:cubicBezTo>
                      <a:pt x="31" y="43"/>
                      <a:pt x="31" y="43"/>
                      <a:pt x="31" y="43"/>
                    </a:cubicBezTo>
                    <a:cubicBezTo>
                      <a:pt x="37" y="43"/>
                      <a:pt x="37" y="43"/>
                      <a:pt x="37" y="43"/>
                    </a:cubicBezTo>
                    <a:cubicBezTo>
                      <a:pt x="36" y="46"/>
                      <a:pt x="36" y="46"/>
                      <a:pt x="36" y="46"/>
                    </a:cubicBezTo>
                    <a:cubicBezTo>
                      <a:pt x="114" y="46"/>
                      <a:pt x="114" y="46"/>
                      <a:pt x="114" y="46"/>
                    </a:cubicBezTo>
                    <a:cubicBezTo>
                      <a:pt x="113" y="43"/>
                      <a:pt x="113" y="43"/>
                      <a:pt x="113" y="43"/>
                    </a:cubicBezTo>
                    <a:cubicBezTo>
                      <a:pt x="119" y="43"/>
                      <a:pt x="119" y="43"/>
                      <a:pt x="119" y="43"/>
                    </a:cubicBezTo>
                    <a:cubicBezTo>
                      <a:pt x="119" y="46"/>
                      <a:pt x="119" y="46"/>
                      <a:pt x="119" y="46"/>
                    </a:cubicBezTo>
                    <a:cubicBezTo>
                      <a:pt x="150" y="46"/>
                      <a:pt x="150" y="46"/>
                      <a:pt x="150" y="46"/>
                    </a:cubicBezTo>
                    <a:lnTo>
                      <a:pt x="147" y="3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22" name="Freeform 15"/>
              <p:cNvSpPr>
                <a:spLocks/>
              </p:cNvSpPr>
              <p:nvPr/>
            </p:nvSpPr>
            <p:spPr bwMode="auto">
              <a:xfrm>
                <a:off x="128324" y="4779357"/>
                <a:ext cx="796234" cy="1991377"/>
              </a:xfrm>
              <a:custGeom>
                <a:avLst/>
                <a:gdLst>
                  <a:gd name="T0" fmla="*/ 22 w 52"/>
                  <a:gd name="T1" fmla="*/ 0 h 130"/>
                  <a:gd name="T2" fmla="*/ 0 w 52"/>
                  <a:gd name="T3" fmla="*/ 116 h 130"/>
                  <a:gd name="T4" fmla="*/ 14 w 52"/>
                  <a:gd name="T5" fmla="*/ 130 h 130"/>
                  <a:gd name="T6" fmla="*/ 28 w 52"/>
                  <a:gd name="T7" fmla="*/ 116 h 130"/>
                  <a:gd name="T8" fmla="*/ 52 w 52"/>
                  <a:gd name="T9" fmla="*/ 0 h 130"/>
                  <a:gd name="T10" fmla="*/ 22 w 52"/>
                  <a:gd name="T11" fmla="*/ 0 h 130"/>
                </a:gdLst>
                <a:ahLst/>
                <a:cxnLst>
                  <a:cxn ang="0">
                    <a:pos x="T0" y="T1"/>
                  </a:cxn>
                  <a:cxn ang="0">
                    <a:pos x="T2" y="T3"/>
                  </a:cxn>
                  <a:cxn ang="0">
                    <a:pos x="T4" y="T5"/>
                  </a:cxn>
                  <a:cxn ang="0">
                    <a:pos x="T6" y="T7"/>
                  </a:cxn>
                  <a:cxn ang="0">
                    <a:pos x="T8" y="T9"/>
                  </a:cxn>
                  <a:cxn ang="0">
                    <a:pos x="T10" y="T11"/>
                  </a:cxn>
                </a:cxnLst>
                <a:rect l="0" t="0" r="r" b="b"/>
                <a:pathLst>
                  <a:path w="52" h="130">
                    <a:moveTo>
                      <a:pt x="22" y="0"/>
                    </a:moveTo>
                    <a:cubicBezTo>
                      <a:pt x="0" y="116"/>
                      <a:pt x="0" y="116"/>
                      <a:pt x="0" y="116"/>
                    </a:cubicBezTo>
                    <a:cubicBezTo>
                      <a:pt x="0" y="124"/>
                      <a:pt x="6" y="130"/>
                      <a:pt x="14" y="130"/>
                    </a:cubicBezTo>
                    <a:cubicBezTo>
                      <a:pt x="21" y="130"/>
                      <a:pt x="25" y="124"/>
                      <a:pt x="28" y="116"/>
                    </a:cubicBezTo>
                    <a:cubicBezTo>
                      <a:pt x="52" y="0"/>
                      <a:pt x="52" y="0"/>
                      <a:pt x="52" y="0"/>
                    </a:cubicBezTo>
                    <a:lnTo>
                      <a:pt x="22"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3" name="Freeform 16"/>
              <p:cNvSpPr>
                <a:spLocks/>
              </p:cNvSpPr>
              <p:nvPr/>
            </p:nvSpPr>
            <p:spPr bwMode="auto">
              <a:xfrm>
                <a:off x="573139" y="4779357"/>
                <a:ext cx="2099019" cy="2406115"/>
              </a:xfrm>
              <a:custGeom>
                <a:avLst/>
                <a:gdLst>
                  <a:gd name="T0" fmla="*/ 280 w 1326"/>
                  <a:gd name="T1" fmla="*/ 0 h 1520"/>
                  <a:gd name="T2" fmla="*/ 0 w 1326"/>
                  <a:gd name="T3" fmla="*/ 1520 h 1520"/>
                  <a:gd name="T4" fmla="*/ 1326 w 1326"/>
                  <a:gd name="T5" fmla="*/ 1520 h 1520"/>
                  <a:gd name="T6" fmla="*/ 1035 w 1326"/>
                  <a:gd name="T7" fmla="*/ 0 h 1520"/>
                  <a:gd name="T8" fmla="*/ 280 w 1326"/>
                  <a:gd name="T9" fmla="*/ 0 h 1520"/>
                </a:gdLst>
                <a:ahLst/>
                <a:cxnLst>
                  <a:cxn ang="0">
                    <a:pos x="T0" y="T1"/>
                  </a:cxn>
                  <a:cxn ang="0">
                    <a:pos x="T2" y="T3"/>
                  </a:cxn>
                  <a:cxn ang="0">
                    <a:pos x="T4" y="T5"/>
                  </a:cxn>
                  <a:cxn ang="0">
                    <a:pos x="T6" y="T7"/>
                  </a:cxn>
                  <a:cxn ang="0">
                    <a:pos x="T8" y="T9"/>
                  </a:cxn>
                </a:cxnLst>
                <a:rect l="0" t="0" r="r" b="b"/>
                <a:pathLst>
                  <a:path w="1326" h="1520">
                    <a:moveTo>
                      <a:pt x="280" y="0"/>
                    </a:moveTo>
                    <a:lnTo>
                      <a:pt x="0" y="1520"/>
                    </a:lnTo>
                    <a:lnTo>
                      <a:pt x="1326" y="1520"/>
                    </a:lnTo>
                    <a:lnTo>
                      <a:pt x="1035" y="0"/>
                    </a:lnTo>
                    <a:lnTo>
                      <a:pt x="28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24" name="Freeform 17"/>
              <p:cNvSpPr>
                <a:spLocks/>
              </p:cNvSpPr>
              <p:nvPr/>
            </p:nvSpPr>
            <p:spPr bwMode="auto">
              <a:xfrm>
                <a:off x="2289079" y="4779357"/>
                <a:ext cx="812064" cy="1977130"/>
              </a:xfrm>
              <a:custGeom>
                <a:avLst/>
                <a:gdLst>
                  <a:gd name="T0" fmla="*/ 31 w 53"/>
                  <a:gd name="T1" fmla="*/ 0 h 129"/>
                  <a:gd name="T2" fmla="*/ 0 w 53"/>
                  <a:gd name="T3" fmla="*/ 0 h 129"/>
                  <a:gd name="T4" fmla="*/ 25 w 53"/>
                  <a:gd name="T5" fmla="*/ 115 h 129"/>
                  <a:gd name="T6" fmla="*/ 39 w 53"/>
                  <a:gd name="T7" fmla="*/ 129 h 129"/>
                  <a:gd name="T8" fmla="*/ 53 w 53"/>
                  <a:gd name="T9" fmla="*/ 115 h 129"/>
                  <a:gd name="T10" fmla="*/ 31 w 53"/>
                  <a:gd name="T11" fmla="*/ 0 h 129"/>
                </a:gdLst>
                <a:ahLst/>
                <a:cxnLst>
                  <a:cxn ang="0">
                    <a:pos x="T0" y="T1"/>
                  </a:cxn>
                  <a:cxn ang="0">
                    <a:pos x="T2" y="T3"/>
                  </a:cxn>
                  <a:cxn ang="0">
                    <a:pos x="T4" y="T5"/>
                  </a:cxn>
                  <a:cxn ang="0">
                    <a:pos x="T6" y="T7"/>
                  </a:cxn>
                  <a:cxn ang="0">
                    <a:pos x="T8" y="T9"/>
                  </a:cxn>
                  <a:cxn ang="0">
                    <a:pos x="T10" y="T11"/>
                  </a:cxn>
                </a:cxnLst>
                <a:rect l="0" t="0" r="r" b="b"/>
                <a:pathLst>
                  <a:path w="53" h="129">
                    <a:moveTo>
                      <a:pt x="31" y="0"/>
                    </a:moveTo>
                    <a:cubicBezTo>
                      <a:pt x="0" y="0"/>
                      <a:pt x="0" y="0"/>
                      <a:pt x="0" y="0"/>
                    </a:cubicBezTo>
                    <a:cubicBezTo>
                      <a:pt x="25" y="115"/>
                      <a:pt x="25" y="115"/>
                      <a:pt x="25" y="115"/>
                    </a:cubicBezTo>
                    <a:cubicBezTo>
                      <a:pt x="27" y="123"/>
                      <a:pt x="31" y="129"/>
                      <a:pt x="39" y="129"/>
                    </a:cubicBezTo>
                    <a:cubicBezTo>
                      <a:pt x="47" y="129"/>
                      <a:pt x="53" y="123"/>
                      <a:pt x="53" y="115"/>
                    </a:cubicBezTo>
                    <a:lnTo>
                      <a:pt x="31"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grpSp>
      <p:cxnSp>
        <p:nvCxnSpPr>
          <p:cNvPr id="25" name="ตัวเชื่อมต่อตรง 237"/>
          <p:cNvCxnSpPr/>
          <p:nvPr/>
        </p:nvCxnSpPr>
        <p:spPr>
          <a:xfrm>
            <a:off x="11485808" y="3784809"/>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6" name="กลุ่ม 188"/>
          <p:cNvGrpSpPr/>
          <p:nvPr/>
        </p:nvGrpSpPr>
        <p:grpSpPr>
          <a:xfrm>
            <a:off x="14533808" y="2971800"/>
            <a:ext cx="1541964" cy="1541965"/>
            <a:chOff x="3094037" y="4417833"/>
            <a:chExt cx="1541964" cy="1541965"/>
          </a:xfrm>
        </p:grpSpPr>
        <p:sp>
          <p:nvSpPr>
            <p:cNvPr id="27" name="Oval 14"/>
            <p:cNvSpPr>
              <a:spLocks noChangeArrowheads="1"/>
            </p:cNvSpPr>
            <p:nvPr/>
          </p:nvSpPr>
          <p:spPr bwMode="auto">
            <a:xfrm>
              <a:off x="3094037" y="4417833"/>
              <a:ext cx="1541964" cy="154196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28" name="กลุ่ม 190"/>
            <p:cNvGrpSpPr/>
            <p:nvPr/>
          </p:nvGrpSpPr>
          <p:grpSpPr>
            <a:xfrm>
              <a:off x="3402243" y="4744771"/>
              <a:ext cx="885884" cy="888088"/>
              <a:chOff x="17129509" y="11525195"/>
              <a:chExt cx="638175" cy="639763"/>
            </a:xfrm>
            <a:solidFill>
              <a:schemeClr val="bg1"/>
            </a:solidFill>
          </p:grpSpPr>
          <p:sp>
            <p:nvSpPr>
              <p:cNvPr id="29"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36" name="TextBox 35"/>
          <p:cNvSpPr txBox="1"/>
          <p:nvPr/>
        </p:nvSpPr>
        <p:spPr bwMode="auto">
          <a:xfrm>
            <a:off x="16713922" y="3025713"/>
            <a:ext cx="1503938"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6"/>
                </a:solidFill>
                <a:latin typeface="Lato" pitchFamily="34" charset="0"/>
                <a:ea typeface="Lato" pitchFamily="34" charset="0"/>
                <a:cs typeface="Lato" pitchFamily="34" charset="0"/>
              </a:rPr>
              <a:t>Event</a:t>
            </a:r>
            <a:endParaRPr lang="id-ID" sz="4000" b="1" dirty="0">
              <a:solidFill>
                <a:schemeClr val="accent6"/>
              </a:solidFill>
              <a:latin typeface="Lato" pitchFamily="34" charset="0"/>
              <a:ea typeface="Lato" pitchFamily="34" charset="0"/>
              <a:cs typeface="Lato" pitchFamily="34" charset="0"/>
            </a:endParaRPr>
          </a:p>
        </p:txBody>
      </p:sp>
      <p:sp>
        <p:nvSpPr>
          <p:cNvPr id="37" name="TextBox 36"/>
          <p:cNvSpPr txBox="1"/>
          <p:nvPr/>
        </p:nvSpPr>
        <p:spPr>
          <a:xfrm>
            <a:off x="16611545" y="3505200"/>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38" name="ตัวเชื่อมต่อตรง 237"/>
          <p:cNvCxnSpPr/>
          <p:nvPr/>
        </p:nvCxnSpPr>
        <p:spPr>
          <a:xfrm>
            <a:off x="11562008" y="5669587"/>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39" name="กลุ่ม 201"/>
          <p:cNvGrpSpPr/>
          <p:nvPr/>
        </p:nvGrpSpPr>
        <p:grpSpPr>
          <a:xfrm>
            <a:off x="14533808" y="4779357"/>
            <a:ext cx="1541964" cy="1541965"/>
            <a:chOff x="3094037" y="6225390"/>
            <a:chExt cx="1541964" cy="1541965"/>
          </a:xfrm>
        </p:grpSpPr>
        <p:sp>
          <p:nvSpPr>
            <p:cNvPr id="40" name="Oval 15"/>
            <p:cNvSpPr>
              <a:spLocks noChangeArrowheads="1"/>
            </p:cNvSpPr>
            <p:nvPr/>
          </p:nvSpPr>
          <p:spPr bwMode="auto">
            <a:xfrm>
              <a:off x="3094037" y="6225390"/>
              <a:ext cx="1541964" cy="154196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41" name="Freeform 134"/>
            <p:cNvSpPr>
              <a:spLocks noEditPoints="1"/>
            </p:cNvSpPr>
            <p:nvPr/>
          </p:nvSpPr>
          <p:spPr bwMode="auto">
            <a:xfrm>
              <a:off x="3441910" y="6568739"/>
              <a:ext cx="846217" cy="846217"/>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2" name="TextBox 41"/>
          <p:cNvSpPr txBox="1"/>
          <p:nvPr/>
        </p:nvSpPr>
        <p:spPr bwMode="auto">
          <a:xfrm>
            <a:off x="16693585" y="4953000"/>
            <a:ext cx="1659429"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5"/>
                </a:solidFill>
                <a:latin typeface="Lato" pitchFamily="34" charset="0"/>
                <a:ea typeface="Lato" pitchFamily="34" charset="0"/>
                <a:cs typeface="Lato" pitchFamily="34" charset="0"/>
              </a:rPr>
              <a:t>Global</a:t>
            </a:r>
            <a:endParaRPr lang="id-ID" sz="4000" b="1" dirty="0">
              <a:solidFill>
                <a:schemeClr val="accent5"/>
              </a:solidFill>
              <a:latin typeface="Lato" pitchFamily="34" charset="0"/>
              <a:ea typeface="Lato" pitchFamily="34" charset="0"/>
              <a:cs typeface="Lato" pitchFamily="34" charset="0"/>
            </a:endParaRPr>
          </a:p>
        </p:txBody>
      </p:sp>
      <p:sp>
        <p:nvSpPr>
          <p:cNvPr id="43" name="TextBox 42"/>
          <p:cNvSpPr txBox="1"/>
          <p:nvPr/>
        </p:nvSpPr>
        <p:spPr>
          <a:xfrm>
            <a:off x="16591208" y="5432487"/>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44" name="ตัวเชื่อมต่อตรง 237"/>
          <p:cNvCxnSpPr/>
          <p:nvPr/>
        </p:nvCxnSpPr>
        <p:spPr>
          <a:xfrm>
            <a:off x="11485808" y="7429802"/>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5" name="กลุ่ม 207"/>
          <p:cNvGrpSpPr/>
          <p:nvPr/>
        </p:nvGrpSpPr>
        <p:grpSpPr>
          <a:xfrm>
            <a:off x="14533808" y="6625129"/>
            <a:ext cx="1541964" cy="1541965"/>
            <a:chOff x="3094037" y="8071162"/>
            <a:chExt cx="1541964" cy="1541965"/>
          </a:xfrm>
        </p:grpSpPr>
        <p:sp>
          <p:nvSpPr>
            <p:cNvPr id="46" name="Oval 16"/>
            <p:cNvSpPr>
              <a:spLocks noChangeArrowheads="1"/>
            </p:cNvSpPr>
            <p:nvPr/>
          </p:nvSpPr>
          <p:spPr bwMode="auto">
            <a:xfrm>
              <a:off x="3094037" y="8071162"/>
              <a:ext cx="1541964" cy="154196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47" name="กลุ่ม 209"/>
            <p:cNvGrpSpPr/>
            <p:nvPr/>
          </p:nvGrpSpPr>
          <p:grpSpPr>
            <a:xfrm>
              <a:off x="3501410" y="8445479"/>
              <a:ext cx="727218" cy="793329"/>
              <a:chOff x="16724313" y="7705725"/>
              <a:chExt cx="523875" cy="571500"/>
            </a:xfrm>
            <a:solidFill>
              <a:schemeClr val="bg1"/>
            </a:solidFill>
          </p:grpSpPr>
          <p:sp>
            <p:nvSpPr>
              <p:cNvPr id="48"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4" name="TextBox 53"/>
          <p:cNvSpPr txBox="1"/>
          <p:nvPr/>
        </p:nvSpPr>
        <p:spPr bwMode="auto">
          <a:xfrm>
            <a:off x="16790122" y="6843799"/>
            <a:ext cx="2335896"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4"/>
                </a:solidFill>
                <a:latin typeface="Lato" pitchFamily="34" charset="0"/>
                <a:ea typeface="Lato" pitchFamily="34" charset="0"/>
                <a:cs typeface="Lato" pitchFamily="34" charset="0"/>
              </a:rPr>
              <a:t>Database</a:t>
            </a:r>
            <a:endParaRPr lang="id-ID" sz="4000" b="1" dirty="0">
              <a:solidFill>
                <a:schemeClr val="accent4"/>
              </a:solidFill>
              <a:latin typeface="Lato" pitchFamily="34" charset="0"/>
              <a:ea typeface="Lato" pitchFamily="34" charset="0"/>
              <a:cs typeface="Lato" pitchFamily="34" charset="0"/>
            </a:endParaRPr>
          </a:p>
        </p:txBody>
      </p:sp>
      <p:sp>
        <p:nvSpPr>
          <p:cNvPr id="55" name="TextBox 54"/>
          <p:cNvSpPr txBox="1"/>
          <p:nvPr/>
        </p:nvSpPr>
        <p:spPr>
          <a:xfrm>
            <a:off x="16687745" y="7323286"/>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cxnSp>
        <p:nvCxnSpPr>
          <p:cNvPr id="56" name="ตัวเชื่อมต่อตรง 237"/>
          <p:cNvCxnSpPr/>
          <p:nvPr/>
        </p:nvCxnSpPr>
        <p:spPr>
          <a:xfrm>
            <a:off x="11562008" y="9314580"/>
            <a:ext cx="2431009" cy="0"/>
          </a:xfrm>
          <a:prstGeom prst="straightConnector1">
            <a:avLst/>
          </a:prstGeom>
          <a:ln w="4445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57" name="กลุ่ม 294"/>
          <p:cNvGrpSpPr/>
          <p:nvPr/>
        </p:nvGrpSpPr>
        <p:grpSpPr>
          <a:xfrm>
            <a:off x="14533808" y="8432686"/>
            <a:ext cx="1541964" cy="1561072"/>
            <a:chOff x="3094037" y="9878719"/>
            <a:chExt cx="1541964" cy="1561072"/>
          </a:xfrm>
        </p:grpSpPr>
        <p:sp>
          <p:nvSpPr>
            <p:cNvPr id="58" name="Oval 17"/>
            <p:cNvSpPr>
              <a:spLocks noChangeArrowheads="1"/>
            </p:cNvSpPr>
            <p:nvPr/>
          </p:nvSpPr>
          <p:spPr bwMode="auto">
            <a:xfrm>
              <a:off x="3094037" y="9878719"/>
              <a:ext cx="1541964" cy="1561072"/>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59" name="กลุ่ม 296"/>
            <p:cNvGrpSpPr/>
            <p:nvPr/>
          </p:nvGrpSpPr>
          <p:grpSpPr>
            <a:xfrm>
              <a:off x="3534464" y="10211184"/>
              <a:ext cx="661107" cy="821977"/>
              <a:chOff x="14409738" y="2870200"/>
              <a:chExt cx="476250" cy="592138"/>
            </a:xfrm>
            <a:solidFill>
              <a:schemeClr val="bg1"/>
            </a:solidFill>
          </p:grpSpPr>
          <p:sp>
            <p:nvSpPr>
              <p:cNvPr id="60" name="Freeform 42"/>
              <p:cNvSpPr>
                <a:spLocks/>
              </p:cNvSpPr>
              <p:nvPr/>
            </p:nvSpPr>
            <p:spPr bwMode="auto">
              <a:xfrm>
                <a:off x="14409738" y="2927350"/>
                <a:ext cx="476250" cy="534988"/>
              </a:xfrm>
              <a:custGeom>
                <a:avLst/>
                <a:gdLst>
                  <a:gd name="T0" fmla="*/ 44 w 50"/>
                  <a:gd name="T1" fmla="*/ 0 h 56"/>
                  <a:gd name="T2" fmla="*/ 41 w 50"/>
                  <a:gd name="T3" fmla="*/ 0 h 56"/>
                  <a:gd name="T4" fmla="*/ 39 w 50"/>
                  <a:gd name="T5" fmla="*/ 1 h 56"/>
                  <a:gd name="T6" fmla="*/ 41 w 50"/>
                  <a:gd name="T7" fmla="*/ 3 h 56"/>
                  <a:gd name="T8" fmla="*/ 44 w 50"/>
                  <a:gd name="T9" fmla="*/ 3 h 56"/>
                  <a:gd name="T10" fmla="*/ 47 w 50"/>
                  <a:gd name="T11" fmla="*/ 6 h 56"/>
                  <a:gd name="T12" fmla="*/ 47 w 50"/>
                  <a:gd name="T13" fmla="*/ 50 h 56"/>
                  <a:gd name="T14" fmla="*/ 44 w 50"/>
                  <a:gd name="T15" fmla="*/ 54 h 56"/>
                  <a:gd name="T16" fmla="*/ 6 w 50"/>
                  <a:gd name="T17" fmla="*/ 54 h 56"/>
                  <a:gd name="T18" fmla="*/ 3 w 50"/>
                  <a:gd name="T19" fmla="*/ 50 h 56"/>
                  <a:gd name="T20" fmla="*/ 3 w 50"/>
                  <a:gd name="T21" fmla="*/ 6 h 56"/>
                  <a:gd name="T22" fmla="*/ 6 w 50"/>
                  <a:gd name="T23" fmla="*/ 3 h 56"/>
                  <a:gd name="T24" fmla="*/ 10 w 50"/>
                  <a:gd name="T25" fmla="*/ 3 h 56"/>
                  <a:gd name="T26" fmla="*/ 11 w 50"/>
                  <a:gd name="T27" fmla="*/ 1 h 56"/>
                  <a:gd name="T28" fmla="*/ 10 w 50"/>
                  <a:gd name="T29" fmla="*/ 0 h 56"/>
                  <a:gd name="T30" fmla="*/ 6 w 50"/>
                  <a:gd name="T31" fmla="*/ 0 h 56"/>
                  <a:gd name="T32" fmla="*/ 0 w 50"/>
                  <a:gd name="T33" fmla="*/ 6 h 56"/>
                  <a:gd name="T34" fmla="*/ 0 w 50"/>
                  <a:gd name="T35" fmla="*/ 50 h 56"/>
                  <a:gd name="T36" fmla="*/ 6 w 50"/>
                  <a:gd name="T37" fmla="*/ 56 h 56"/>
                  <a:gd name="T38" fmla="*/ 44 w 50"/>
                  <a:gd name="T39" fmla="*/ 56 h 56"/>
                  <a:gd name="T40" fmla="*/ 50 w 50"/>
                  <a:gd name="T41" fmla="*/ 50 h 56"/>
                  <a:gd name="T42" fmla="*/ 50 w 50"/>
                  <a:gd name="T43" fmla="*/ 6 h 56"/>
                  <a:gd name="T44" fmla="*/ 44 w 50"/>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6">
                    <a:moveTo>
                      <a:pt x="44" y="0"/>
                    </a:moveTo>
                    <a:cubicBezTo>
                      <a:pt x="41" y="0"/>
                      <a:pt x="41" y="0"/>
                      <a:pt x="41" y="0"/>
                    </a:cubicBezTo>
                    <a:cubicBezTo>
                      <a:pt x="40" y="0"/>
                      <a:pt x="39" y="1"/>
                      <a:pt x="39" y="1"/>
                    </a:cubicBezTo>
                    <a:cubicBezTo>
                      <a:pt x="39" y="2"/>
                      <a:pt x="40" y="3"/>
                      <a:pt x="41" y="3"/>
                    </a:cubicBezTo>
                    <a:cubicBezTo>
                      <a:pt x="44" y="3"/>
                      <a:pt x="44" y="3"/>
                      <a:pt x="44" y="3"/>
                    </a:cubicBezTo>
                    <a:cubicBezTo>
                      <a:pt x="46" y="3"/>
                      <a:pt x="47" y="4"/>
                      <a:pt x="47" y="6"/>
                    </a:cubicBezTo>
                    <a:cubicBezTo>
                      <a:pt x="47" y="50"/>
                      <a:pt x="47" y="50"/>
                      <a:pt x="47" y="50"/>
                    </a:cubicBezTo>
                    <a:cubicBezTo>
                      <a:pt x="47" y="52"/>
                      <a:pt x="46" y="54"/>
                      <a:pt x="44" y="54"/>
                    </a:cubicBezTo>
                    <a:cubicBezTo>
                      <a:pt x="6" y="54"/>
                      <a:pt x="6" y="54"/>
                      <a:pt x="6" y="54"/>
                    </a:cubicBezTo>
                    <a:cubicBezTo>
                      <a:pt x="4" y="54"/>
                      <a:pt x="3" y="52"/>
                      <a:pt x="3" y="50"/>
                    </a:cubicBezTo>
                    <a:cubicBezTo>
                      <a:pt x="3" y="6"/>
                      <a:pt x="3" y="6"/>
                      <a:pt x="3" y="6"/>
                    </a:cubicBezTo>
                    <a:cubicBezTo>
                      <a:pt x="3" y="4"/>
                      <a:pt x="4" y="3"/>
                      <a:pt x="6" y="3"/>
                    </a:cubicBezTo>
                    <a:cubicBezTo>
                      <a:pt x="10" y="3"/>
                      <a:pt x="10" y="3"/>
                      <a:pt x="10" y="3"/>
                    </a:cubicBezTo>
                    <a:cubicBezTo>
                      <a:pt x="10" y="3"/>
                      <a:pt x="11" y="2"/>
                      <a:pt x="11" y="1"/>
                    </a:cubicBezTo>
                    <a:cubicBezTo>
                      <a:pt x="11" y="1"/>
                      <a:pt x="10" y="0"/>
                      <a:pt x="10" y="0"/>
                    </a:cubicBezTo>
                    <a:cubicBezTo>
                      <a:pt x="6" y="0"/>
                      <a:pt x="6" y="0"/>
                      <a:pt x="6" y="0"/>
                    </a:cubicBezTo>
                    <a:cubicBezTo>
                      <a:pt x="3" y="0"/>
                      <a:pt x="0" y="3"/>
                      <a:pt x="0" y="6"/>
                    </a:cubicBezTo>
                    <a:cubicBezTo>
                      <a:pt x="0" y="50"/>
                      <a:pt x="0" y="50"/>
                      <a:pt x="0" y="50"/>
                    </a:cubicBezTo>
                    <a:cubicBezTo>
                      <a:pt x="0" y="54"/>
                      <a:pt x="3" y="56"/>
                      <a:pt x="6" y="56"/>
                    </a:cubicBezTo>
                    <a:cubicBezTo>
                      <a:pt x="44" y="56"/>
                      <a:pt x="44" y="56"/>
                      <a:pt x="44" y="56"/>
                    </a:cubicBezTo>
                    <a:cubicBezTo>
                      <a:pt x="47" y="56"/>
                      <a:pt x="50" y="54"/>
                      <a:pt x="50" y="50"/>
                    </a:cubicBezTo>
                    <a:cubicBezTo>
                      <a:pt x="50" y="6"/>
                      <a:pt x="50" y="6"/>
                      <a:pt x="50" y="6"/>
                    </a:cubicBezTo>
                    <a:cubicBezTo>
                      <a:pt x="50" y="3"/>
                      <a:pt x="47"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43"/>
              <p:cNvSpPr>
                <a:spLocks noEditPoints="1"/>
              </p:cNvSpPr>
              <p:nvPr/>
            </p:nvSpPr>
            <p:spPr bwMode="auto">
              <a:xfrm>
                <a:off x="14533563" y="2870200"/>
                <a:ext cx="238125" cy="142875"/>
              </a:xfrm>
              <a:custGeom>
                <a:avLst/>
                <a:gdLst>
                  <a:gd name="T0" fmla="*/ 4 w 25"/>
                  <a:gd name="T1" fmla="*/ 15 h 15"/>
                  <a:gd name="T2" fmla="*/ 21 w 25"/>
                  <a:gd name="T3" fmla="*/ 15 h 15"/>
                  <a:gd name="T4" fmla="*/ 25 w 25"/>
                  <a:gd name="T5" fmla="*/ 11 h 15"/>
                  <a:gd name="T6" fmla="*/ 25 w 25"/>
                  <a:gd name="T7" fmla="*/ 4 h 15"/>
                  <a:gd name="T8" fmla="*/ 21 w 25"/>
                  <a:gd name="T9" fmla="*/ 0 h 15"/>
                  <a:gd name="T10" fmla="*/ 4 w 25"/>
                  <a:gd name="T11" fmla="*/ 0 h 15"/>
                  <a:gd name="T12" fmla="*/ 0 w 25"/>
                  <a:gd name="T13" fmla="*/ 4 h 15"/>
                  <a:gd name="T14" fmla="*/ 0 w 25"/>
                  <a:gd name="T15" fmla="*/ 11 h 15"/>
                  <a:gd name="T16" fmla="*/ 4 w 25"/>
                  <a:gd name="T17" fmla="*/ 15 h 15"/>
                  <a:gd name="T18" fmla="*/ 2 w 25"/>
                  <a:gd name="T19" fmla="*/ 4 h 15"/>
                  <a:gd name="T20" fmla="*/ 4 w 25"/>
                  <a:gd name="T21" fmla="*/ 3 h 15"/>
                  <a:gd name="T22" fmla="*/ 21 w 25"/>
                  <a:gd name="T23" fmla="*/ 3 h 15"/>
                  <a:gd name="T24" fmla="*/ 22 w 25"/>
                  <a:gd name="T25" fmla="*/ 4 h 15"/>
                  <a:gd name="T26" fmla="*/ 22 w 25"/>
                  <a:gd name="T27" fmla="*/ 11 h 15"/>
                  <a:gd name="T28" fmla="*/ 21 w 25"/>
                  <a:gd name="T29" fmla="*/ 12 h 15"/>
                  <a:gd name="T30" fmla="*/ 4 w 25"/>
                  <a:gd name="T31" fmla="*/ 12 h 15"/>
                  <a:gd name="T32" fmla="*/ 2 w 25"/>
                  <a:gd name="T33" fmla="*/ 11 h 15"/>
                  <a:gd name="T34" fmla="*/ 2 w 2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5">
                    <a:moveTo>
                      <a:pt x="4" y="15"/>
                    </a:moveTo>
                    <a:cubicBezTo>
                      <a:pt x="21" y="15"/>
                      <a:pt x="21" y="15"/>
                      <a:pt x="21" y="15"/>
                    </a:cubicBezTo>
                    <a:cubicBezTo>
                      <a:pt x="23" y="15"/>
                      <a:pt x="25" y="13"/>
                      <a:pt x="25" y="11"/>
                    </a:cubicBezTo>
                    <a:cubicBezTo>
                      <a:pt x="25" y="4"/>
                      <a:pt x="25" y="4"/>
                      <a:pt x="25" y="4"/>
                    </a:cubicBezTo>
                    <a:cubicBezTo>
                      <a:pt x="25" y="2"/>
                      <a:pt x="23" y="0"/>
                      <a:pt x="21" y="0"/>
                    </a:cubicBezTo>
                    <a:cubicBezTo>
                      <a:pt x="4" y="0"/>
                      <a:pt x="4" y="0"/>
                      <a:pt x="4" y="0"/>
                    </a:cubicBezTo>
                    <a:cubicBezTo>
                      <a:pt x="1" y="0"/>
                      <a:pt x="0" y="2"/>
                      <a:pt x="0" y="4"/>
                    </a:cubicBezTo>
                    <a:cubicBezTo>
                      <a:pt x="0" y="11"/>
                      <a:pt x="0" y="11"/>
                      <a:pt x="0" y="11"/>
                    </a:cubicBezTo>
                    <a:cubicBezTo>
                      <a:pt x="0" y="13"/>
                      <a:pt x="1" y="15"/>
                      <a:pt x="4" y="15"/>
                    </a:cubicBezTo>
                    <a:close/>
                    <a:moveTo>
                      <a:pt x="2" y="4"/>
                    </a:moveTo>
                    <a:cubicBezTo>
                      <a:pt x="2" y="3"/>
                      <a:pt x="3" y="3"/>
                      <a:pt x="4" y="3"/>
                    </a:cubicBezTo>
                    <a:cubicBezTo>
                      <a:pt x="21" y="3"/>
                      <a:pt x="21" y="3"/>
                      <a:pt x="21" y="3"/>
                    </a:cubicBezTo>
                    <a:cubicBezTo>
                      <a:pt x="21" y="3"/>
                      <a:pt x="22" y="3"/>
                      <a:pt x="22" y="4"/>
                    </a:cubicBezTo>
                    <a:cubicBezTo>
                      <a:pt x="22" y="11"/>
                      <a:pt x="22" y="11"/>
                      <a:pt x="22" y="11"/>
                    </a:cubicBezTo>
                    <a:cubicBezTo>
                      <a:pt x="22" y="12"/>
                      <a:pt x="21" y="12"/>
                      <a:pt x="21" y="12"/>
                    </a:cubicBezTo>
                    <a:cubicBezTo>
                      <a:pt x="4" y="12"/>
                      <a:pt x="4" y="12"/>
                      <a:pt x="4" y="12"/>
                    </a:cubicBezTo>
                    <a:cubicBezTo>
                      <a:pt x="3" y="12"/>
                      <a:pt x="2" y="12"/>
                      <a:pt x="2" y="11"/>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44"/>
              <p:cNvSpPr>
                <a:spLocks/>
              </p:cNvSpPr>
              <p:nvPr/>
            </p:nvSpPr>
            <p:spPr bwMode="auto">
              <a:xfrm>
                <a:off x="14495463" y="30892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45"/>
              <p:cNvSpPr>
                <a:spLocks/>
              </p:cNvSpPr>
              <p:nvPr/>
            </p:nvSpPr>
            <p:spPr bwMode="auto">
              <a:xfrm>
                <a:off x="14495463" y="315595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46"/>
              <p:cNvSpPr>
                <a:spLocks/>
              </p:cNvSpPr>
              <p:nvPr/>
            </p:nvSpPr>
            <p:spPr bwMode="auto">
              <a:xfrm>
                <a:off x="14495463" y="322262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47"/>
              <p:cNvSpPr>
                <a:spLocks/>
              </p:cNvSpPr>
              <p:nvPr/>
            </p:nvSpPr>
            <p:spPr bwMode="auto">
              <a:xfrm>
                <a:off x="14495463" y="328930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48"/>
              <p:cNvSpPr>
                <a:spLocks/>
              </p:cNvSpPr>
              <p:nvPr/>
            </p:nvSpPr>
            <p:spPr bwMode="auto">
              <a:xfrm>
                <a:off x="14495463" y="33559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67" name="TextBox 66"/>
          <p:cNvSpPr txBox="1"/>
          <p:nvPr/>
        </p:nvSpPr>
        <p:spPr bwMode="auto">
          <a:xfrm>
            <a:off x="16769785" y="8771086"/>
            <a:ext cx="2274982"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3"/>
                </a:solidFill>
                <a:latin typeface="Lato" pitchFamily="34" charset="0"/>
                <a:ea typeface="Lato" pitchFamily="34" charset="0"/>
                <a:cs typeface="Lato" pitchFamily="34" charset="0"/>
              </a:rPr>
              <a:t>Research</a:t>
            </a:r>
            <a:endParaRPr lang="id-ID" sz="4000" b="1" dirty="0">
              <a:solidFill>
                <a:schemeClr val="accent3"/>
              </a:solidFill>
              <a:latin typeface="Lato" pitchFamily="34" charset="0"/>
              <a:ea typeface="Lato" pitchFamily="34" charset="0"/>
              <a:cs typeface="Lato" pitchFamily="34" charset="0"/>
            </a:endParaRPr>
          </a:p>
        </p:txBody>
      </p:sp>
      <p:sp>
        <p:nvSpPr>
          <p:cNvPr id="68" name="TextBox 67"/>
          <p:cNvSpPr txBox="1"/>
          <p:nvPr/>
        </p:nvSpPr>
        <p:spPr>
          <a:xfrm>
            <a:off x="16667408" y="9250573"/>
            <a:ext cx="4246863"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72" name="กลุ่ม 122"/>
          <p:cNvGrpSpPr/>
          <p:nvPr/>
        </p:nvGrpSpPr>
        <p:grpSpPr>
          <a:xfrm>
            <a:off x="2962394" y="11483508"/>
            <a:ext cx="4493359" cy="961479"/>
            <a:chOff x="1084743" y="222069"/>
            <a:chExt cx="4493359" cy="961479"/>
          </a:xfrm>
        </p:grpSpPr>
        <p:sp>
          <p:nvSpPr>
            <p:cNvPr id="73" name="TextBox 72"/>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74" name="กลุ่ม 124"/>
            <p:cNvGrpSpPr/>
            <p:nvPr/>
          </p:nvGrpSpPr>
          <p:grpSpPr>
            <a:xfrm>
              <a:off x="1084743" y="222069"/>
              <a:ext cx="927304" cy="927304"/>
              <a:chOff x="1095022" y="-1242008"/>
              <a:chExt cx="1371600" cy="1371600"/>
            </a:xfrm>
          </p:grpSpPr>
          <p:sp>
            <p:nvSpPr>
              <p:cNvPr id="75"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กลุ่ม 122"/>
          <p:cNvGrpSpPr/>
          <p:nvPr/>
        </p:nvGrpSpPr>
        <p:grpSpPr>
          <a:xfrm>
            <a:off x="12995447" y="11400319"/>
            <a:ext cx="4493359" cy="961479"/>
            <a:chOff x="1084743" y="222069"/>
            <a:chExt cx="4493359" cy="961479"/>
          </a:xfrm>
        </p:grpSpPr>
        <p:sp>
          <p:nvSpPr>
            <p:cNvPr id="78" name="TextBox 7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79" name="กลุ่ม 124"/>
            <p:cNvGrpSpPr/>
            <p:nvPr/>
          </p:nvGrpSpPr>
          <p:grpSpPr>
            <a:xfrm>
              <a:off x="1084743" y="222069"/>
              <a:ext cx="927304" cy="927304"/>
              <a:chOff x="1095022" y="-1242008"/>
              <a:chExt cx="1371600" cy="1371600"/>
            </a:xfrm>
          </p:grpSpPr>
          <p:sp>
            <p:nvSpPr>
              <p:cNvPr id="80"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2" name="กลุ่ม 122"/>
          <p:cNvGrpSpPr/>
          <p:nvPr/>
        </p:nvGrpSpPr>
        <p:grpSpPr>
          <a:xfrm>
            <a:off x="7910209" y="11483508"/>
            <a:ext cx="4493359" cy="961479"/>
            <a:chOff x="1084743" y="222069"/>
            <a:chExt cx="4493359" cy="961479"/>
          </a:xfrm>
        </p:grpSpPr>
        <p:sp>
          <p:nvSpPr>
            <p:cNvPr id="83" name="TextBox 82"/>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84" name="กลุ่ม 124"/>
            <p:cNvGrpSpPr/>
            <p:nvPr/>
          </p:nvGrpSpPr>
          <p:grpSpPr>
            <a:xfrm>
              <a:off x="1084743" y="222069"/>
              <a:ext cx="927304" cy="927304"/>
              <a:chOff x="1095022" y="-1242008"/>
              <a:chExt cx="1371600" cy="1371600"/>
            </a:xfrm>
          </p:grpSpPr>
          <p:sp>
            <p:nvSpPr>
              <p:cNvPr id="85"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7" name="กลุ่ม 122"/>
          <p:cNvGrpSpPr/>
          <p:nvPr/>
        </p:nvGrpSpPr>
        <p:grpSpPr>
          <a:xfrm>
            <a:off x="17943262" y="11400319"/>
            <a:ext cx="4493359" cy="961479"/>
            <a:chOff x="1084743" y="222069"/>
            <a:chExt cx="4493359" cy="961479"/>
          </a:xfrm>
        </p:grpSpPr>
        <p:sp>
          <p:nvSpPr>
            <p:cNvPr id="88" name="TextBox 87"/>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a:t>
              </a:r>
            </a:p>
          </p:txBody>
        </p:sp>
        <p:grpSp>
          <p:nvGrpSpPr>
            <p:cNvPr id="89" name="กลุ่ม 124"/>
            <p:cNvGrpSpPr/>
            <p:nvPr/>
          </p:nvGrpSpPr>
          <p:grpSpPr>
            <a:xfrm>
              <a:off x="1084743" y="222069"/>
              <a:ext cx="927304" cy="927304"/>
              <a:chOff x="1095022" y="-1242008"/>
              <a:chExt cx="1371600" cy="1371600"/>
            </a:xfrm>
          </p:grpSpPr>
          <p:sp>
            <p:nvSpPr>
              <p:cNvPr id="90"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2" name="Group 91"/>
          <p:cNvGrpSpPr/>
          <p:nvPr/>
        </p:nvGrpSpPr>
        <p:grpSpPr>
          <a:xfrm>
            <a:off x="-67155" y="0"/>
            <a:ext cx="15438437" cy="1483379"/>
            <a:chOff x="-67155" y="0"/>
            <a:chExt cx="15438437" cy="1483379"/>
          </a:xfrm>
        </p:grpSpPr>
        <p:sp>
          <p:nvSpPr>
            <p:cNvPr id="93" name="Freeform 92"/>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4" name="Group 93"/>
            <p:cNvGrpSpPr/>
            <p:nvPr/>
          </p:nvGrpSpPr>
          <p:grpSpPr>
            <a:xfrm>
              <a:off x="590441" y="0"/>
              <a:ext cx="12477882" cy="1259765"/>
              <a:chOff x="15970295" y="4973456"/>
              <a:chExt cx="12477882" cy="1259765"/>
            </a:xfrm>
          </p:grpSpPr>
          <p:sp>
            <p:nvSpPr>
              <p:cNvPr id="95"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96" name="TextBox 95"/>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5475101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down)">
                                      <p:cBhvr>
                                        <p:cTn id="47" dur="500"/>
                                        <p:tgtEl>
                                          <p:spTgt spid="4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left)">
                                      <p:cBhvr>
                                        <p:cTn id="59" dur="500"/>
                                        <p:tgtEl>
                                          <p:spTgt spid="56"/>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left)">
                                      <p:cBhvr>
                                        <p:cTn id="67" dur="500"/>
                                        <p:tgtEl>
                                          <p:spTgt spid="67"/>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2" grpId="0"/>
      <p:bldP spid="43" grpId="0"/>
      <p:bldP spid="54" grpId="0"/>
      <p:bldP spid="55" grpId="0"/>
      <p:bldP spid="67" grpId="0"/>
      <p:bldP spid="6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705703" y="2133600"/>
            <a:ext cx="21581334" cy="11100134"/>
            <a:chOff x="3475037" y="3733800"/>
            <a:chExt cx="17373600" cy="6391790"/>
          </a:xfrm>
        </p:grpSpPr>
        <p:grpSp>
          <p:nvGrpSpPr>
            <p:cNvPr id="5" name="Group 4"/>
            <p:cNvGrpSpPr/>
            <p:nvPr/>
          </p:nvGrpSpPr>
          <p:grpSpPr>
            <a:xfrm>
              <a:off x="13914437" y="4088463"/>
              <a:ext cx="5924591" cy="1626691"/>
              <a:chOff x="15694959" y="3759023"/>
              <a:chExt cx="7287359" cy="1626691"/>
            </a:xfrm>
          </p:grpSpPr>
          <p:sp>
            <p:nvSpPr>
              <p:cNvPr id="29" name="Freeform 17"/>
              <p:cNvSpPr>
                <a:spLocks/>
              </p:cNvSpPr>
              <p:nvPr/>
            </p:nvSpPr>
            <p:spPr bwMode="auto">
              <a:xfrm>
                <a:off x="15694959" y="3759023"/>
                <a:ext cx="7287359" cy="1626691"/>
              </a:xfrm>
              <a:custGeom>
                <a:avLst/>
                <a:gdLst>
                  <a:gd name="T0" fmla="*/ 4005 w 4005"/>
                  <a:gd name="T1" fmla="*/ 447 h 894"/>
                  <a:gd name="T2" fmla="*/ 3454 w 4005"/>
                  <a:gd name="T3" fmla="*/ 0 h 894"/>
                  <a:gd name="T4" fmla="*/ 3454 w 4005"/>
                  <a:gd name="T5" fmla="*/ 62 h 894"/>
                  <a:gd name="T6" fmla="*/ 0 w 4005"/>
                  <a:gd name="T7" fmla="*/ 62 h 894"/>
                  <a:gd name="T8" fmla="*/ 0 w 4005"/>
                  <a:gd name="T9" fmla="*/ 832 h 894"/>
                  <a:gd name="T10" fmla="*/ 3454 w 4005"/>
                  <a:gd name="T11" fmla="*/ 832 h 894"/>
                  <a:gd name="T12" fmla="*/ 3454 w 4005"/>
                  <a:gd name="T13" fmla="*/ 894 h 894"/>
                  <a:gd name="T14" fmla="*/ 4005 w 4005"/>
                  <a:gd name="T15" fmla="*/ 447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5" h="894">
                    <a:moveTo>
                      <a:pt x="4005" y="447"/>
                    </a:moveTo>
                    <a:lnTo>
                      <a:pt x="3454" y="0"/>
                    </a:lnTo>
                    <a:lnTo>
                      <a:pt x="3454" y="62"/>
                    </a:lnTo>
                    <a:lnTo>
                      <a:pt x="0" y="62"/>
                    </a:lnTo>
                    <a:lnTo>
                      <a:pt x="0" y="832"/>
                    </a:lnTo>
                    <a:lnTo>
                      <a:pt x="3454" y="832"/>
                    </a:lnTo>
                    <a:lnTo>
                      <a:pt x="3454" y="894"/>
                    </a:lnTo>
                    <a:lnTo>
                      <a:pt x="4005" y="44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94959" y="3868994"/>
                <a:ext cx="4086878" cy="1376876"/>
              </a:xfrm>
              <a:prstGeom prst="rect">
                <a:avLst/>
              </a:prstGeom>
            </p:spPr>
          </p:pic>
        </p:grpSp>
        <p:grpSp>
          <p:nvGrpSpPr>
            <p:cNvPr id="6" name="Group 5"/>
            <p:cNvGrpSpPr/>
            <p:nvPr/>
          </p:nvGrpSpPr>
          <p:grpSpPr>
            <a:xfrm>
              <a:off x="14924046" y="7882321"/>
              <a:ext cx="5924591" cy="1626691"/>
              <a:chOff x="16138157" y="7462278"/>
              <a:chExt cx="7287359" cy="1626691"/>
            </a:xfrm>
          </p:grpSpPr>
          <p:sp>
            <p:nvSpPr>
              <p:cNvPr id="34" name="Freeform 17"/>
              <p:cNvSpPr>
                <a:spLocks/>
              </p:cNvSpPr>
              <p:nvPr/>
            </p:nvSpPr>
            <p:spPr bwMode="auto">
              <a:xfrm>
                <a:off x="16138157" y="7462278"/>
                <a:ext cx="7287359" cy="1626691"/>
              </a:xfrm>
              <a:custGeom>
                <a:avLst/>
                <a:gdLst>
                  <a:gd name="T0" fmla="*/ 4005 w 4005"/>
                  <a:gd name="T1" fmla="*/ 447 h 894"/>
                  <a:gd name="T2" fmla="*/ 3454 w 4005"/>
                  <a:gd name="T3" fmla="*/ 0 h 894"/>
                  <a:gd name="T4" fmla="*/ 3454 w 4005"/>
                  <a:gd name="T5" fmla="*/ 62 h 894"/>
                  <a:gd name="T6" fmla="*/ 0 w 4005"/>
                  <a:gd name="T7" fmla="*/ 62 h 894"/>
                  <a:gd name="T8" fmla="*/ 0 w 4005"/>
                  <a:gd name="T9" fmla="*/ 832 h 894"/>
                  <a:gd name="T10" fmla="*/ 3454 w 4005"/>
                  <a:gd name="T11" fmla="*/ 832 h 894"/>
                  <a:gd name="T12" fmla="*/ 3454 w 4005"/>
                  <a:gd name="T13" fmla="*/ 894 h 894"/>
                  <a:gd name="T14" fmla="*/ 4005 w 4005"/>
                  <a:gd name="T15" fmla="*/ 447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5" h="894">
                    <a:moveTo>
                      <a:pt x="4005" y="447"/>
                    </a:moveTo>
                    <a:lnTo>
                      <a:pt x="3454" y="0"/>
                    </a:lnTo>
                    <a:lnTo>
                      <a:pt x="3454" y="62"/>
                    </a:lnTo>
                    <a:lnTo>
                      <a:pt x="0" y="62"/>
                    </a:lnTo>
                    <a:lnTo>
                      <a:pt x="0" y="832"/>
                    </a:lnTo>
                    <a:lnTo>
                      <a:pt x="3454" y="832"/>
                    </a:lnTo>
                    <a:lnTo>
                      <a:pt x="3454" y="894"/>
                    </a:lnTo>
                    <a:lnTo>
                      <a:pt x="4005" y="4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38157" y="7579525"/>
                <a:ext cx="4086878" cy="1412075"/>
              </a:xfrm>
              <a:prstGeom prst="rect">
                <a:avLst/>
              </a:prstGeom>
            </p:spPr>
          </p:pic>
        </p:grpSp>
        <p:grpSp>
          <p:nvGrpSpPr>
            <p:cNvPr id="4" name="Group 3"/>
            <p:cNvGrpSpPr/>
            <p:nvPr/>
          </p:nvGrpSpPr>
          <p:grpSpPr>
            <a:xfrm>
              <a:off x="3475037" y="5841634"/>
              <a:ext cx="5831395" cy="1626691"/>
              <a:chOff x="744755" y="5812990"/>
              <a:chExt cx="7172727" cy="1626691"/>
            </a:xfrm>
          </p:grpSpPr>
          <p:sp>
            <p:nvSpPr>
              <p:cNvPr id="32" name="Freeform 18"/>
              <p:cNvSpPr>
                <a:spLocks/>
              </p:cNvSpPr>
              <p:nvPr/>
            </p:nvSpPr>
            <p:spPr bwMode="auto">
              <a:xfrm>
                <a:off x="744755" y="5812990"/>
                <a:ext cx="7172727" cy="1626691"/>
              </a:xfrm>
              <a:custGeom>
                <a:avLst/>
                <a:gdLst>
                  <a:gd name="T0" fmla="*/ 561 w 3942"/>
                  <a:gd name="T1" fmla="*/ 0 h 894"/>
                  <a:gd name="T2" fmla="*/ 0 w 3942"/>
                  <a:gd name="T3" fmla="*/ 447 h 894"/>
                  <a:gd name="T4" fmla="*/ 561 w 3942"/>
                  <a:gd name="T5" fmla="*/ 894 h 894"/>
                  <a:gd name="T6" fmla="*/ 561 w 3942"/>
                  <a:gd name="T7" fmla="*/ 832 h 894"/>
                  <a:gd name="T8" fmla="*/ 3942 w 3942"/>
                  <a:gd name="T9" fmla="*/ 832 h 894"/>
                  <a:gd name="T10" fmla="*/ 3942 w 3942"/>
                  <a:gd name="T11" fmla="*/ 62 h 894"/>
                  <a:gd name="T12" fmla="*/ 561 w 3942"/>
                  <a:gd name="T13" fmla="*/ 62 h 894"/>
                  <a:gd name="T14" fmla="*/ 561 w 3942"/>
                  <a:gd name="T15" fmla="*/ 0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2" h="894">
                    <a:moveTo>
                      <a:pt x="561" y="0"/>
                    </a:moveTo>
                    <a:lnTo>
                      <a:pt x="0" y="447"/>
                    </a:lnTo>
                    <a:lnTo>
                      <a:pt x="561" y="894"/>
                    </a:lnTo>
                    <a:lnTo>
                      <a:pt x="561" y="832"/>
                    </a:lnTo>
                    <a:lnTo>
                      <a:pt x="3942" y="832"/>
                    </a:lnTo>
                    <a:lnTo>
                      <a:pt x="3942" y="62"/>
                    </a:lnTo>
                    <a:lnTo>
                      <a:pt x="561" y="62"/>
                    </a:lnTo>
                    <a:lnTo>
                      <a:pt x="56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353474" y="5915367"/>
                <a:ext cx="4549726" cy="1412075"/>
              </a:xfrm>
              <a:prstGeom prst="rect">
                <a:avLst/>
              </a:prstGeom>
            </p:spPr>
          </p:pic>
        </p:grpSp>
        <p:grpSp>
          <p:nvGrpSpPr>
            <p:cNvPr id="38" name="Group 37"/>
            <p:cNvGrpSpPr/>
            <p:nvPr/>
          </p:nvGrpSpPr>
          <p:grpSpPr>
            <a:xfrm rot="10800000">
              <a:off x="8007154" y="3733800"/>
              <a:ext cx="7964776" cy="6391790"/>
              <a:chOff x="7979308" y="4555471"/>
              <a:chExt cx="7964776" cy="6391790"/>
            </a:xfrm>
          </p:grpSpPr>
          <p:grpSp>
            <p:nvGrpSpPr>
              <p:cNvPr id="39" name="Group 38"/>
              <p:cNvGrpSpPr/>
              <p:nvPr/>
            </p:nvGrpSpPr>
            <p:grpSpPr>
              <a:xfrm>
                <a:off x="9103392" y="8484813"/>
                <a:ext cx="5877845" cy="2462448"/>
                <a:chOff x="5572854" y="3264482"/>
                <a:chExt cx="9753600" cy="2685909"/>
              </a:xfrm>
            </p:grpSpPr>
            <p:sp>
              <p:nvSpPr>
                <p:cNvPr id="46" name="Freeform 4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7"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8534209" y="6443942"/>
                <a:ext cx="6944645" cy="2685909"/>
                <a:chOff x="5572854" y="3264482"/>
                <a:chExt cx="9753600" cy="2685909"/>
              </a:xfrm>
            </p:grpSpPr>
            <p:sp>
              <p:nvSpPr>
                <p:cNvPr id="44" name="Freeform 43"/>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5"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979308" y="4555471"/>
                <a:ext cx="7964776" cy="2685909"/>
                <a:chOff x="5572854" y="3264482"/>
                <a:chExt cx="9753600" cy="2685909"/>
              </a:xfrm>
            </p:grpSpPr>
            <p:sp>
              <p:nvSpPr>
                <p:cNvPr id="42" name="Freeform 41"/>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3"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48" name="กลุ่ม 106"/>
          <p:cNvGrpSpPr/>
          <p:nvPr/>
        </p:nvGrpSpPr>
        <p:grpSpPr>
          <a:xfrm>
            <a:off x="3135481" y="6668078"/>
            <a:ext cx="1177756" cy="1180522"/>
            <a:chOff x="21201063" y="3320886"/>
            <a:chExt cx="676275" cy="677863"/>
          </a:xfrm>
          <a:solidFill>
            <a:schemeClr val="bg1"/>
          </a:solidFill>
        </p:grpSpPr>
        <p:sp>
          <p:nvSpPr>
            <p:cNvPr id="49"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1" name="กลุ่ม 110"/>
          <p:cNvGrpSpPr/>
          <p:nvPr/>
        </p:nvGrpSpPr>
        <p:grpSpPr>
          <a:xfrm>
            <a:off x="16657637" y="3733800"/>
            <a:ext cx="1061639" cy="746465"/>
            <a:chOff x="19057938" y="7772400"/>
            <a:chExt cx="609600" cy="428625"/>
          </a:xfrm>
          <a:solidFill>
            <a:schemeClr val="bg1"/>
          </a:solidFill>
        </p:grpSpPr>
        <p:sp>
          <p:nvSpPr>
            <p:cNvPr id="52" name="Freeform 158"/>
            <p:cNvSpPr>
              <a:spLocks noEditPoints="1"/>
            </p:cNvSpPr>
            <p:nvPr/>
          </p:nvSpPr>
          <p:spPr bwMode="auto">
            <a:xfrm>
              <a:off x="19057938" y="7772400"/>
              <a:ext cx="609600" cy="428625"/>
            </a:xfrm>
            <a:custGeom>
              <a:avLst/>
              <a:gdLst>
                <a:gd name="T0" fmla="*/ 64 w 64"/>
                <a:gd name="T1" fmla="*/ 13 h 45"/>
                <a:gd name="T2" fmla="*/ 64 w 64"/>
                <a:gd name="T3" fmla="*/ 8 h 45"/>
                <a:gd name="T4" fmla="*/ 57 w 64"/>
                <a:gd name="T5" fmla="*/ 0 h 45"/>
                <a:gd name="T6" fmla="*/ 7 w 64"/>
                <a:gd name="T7" fmla="*/ 0 h 45"/>
                <a:gd name="T8" fmla="*/ 0 w 64"/>
                <a:gd name="T9" fmla="*/ 8 h 45"/>
                <a:gd name="T10" fmla="*/ 0 w 64"/>
                <a:gd name="T11" fmla="*/ 38 h 45"/>
                <a:gd name="T12" fmla="*/ 7 w 64"/>
                <a:gd name="T13" fmla="*/ 45 h 45"/>
                <a:gd name="T14" fmla="*/ 57 w 64"/>
                <a:gd name="T15" fmla="*/ 45 h 45"/>
                <a:gd name="T16" fmla="*/ 64 w 64"/>
                <a:gd name="T17" fmla="*/ 38 h 45"/>
                <a:gd name="T18" fmla="*/ 64 w 64"/>
                <a:gd name="T19" fmla="*/ 25 h 45"/>
                <a:gd name="T20" fmla="*/ 64 w 64"/>
                <a:gd name="T21" fmla="*/ 25 h 45"/>
                <a:gd name="T22" fmla="*/ 64 w 64"/>
                <a:gd name="T23" fmla="*/ 13 h 45"/>
                <a:gd name="T24" fmla="*/ 64 w 64"/>
                <a:gd name="T25" fmla="*/ 13 h 45"/>
                <a:gd name="T26" fmla="*/ 3 w 64"/>
                <a:gd name="T27" fmla="*/ 23 h 45"/>
                <a:gd name="T28" fmla="*/ 3 w 64"/>
                <a:gd name="T29" fmla="*/ 14 h 45"/>
                <a:gd name="T30" fmla="*/ 61 w 64"/>
                <a:gd name="T31" fmla="*/ 14 h 45"/>
                <a:gd name="T32" fmla="*/ 61 w 64"/>
                <a:gd name="T33" fmla="*/ 23 h 45"/>
                <a:gd name="T34" fmla="*/ 3 w 64"/>
                <a:gd name="T35" fmla="*/ 23 h 45"/>
                <a:gd name="T36" fmla="*/ 7 w 64"/>
                <a:gd name="T37" fmla="*/ 3 h 45"/>
                <a:gd name="T38" fmla="*/ 57 w 64"/>
                <a:gd name="T39" fmla="*/ 3 h 45"/>
                <a:gd name="T40" fmla="*/ 61 w 64"/>
                <a:gd name="T41" fmla="*/ 8 h 45"/>
                <a:gd name="T42" fmla="*/ 61 w 64"/>
                <a:gd name="T43" fmla="*/ 11 h 45"/>
                <a:gd name="T44" fmla="*/ 3 w 64"/>
                <a:gd name="T45" fmla="*/ 11 h 45"/>
                <a:gd name="T46" fmla="*/ 3 w 64"/>
                <a:gd name="T47" fmla="*/ 8 h 45"/>
                <a:gd name="T48" fmla="*/ 7 w 64"/>
                <a:gd name="T49" fmla="*/ 3 h 45"/>
                <a:gd name="T50" fmla="*/ 57 w 64"/>
                <a:gd name="T51" fmla="*/ 42 h 45"/>
                <a:gd name="T52" fmla="*/ 7 w 64"/>
                <a:gd name="T53" fmla="*/ 42 h 45"/>
                <a:gd name="T54" fmla="*/ 3 w 64"/>
                <a:gd name="T55" fmla="*/ 38 h 45"/>
                <a:gd name="T56" fmla="*/ 3 w 64"/>
                <a:gd name="T57" fmla="*/ 26 h 45"/>
                <a:gd name="T58" fmla="*/ 61 w 64"/>
                <a:gd name="T59" fmla="*/ 26 h 45"/>
                <a:gd name="T60" fmla="*/ 61 w 64"/>
                <a:gd name="T61" fmla="*/ 38 h 45"/>
                <a:gd name="T62" fmla="*/ 57 w 64"/>
                <a:gd name="T63"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45">
                  <a:moveTo>
                    <a:pt x="64" y="13"/>
                  </a:moveTo>
                  <a:cubicBezTo>
                    <a:pt x="64" y="8"/>
                    <a:pt x="64" y="8"/>
                    <a:pt x="64" y="8"/>
                  </a:cubicBezTo>
                  <a:cubicBezTo>
                    <a:pt x="64" y="3"/>
                    <a:pt x="61" y="0"/>
                    <a:pt x="57" y="0"/>
                  </a:cubicBezTo>
                  <a:cubicBezTo>
                    <a:pt x="7" y="0"/>
                    <a:pt x="7" y="0"/>
                    <a:pt x="7" y="0"/>
                  </a:cubicBezTo>
                  <a:cubicBezTo>
                    <a:pt x="3" y="0"/>
                    <a:pt x="0" y="3"/>
                    <a:pt x="0" y="8"/>
                  </a:cubicBezTo>
                  <a:cubicBezTo>
                    <a:pt x="0" y="38"/>
                    <a:pt x="0" y="38"/>
                    <a:pt x="0" y="38"/>
                  </a:cubicBezTo>
                  <a:cubicBezTo>
                    <a:pt x="0" y="42"/>
                    <a:pt x="3" y="45"/>
                    <a:pt x="7" y="45"/>
                  </a:cubicBezTo>
                  <a:cubicBezTo>
                    <a:pt x="57" y="45"/>
                    <a:pt x="57" y="45"/>
                    <a:pt x="57" y="45"/>
                  </a:cubicBezTo>
                  <a:cubicBezTo>
                    <a:pt x="61" y="45"/>
                    <a:pt x="64" y="42"/>
                    <a:pt x="64" y="38"/>
                  </a:cubicBezTo>
                  <a:cubicBezTo>
                    <a:pt x="64" y="25"/>
                    <a:pt x="64" y="25"/>
                    <a:pt x="64" y="25"/>
                  </a:cubicBezTo>
                  <a:cubicBezTo>
                    <a:pt x="64" y="25"/>
                    <a:pt x="64" y="25"/>
                    <a:pt x="64" y="25"/>
                  </a:cubicBezTo>
                  <a:cubicBezTo>
                    <a:pt x="64" y="13"/>
                    <a:pt x="64" y="13"/>
                    <a:pt x="64" y="13"/>
                  </a:cubicBezTo>
                  <a:cubicBezTo>
                    <a:pt x="64" y="13"/>
                    <a:pt x="64" y="13"/>
                    <a:pt x="64" y="13"/>
                  </a:cubicBezTo>
                  <a:close/>
                  <a:moveTo>
                    <a:pt x="3" y="23"/>
                  </a:moveTo>
                  <a:cubicBezTo>
                    <a:pt x="3" y="14"/>
                    <a:pt x="3" y="14"/>
                    <a:pt x="3" y="14"/>
                  </a:cubicBezTo>
                  <a:cubicBezTo>
                    <a:pt x="61" y="14"/>
                    <a:pt x="61" y="14"/>
                    <a:pt x="61" y="14"/>
                  </a:cubicBezTo>
                  <a:cubicBezTo>
                    <a:pt x="61" y="23"/>
                    <a:pt x="61" y="23"/>
                    <a:pt x="61" y="23"/>
                  </a:cubicBezTo>
                  <a:lnTo>
                    <a:pt x="3" y="23"/>
                  </a:lnTo>
                  <a:close/>
                  <a:moveTo>
                    <a:pt x="7" y="3"/>
                  </a:moveTo>
                  <a:cubicBezTo>
                    <a:pt x="57" y="3"/>
                    <a:pt x="57" y="3"/>
                    <a:pt x="57" y="3"/>
                  </a:cubicBezTo>
                  <a:cubicBezTo>
                    <a:pt x="59" y="3"/>
                    <a:pt x="61" y="5"/>
                    <a:pt x="61" y="8"/>
                  </a:cubicBezTo>
                  <a:cubicBezTo>
                    <a:pt x="61" y="11"/>
                    <a:pt x="61" y="11"/>
                    <a:pt x="61" y="11"/>
                  </a:cubicBezTo>
                  <a:cubicBezTo>
                    <a:pt x="3" y="11"/>
                    <a:pt x="3" y="11"/>
                    <a:pt x="3" y="11"/>
                  </a:cubicBezTo>
                  <a:cubicBezTo>
                    <a:pt x="3" y="8"/>
                    <a:pt x="3" y="8"/>
                    <a:pt x="3" y="8"/>
                  </a:cubicBezTo>
                  <a:cubicBezTo>
                    <a:pt x="3" y="5"/>
                    <a:pt x="5" y="3"/>
                    <a:pt x="7" y="3"/>
                  </a:cubicBezTo>
                  <a:close/>
                  <a:moveTo>
                    <a:pt x="57" y="42"/>
                  </a:moveTo>
                  <a:cubicBezTo>
                    <a:pt x="7" y="42"/>
                    <a:pt x="7" y="42"/>
                    <a:pt x="7" y="42"/>
                  </a:cubicBezTo>
                  <a:cubicBezTo>
                    <a:pt x="5" y="42"/>
                    <a:pt x="3" y="40"/>
                    <a:pt x="3" y="38"/>
                  </a:cubicBezTo>
                  <a:cubicBezTo>
                    <a:pt x="3" y="26"/>
                    <a:pt x="3" y="26"/>
                    <a:pt x="3" y="26"/>
                  </a:cubicBezTo>
                  <a:cubicBezTo>
                    <a:pt x="61" y="26"/>
                    <a:pt x="61" y="26"/>
                    <a:pt x="61" y="26"/>
                  </a:cubicBezTo>
                  <a:cubicBezTo>
                    <a:pt x="61" y="38"/>
                    <a:pt x="61" y="38"/>
                    <a:pt x="61" y="38"/>
                  </a:cubicBezTo>
                  <a:cubicBezTo>
                    <a:pt x="61" y="40"/>
                    <a:pt x="59" y="42"/>
                    <a:pt x="57"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159"/>
            <p:cNvSpPr>
              <a:spLocks/>
            </p:cNvSpPr>
            <p:nvPr/>
          </p:nvSpPr>
          <p:spPr bwMode="auto">
            <a:xfrm>
              <a:off x="19115088" y="7934325"/>
              <a:ext cx="152400" cy="28575"/>
            </a:xfrm>
            <a:custGeom>
              <a:avLst/>
              <a:gdLst>
                <a:gd name="T0" fmla="*/ 14 w 16"/>
                <a:gd name="T1" fmla="*/ 0 h 3"/>
                <a:gd name="T2" fmla="*/ 2 w 16"/>
                <a:gd name="T3" fmla="*/ 0 h 3"/>
                <a:gd name="T4" fmla="*/ 0 w 16"/>
                <a:gd name="T5" fmla="*/ 1 h 3"/>
                <a:gd name="T6" fmla="*/ 2 w 16"/>
                <a:gd name="T7" fmla="*/ 3 h 3"/>
                <a:gd name="T8" fmla="*/ 14 w 16"/>
                <a:gd name="T9" fmla="*/ 3 h 3"/>
                <a:gd name="T10" fmla="*/ 16 w 16"/>
                <a:gd name="T11" fmla="*/ 1 h 3"/>
                <a:gd name="T12" fmla="*/ 14 w 1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6" h="3">
                  <a:moveTo>
                    <a:pt x="14" y="0"/>
                  </a:moveTo>
                  <a:cubicBezTo>
                    <a:pt x="2" y="0"/>
                    <a:pt x="2" y="0"/>
                    <a:pt x="2" y="0"/>
                  </a:cubicBezTo>
                  <a:cubicBezTo>
                    <a:pt x="1" y="0"/>
                    <a:pt x="0" y="0"/>
                    <a:pt x="0" y="1"/>
                  </a:cubicBezTo>
                  <a:cubicBezTo>
                    <a:pt x="0" y="2"/>
                    <a:pt x="1" y="3"/>
                    <a:pt x="2" y="3"/>
                  </a:cubicBezTo>
                  <a:cubicBezTo>
                    <a:pt x="14" y="3"/>
                    <a:pt x="14" y="3"/>
                    <a:pt x="14" y="3"/>
                  </a:cubicBezTo>
                  <a:cubicBezTo>
                    <a:pt x="15" y="3"/>
                    <a:pt x="16" y="2"/>
                    <a:pt x="16"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160"/>
            <p:cNvSpPr>
              <a:spLocks/>
            </p:cNvSpPr>
            <p:nvPr/>
          </p:nvSpPr>
          <p:spPr bwMode="auto">
            <a:xfrm>
              <a:off x="19296063" y="7934325"/>
              <a:ext cx="142875" cy="28575"/>
            </a:xfrm>
            <a:custGeom>
              <a:avLst/>
              <a:gdLst>
                <a:gd name="T0" fmla="*/ 14 w 15"/>
                <a:gd name="T1" fmla="*/ 0 h 3"/>
                <a:gd name="T2" fmla="*/ 1 w 15"/>
                <a:gd name="T3" fmla="*/ 0 h 3"/>
                <a:gd name="T4" fmla="*/ 0 w 15"/>
                <a:gd name="T5" fmla="*/ 1 h 3"/>
                <a:gd name="T6" fmla="*/ 1 w 15"/>
                <a:gd name="T7" fmla="*/ 3 h 3"/>
                <a:gd name="T8" fmla="*/ 14 w 15"/>
                <a:gd name="T9" fmla="*/ 3 h 3"/>
                <a:gd name="T10" fmla="*/ 15 w 15"/>
                <a:gd name="T11" fmla="*/ 1 h 3"/>
                <a:gd name="T12" fmla="*/ 14 w 1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0"/>
                  </a:moveTo>
                  <a:cubicBezTo>
                    <a:pt x="1" y="0"/>
                    <a:pt x="1" y="0"/>
                    <a:pt x="1" y="0"/>
                  </a:cubicBezTo>
                  <a:cubicBezTo>
                    <a:pt x="0" y="0"/>
                    <a:pt x="0" y="0"/>
                    <a:pt x="0" y="1"/>
                  </a:cubicBezTo>
                  <a:cubicBezTo>
                    <a:pt x="0" y="2"/>
                    <a:pt x="0" y="3"/>
                    <a:pt x="1" y="3"/>
                  </a:cubicBezTo>
                  <a:cubicBezTo>
                    <a:pt x="14" y="3"/>
                    <a:pt x="14" y="3"/>
                    <a:pt x="14" y="3"/>
                  </a:cubicBezTo>
                  <a:cubicBezTo>
                    <a:pt x="14" y="3"/>
                    <a:pt x="15" y="2"/>
                    <a:pt x="15" y="1"/>
                  </a:cubicBezTo>
                  <a:cubicBezTo>
                    <a:pt x="15" y="0"/>
                    <a:pt x="14"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161"/>
            <p:cNvSpPr>
              <a:spLocks/>
            </p:cNvSpPr>
            <p:nvPr/>
          </p:nvSpPr>
          <p:spPr bwMode="auto">
            <a:xfrm>
              <a:off x="19477038" y="7934325"/>
              <a:ext cx="76200" cy="28575"/>
            </a:xfrm>
            <a:custGeom>
              <a:avLst/>
              <a:gdLst>
                <a:gd name="T0" fmla="*/ 7 w 8"/>
                <a:gd name="T1" fmla="*/ 0 h 3"/>
                <a:gd name="T2" fmla="*/ 2 w 8"/>
                <a:gd name="T3" fmla="*/ 0 h 3"/>
                <a:gd name="T4" fmla="*/ 0 w 8"/>
                <a:gd name="T5" fmla="*/ 1 h 3"/>
                <a:gd name="T6" fmla="*/ 2 w 8"/>
                <a:gd name="T7" fmla="*/ 3 h 3"/>
                <a:gd name="T8" fmla="*/ 7 w 8"/>
                <a:gd name="T9" fmla="*/ 3 h 3"/>
                <a:gd name="T10" fmla="*/ 8 w 8"/>
                <a:gd name="T11" fmla="*/ 1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2" y="0"/>
                    <a:pt x="2" y="0"/>
                    <a:pt x="2" y="0"/>
                  </a:cubicBezTo>
                  <a:cubicBezTo>
                    <a:pt x="1" y="0"/>
                    <a:pt x="0" y="0"/>
                    <a:pt x="0" y="1"/>
                  </a:cubicBezTo>
                  <a:cubicBezTo>
                    <a:pt x="0" y="2"/>
                    <a:pt x="1" y="3"/>
                    <a:pt x="2" y="3"/>
                  </a:cubicBezTo>
                  <a:cubicBezTo>
                    <a:pt x="7" y="3"/>
                    <a:pt x="7" y="3"/>
                    <a:pt x="7" y="3"/>
                  </a:cubicBezTo>
                  <a:cubicBezTo>
                    <a:pt x="8" y="3"/>
                    <a:pt x="8" y="2"/>
                    <a:pt x="8" y="1"/>
                  </a:cubicBezTo>
                  <a:cubicBezTo>
                    <a:pt x="8"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56" name="Freeform 183"/>
          <p:cNvSpPr>
            <a:spLocks noEditPoints="1"/>
          </p:cNvSpPr>
          <p:nvPr/>
        </p:nvSpPr>
        <p:spPr bwMode="auto">
          <a:xfrm>
            <a:off x="18060833" y="10398430"/>
            <a:ext cx="1111404" cy="879170"/>
          </a:xfrm>
          <a:custGeom>
            <a:avLst/>
            <a:gdLst>
              <a:gd name="T0" fmla="*/ 34 w 67"/>
              <a:gd name="T1" fmla="*/ 53 h 53"/>
              <a:gd name="T2" fmla="*/ 33 w 67"/>
              <a:gd name="T3" fmla="*/ 53 h 53"/>
              <a:gd name="T4" fmla="*/ 7 w 67"/>
              <a:gd name="T5" fmla="*/ 28 h 53"/>
              <a:gd name="T6" fmla="*/ 1 w 67"/>
              <a:gd name="T7" fmla="*/ 15 h 53"/>
              <a:gd name="T8" fmla="*/ 8 w 67"/>
              <a:gd name="T9" fmla="*/ 3 h 53"/>
              <a:gd name="T10" fmla="*/ 18 w 67"/>
              <a:gd name="T11" fmla="*/ 0 h 53"/>
              <a:gd name="T12" fmla="*/ 34 w 67"/>
              <a:gd name="T13" fmla="*/ 8 h 53"/>
              <a:gd name="T14" fmla="*/ 49 w 67"/>
              <a:gd name="T15" fmla="*/ 0 h 53"/>
              <a:gd name="T16" fmla="*/ 59 w 67"/>
              <a:gd name="T17" fmla="*/ 3 h 53"/>
              <a:gd name="T18" fmla="*/ 67 w 67"/>
              <a:gd name="T19" fmla="*/ 15 h 53"/>
              <a:gd name="T20" fmla="*/ 61 w 67"/>
              <a:gd name="T21" fmla="*/ 28 h 53"/>
              <a:gd name="T22" fmla="*/ 35 w 67"/>
              <a:gd name="T23" fmla="*/ 53 h 53"/>
              <a:gd name="T24" fmla="*/ 34 w 67"/>
              <a:gd name="T25" fmla="*/ 53 h 53"/>
              <a:gd name="T26" fmla="*/ 18 w 67"/>
              <a:gd name="T27" fmla="*/ 3 h 53"/>
              <a:gd name="T28" fmla="*/ 10 w 67"/>
              <a:gd name="T29" fmla="*/ 5 h 53"/>
              <a:gd name="T30" fmla="*/ 4 w 67"/>
              <a:gd name="T31" fmla="*/ 15 h 53"/>
              <a:gd name="T32" fmla="*/ 9 w 67"/>
              <a:gd name="T33" fmla="*/ 26 h 53"/>
              <a:gd name="T34" fmla="*/ 34 w 67"/>
              <a:gd name="T35" fmla="*/ 49 h 53"/>
              <a:gd name="T36" fmla="*/ 59 w 67"/>
              <a:gd name="T37" fmla="*/ 26 h 53"/>
              <a:gd name="T38" fmla="*/ 63 w 67"/>
              <a:gd name="T39" fmla="*/ 15 h 53"/>
              <a:gd name="T40" fmla="*/ 57 w 67"/>
              <a:gd name="T41" fmla="*/ 5 h 53"/>
              <a:gd name="T42" fmla="*/ 49 w 67"/>
              <a:gd name="T43" fmla="*/ 3 h 53"/>
              <a:gd name="T44" fmla="*/ 35 w 67"/>
              <a:gd name="T45" fmla="*/ 13 h 53"/>
              <a:gd name="T46" fmla="*/ 34 w 67"/>
              <a:gd name="T47" fmla="*/ 14 h 53"/>
              <a:gd name="T48" fmla="*/ 34 w 67"/>
              <a:gd name="T49" fmla="*/ 14 h 53"/>
              <a:gd name="T50" fmla="*/ 32 w 67"/>
              <a:gd name="T51" fmla="*/ 13 h 53"/>
              <a:gd name="T52" fmla="*/ 18 w 67"/>
              <a:gd name="T53" fmla="*/ 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53">
                <a:moveTo>
                  <a:pt x="34" y="53"/>
                </a:moveTo>
                <a:cubicBezTo>
                  <a:pt x="33" y="53"/>
                  <a:pt x="33" y="53"/>
                  <a:pt x="33" y="53"/>
                </a:cubicBezTo>
                <a:cubicBezTo>
                  <a:pt x="33" y="53"/>
                  <a:pt x="15" y="36"/>
                  <a:pt x="7" y="28"/>
                </a:cubicBezTo>
                <a:cubicBezTo>
                  <a:pt x="2" y="25"/>
                  <a:pt x="0" y="20"/>
                  <a:pt x="1" y="15"/>
                </a:cubicBezTo>
                <a:cubicBezTo>
                  <a:pt x="1" y="10"/>
                  <a:pt x="4" y="6"/>
                  <a:pt x="8" y="3"/>
                </a:cubicBezTo>
                <a:cubicBezTo>
                  <a:pt x="11" y="1"/>
                  <a:pt x="15" y="0"/>
                  <a:pt x="18" y="0"/>
                </a:cubicBezTo>
                <a:cubicBezTo>
                  <a:pt x="25" y="0"/>
                  <a:pt x="31" y="3"/>
                  <a:pt x="34" y="8"/>
                </a:cubicBezTo>
                <a:cubicBezTo>
                  <a:pt x="37" y="3"/>
                  <a:pt x="43" y="0"/>
                  <a:pt x="49" y="0"/>
                </a:cubicBezTo>
                <a:cubicBezTo>
                  <a:pt x="53" y="0"/>
                  <a:pt x="56" y="1"/>
                  <a:pt x="59" y="3"/>
                </a:cubicBezTo>
                <a:cubicBezTo>
                  <a:pt x="64" y="6"/>
                  <a:pt x="66" y="10"/>
                  <a:pt x="67" y="15"/>
                </a:cubicBezTo>
                <a:cubicBezTo>
                  <a:pt x="67" y="20"/>
                  <a:pt x="65" y="25"/>
                  <a:pt x="61" y="28"/>
                </a:cubicBezTo>
                <a:cubicBezTo>
                  <a:pt x="53" y="36"/>
                  <a:pt x="35" y="53"/>
                  <a:pt x="35" y="53"/>
                </a:cubicBezTo>
                <a:cubicBezTo>
                  <a:pt x="35" y="53"/>
                  <a:pt x="34" y="53"/>
                  <a:pt x="34" y="53"/>
                </a:cubicBezTo>
                <a:close/>
                <a:moveTo>
                  <a:pt x="18" y="3"/>
                </a:moveTo>
                <a:cubicBezTo>
                  <a:pt x="15" y="3"/>
                  <a:pt x="13" y="4"/>
                  <a:pt x="10" y="5"/>
                </a:cubicBezTo>
                <a:cubicBezTo>
                  <a:pt x="7" y="8"/>
                  <a:pt x="4" y="11"/>
                  <a:pt x="4" y="15"/>
                </a:cubicBezTo>
                <a:cubicBezTo>
                  <a:pt x="4" y="19"/>
                  <a:pt x="5" y="23"/>
                  <a:pt x="9" y="26"/>
                </a:cubicBezTo>
                <a:cubicBezTo>
                  <a:pt x="16" y="33"/>
                  <a:pt x="30" y="45"/>
                  <a:pt x="34" y="49"/>
                </a:cubicBezTo>
                <a:cubicBezTo>
                  <a:pt x="38" y="45"/>
                  <a:pt x="52" y="33"/>
                  <a:pt x="59" y="26"/>
                </a:cubicBezTo>
                <a:cubicBezTo>
                  <a:pt x="62" y="23"/>
                  <a:pt x="64" y="19"/>
                  <a:pt x="63" y="15"/>
                </a:cubicBezTo>
                <a:cubicBezTo>
                  <a:pt x="63" y="11"/>
                  <a:pt x="61" y="8"/>
                  <a:pt x="57" y="5"/>
                </a:cubicBezTo>
                <a:cubicBezTo>
                  <a:pt x="55" y="4"/>
                  <a:pt x="52" y="3"/>
                  <a:pt x="49" y="3"/>
                </a:cubicBezTo>
                <a:cubicBezTo>
                  <a:pt x="43" y="3"/>
                  <a:pt x="37" y="7"/>
                  <a:pt x="35" y="13"/>
                </a:cubicBezTo>
                <a:cubicBezTo>
                  <a:pt x="35" y="14"/>
                  <a:pt x="35" y="14"/>
                  <a:pt x="34" y="14"/>
                </a:cubicBezTo>
                <a:cubicBezTo>
                  <a:pt x="34" y="14"/>
                  <a:pt x="34" y="14"/>
                  <a:pt x="34" y="14"/>
                </a:cubicBezTo>
                <a:cubicBezTo>
                  <a:pt x="33" y="14"/>
                  <a:pt x="32" y="14"/>
                  <a:pt x="32" y="13"/>
                </a:cubicBezTo>
                <a:cubicBezTo>
                  <a:pt x="31" y="7"/>
                  <a:pt x="25" y="3"/>
                  <a:pt x="1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57" name="Group 56"/>
          <p:cNvGrpSpPr/>
          <p:nvPr/>
        </p:nvGrpSpPr>
        <p:grpSpPr>
          <a:xfrm>
            <a:off x="4537158" y="6295165"/>
            <a:ext cx="3281279" cy="1707727"/>
            <a:chOff x="11184589" y="6823735"/>
            <a:chExt cx="3281279" cy="1707727"/>
          </a:xfrm>
        </p:grpSpPr>
        <p:sp>
          <p:nvSpPr>
            <p:cNvPr id="58" name="TextBox 57"/>
            <p:cNvSpPr txBox="1"/>
            <p:nvPr/>
          </p:nvSpPr>
          <p:spPr>
            <a:xfrm>
              <a:off x="11184589" y="7386570"/>
              <a:ext cx="3281279"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59" name="TextBox 58"/>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63" name="Group 62"/>
          <p:cNvGrpSpPr/>
          <p:nvPr/>
        </p:nvGrpSpPr>
        <p:grpSpPr>
          <a:xfrm>
            <a:off x="17876837" y="3321473"/>
            <a:ext cx="3281279" cy="1707727"/>
            <a:chOff x="11184589" y="6823735"/>
            <a:chExt cx="3281279" cy="1707727"/>
          </a:xfrm>
        </p:grpSpPr>
        <p:sp>
          <p:nvSpPr>
            <p:cNvPr id="64" name="TextBox 63"/>
            <p:cNvSpPr txBox="1"/>
            <p:nvPr/>
          </p:nvSpPr>
          <p:spPr>
            <a:xfrm>
              <a:off x="11184589" y="7386570"/>
              <a:ext cx="3281279"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65" name="TextBox 64"/>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69" name="Group 68"/>
          <p:cNvGrpSpPr/>
          <p:nvPr/>
        </p:nvGrpSpPr>
        <p:grpSpPr>
          <a:xfrm>
            <a:off x="19396158" y="9896631"/>
            <a:ext cx="3281279" cy="1707727"/>
            <a:chOff x="11184589" y="6823735"/>
            <a:chExt cx="3281279" cy="1707727"/>
          </a:xfrm>
        </p:grpSpPr>
        <p:sp>
          <p:nvSpPr>
            <p:cNvPr id="70" name="TextBox 69"/>
            <p:cNvSpPr txBox="1"/>
            <p:nvPr/>
          </p:nvSpPr>
          <p:spPr>
            <a:xfrm>
              <a:off x="11184589" y="7386570"/>
              <a:ext cx="3281279"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1" name="TextBox 70"/>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sp>
        <p:nvSpPr>
          <p:cNvPr id="72" name="TextBox 71"/>
          <p:cNvSpPr txBox="1"/>
          <p:nvPr/>
        </p:nvSpPr>
        <p:spPr>
          <a:xfrm>
            <a:off x="11257821" y="3124200"/>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3" name="TextBox 72"/>
          <p:cNvSpPr txBox="1"/>
          <p:nvPr/>
        </p:nvSpPr>
        <p:spPr>
          <a:xfrm>
            <a:off x="10320584" y="3303317"/>
            <a:ext cx="609600" cy="923330"/>
          </a:xfrm>
          <a:prstGeom prst="rect">
            <a:avLst/>
          </a:prstGeom>
          <a:noFill/>
        </p:spPr>
        <p:txBody>
          <a:bodyPr wrap="square" lIns="0" tIns="0" rIns="0" bIns="0" rtlCol="0">
            <a:spAutoFit/>
          </a:bodyPr>
          <a:lstStyle/>
          <a:p>
            <a:r>
              <a:rPr lang="en-US" sz="6000" b="1" dirty="0" smtClean="0">
                <a:solidFill>
                  <a:schemeClr val="bg1"/>
                </a:solidFill>
                <a:latin typeface="Lato Regular"/>
                <a:cs typeface="Lato Regular"/>
              </a:rPr>
              <a:t>A</a:t>
            </a:r>
            <a:endParaRPr lang="en-US" sz="6000" b="1" dirty="0">
              <a:solidFill>
                <a:schemeClr val="bg1"/>
              </a:solidFill>
              <a:latin typeface="Lato Regular"/>
              <a:cs typeface="Lato Regular"/>
            </a:endParaRPr>
          </a:p>
        </p:txBody>
      </p:sp>
      <p:sp>
        <p:nvSpPr>
          <p:cNvPr id="74" name="TextBox 73"/>
          <p:cNvSpPr txBox="1"/>
          <p:nvPr/>
        </p:nvSpPr>
        <p:spPr>
          <a:xfrm>
            <a:off x="11257821" y="6248400"/>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5" name="TextBox 74"/>
          <p:cNvSpPr txBox="1"/>
          <p:nvPr/>
        </p:nvSpPr>
        <p:spPr>
          <a:xfrm>
            <a:off x="10320584" y="6427517"/>
            <a:ext cx="609600" cy="923330"/>
          </a:xfrm>
          <a:prstGeom prst="rect">
            <a:avLst/>
          </a:prstGeom>
          <a:noFill/>
        </p:spPr>
        <p:txBody>
          <a:bodyPr wrap="square" lIns="0" tIns="0" rIns="0" bIns="0" rtlCol="0">
            <a:spAutoFit/>
          </a:bodyPr>
          <a:lstStyle/>
          <a:p>
            <a:r>
              <a:rPr lang="en-US" sz="6000" b="1" dirty="0">
                <a:solidFill>
                  <a:schemeClr val="bg1"/>
                </a:solidFill>
                <a:latin typeface="Lato Regular"/>
                <a:cs typeface="Lato Regular"/>
              </a:rPr>
              <a:t>B</a:t>
            </a:r>
          </a:p>
        </p:txBody>
      </p:sp>
      <p:sp>
        <p:nvSpPr>
          <p:cNvPr id="76" name="TextBox 75"/>
          <p:cNvSpPr txBox="1"/>
          <p:nvPr/>
        </p:nvSpPr>
        <p:spPr>
          <a:xfrm>
            <a:off x="11323637" y="9508194"/>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77" name="TextBox 76"/>
          <p:cNvSpPr txBox="1"/>
          <p:nvPr/>
        </p:nvSpPr>
        <p:spPr>
          <a:xfrm>
            <a:off x="10386400" y="9687311"/>
            <a:ext cx="609600" cy="923330"/>
          </a:xfrm>
          <a:prstGeom prst="rect">
            <a:avLst/>
          </a:prstGeom>
          <a:noFill/>
        </p:spPr>
        <p:txBody>
          <a:bodyPr wrap="square" lIns="0" tIns="0" rIns="0" bIns="0" rtlCol="0">
            <a:spAutoFit/>
          </a:bodyPr>
          <a:lstStyle/>
          <a:p>
            <a:r>
              <a:rPr lang="en-US" sz="6000" b="1" dirty="0">
                <a:solidFill>
                  <a:schemeClr val="bg1"/>
                </a:solidFill>
                <a:latin typeface="Lato Regular"/>
                <a:cs typeface="Lato Regular"/>
              </a:rPr>
              <a:t>C</a:t>
            </a:r>
          </a:p>
        </p:txBody>
      </p:sp>
      <p:grpSp>
        <p:nvGrpSpPr>
          <p:cNvPr id="66" name="Group 65"/>
          <p:cNvGrpSpPr/>
          <p:nvPr/>
        </p:nvGrpSpPr>
        <p:grpSpPr>
          <a:xfrm>
            <a:off x="-67155" y="0"/>
            <a:ext cx="15438437" cy="1483379"/>
            <a:chOff x="-67155" y="0"/>
            <a:chExt cx="15438437" cy="1483379"/>
          </a:xfrm>
        </p:grpSpPr>
        <p:sp>
          <p:nvSpPr>
            <p:cNvPr id="67" name="Freeform 66"/>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68" name="Group 67"/>
            <p:cNvGrpSpPr/>
            <p:nvPr/>
          </p:nvGrpSpPr>
          <p:grpSpPr>
            <a:xfrm>
              <a:off x="590441" y="0"/>
              <a:ext cx="12477882" cy="1259765"/>
              <a:chOff x="15970295" y="4973456"/>
              <a:chExt cx="12477882" cy="1259765"/>
            </a:xfrm>
          </p:grpSpPr>
          <p:sp>
            <p:nvSpPr>
              <p:cNvPr id="78"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79" name="TextBox 78"/>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818902757"/>
      </p:ext>
    </p:extLst>
  </p:cSld>
  <p:clrMapOvr>
    <a:masterClrMapping/>
  </p:clrMapOvr>
  <p:transition spd="slow">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flipV="1">
            <a:off x="3395574" y="3772021"/>
            <a:ext cx="16824849" cy="7672193"/>
            <a:chOff x="4709588" y="2102061"/>
            <a:chExt cx="16824849" cy="9753600"/>
          </a:xfrm>
        </p:grpSpPr>
        <p:grpSp>
          <p:nvGrpSpPr>
            <p:cNvPr id="5" name="Group 4"/>
            <p:cNvGrpSpPr/>
            <p:nvPr/>
          </p:nvGrpSpPr>
          <p:grpSpPr>
            <a:xfrm>
              <a:off x="17267237" y="4484912"/>
              <a:ext cx="4267200" cy="4707968"/>
              <a:chOff x="-4703533" y="7391399"/>
              <a:chExt cx="4086503" cy="2836528"/>
            </a:xfrm>
          </p:grpSpPr>
          <p:sp>
            <p:nvSpPr>
              <p:cNvPr id="48" name="Freeform 47"/>
              <p:cNvSpPr>
                <a:spLocks noChangeArrowheads="1"/>
              </p:cNvSpPr>
              <p:nvPr/>
            </p:nvSpPr>
            <p:spPr bwMode="auto">
              <a:xfrm rot="16200000">
                <a:off x="-3663554" y="7181402"/>
                <a:ext cx="2836528" cy="3256521"/>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9" name="Oval 12"/>
              <p:cNvSpPr>
                <a:spLocks noChangeArrowheads="1"/>
              </p:cNvSpPr>
              <p:nvPr/>
            </p:nvSpPr>
            <p:spPr bwMode="auto">
              <a:xfrm rot="16200000">
                <a:off x="-5333208" y="8021074"/>
                <a:ext cx="2836528" cy="1577177"/>
              </a:xfrm>
              <a:prstGeom prst="ellipse">
                <a:avLst/>
              </a:pr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rot="16200000">
              <a:off x="13468745" y="4826531"/>
              <a:ext cx="5877845" cy="4086503"/>
              <a:chOff x="5572854" y="3264482"/>
              <a:chExt cx="9753600" cy="2685909"/>
            </a:xfrm>
          </p:grpSpPr>
          <p:sp>
            <p:nvSpPr>
              <p:cNvPr id="61" name="Freeform 60"/>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62"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rot="16200000">
              <a:off x="9733881" y="4676894"/>
              <a:ext cx="6944645" cy="4457343"/>
              <a:chOff x="5572854" y="3264482"/>
              <a:chExt cx="9753600" cy="2685909"/>
            </a:xfrm>
          </p:grpSpPr>
          <p:sp>
            <p:nvSpPr>
              <p:cNvPr id="59" name="Freeform 58"/>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60"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rot="16200000">
              <a:off x="6089844" y="4721730"/>
              <a:ext cx="7964776" cy="4457343"/>
              <a:chOff x="5572854" y="3264482"/>
              <a:chExt cx="9753600" cy="2685909"/>
            </a:xfrm>
          </p:grpSpPr>
          <p:sp>
            <p:nvSpPr>
              <p:cNvPr id="57" name="Freeform 5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58" name="Oval 12"/>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4" name="Group 53"/>
            <p:cNvGrpSpPr/>
            <p:nvPr/>
          </p:nvGrpSpPr>
          <p:grpSpPr>
            <a:xfrm rot="16200000">
              <a:off x="2061460" y="4750189"/>
              <a:ext cx="9753600" cy="4457343"/>
              <a:chOff x="5572854" y="3264482"/>
              <a:chExt cx="9753600" cy="2685909"/>
            </a:xfrm>
          </p:grpSpPr>
          <p:sp>
            <p:nvSpPr>
              <p:cNvPr id="55" name="Freeform 5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56" name="Oval 12"/>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cxnSp>
        <p:nvCxnSpPr>
          <p:cNvPr id="63" name="ตัวเชื่อมต่อตรง 237"/>
          <p:cNvCxnSpPr/>
          <p:nvPr/>
        </p:nvCxnSpPr>
        <p:spPr>
          <a:xfrm>
            <a:off x="12541519" y="4296012"/>
            <a:ext cx="24714" cy="1071249"/>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4" name="ตัวเชื่อมต่อตรง 237"/>
          <p:cNvCxnSpPr/>
          <p:nvPr/>
        </p:nvCxnSpPr>
        <p:spPr>
          <a:xfrm flipH="1" flipV="1">
            <a:off x="16698395" y="9327047"/>
            <a:ext cx="75938" cy="1874353"/>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5" name="ตัวเชื่อมต่อตรง 237"/>
          <p:cNvCxnSpPr/>
          <p:nvPr/>
        </p:nvCxnSpPr>
        <p:spPr>
          <a:xfrm flipH="1" flipV="1">
            <a:off x="9333498" y="10325221"/>
            <a:ext cx="37969" cy="1033458"/>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6" name="ตัวเชื่อมต่อตรง 237"/>
          <p:cNvCxnSpPr/>
          <p:nvPr/>
        </p:nvCxnSpPr>
        <p:spPr>
          <a:xfrm>
            <a:off x="5880835" y="3457337"/>
            <a:ext cx="24714" cy="838675"/>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7" name="ตัวเชื่อมต่อตรง 237"/>
          <p:cNvCxnSpPr/>
          <p:nvPr/>
        </p:nvCxnSpPr>
        <p:spPr>
          <a:xfrm>
            <a:off x="17471374" y="4038984"/>
            <a:ext cx="24714" cy="1847000"/>
          </a:xfrm>
          <a:prstGeom prst="straightConnector1">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grpSp>
        <p:nvGrpSpPr>
          <p:cNvPr id="68" name="กลุ่ม 122"/>
          <p:cNvGrpSpPr/>
          <p:nvPr/>
        </p:nvGrpSpPr>
        <p:grpSpPr>
          <a:xfrm>
            <a:off x="12084815" y="3015163"/>
            <a:ext cx="4493359" cy="961479"/>
            <a:chOff x="1084743" y="222069"/>
            <a:chExt cx="4493359" cy="961479"/>
          </a:xfrm>
        </p:grpSpPr>
        <p:sp>
          <p:nvSpPr>
            <p:cNvPr id="69" name="TextBox 68"/>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p>
          </p:txBody>
        </p:sp>
        <p:grpSp>
          <p:nvGrpSpPr>
            <p:cNvPr id="70" name="กลุ่ม 124"/>
            <p:cNvGrpSpPr/>
            <p:nvPr/>
          </p:nvGrpSpPr>
          <p:grpSpPr>
            <a:xfrm>
              <a:off x="1084743" y="222069"/>
              <a:ext cx="927304" cy="927304"/>
              <a:chOff x="1095022" y="-1242008"/>
              <a:chExt cx="1371600" cy="1371600"/>
            </a:xfrm>
          </p:grpSpPr>
          <p:sp>
            <p:nvSpPr>
              <p:cNvPr id="71" name="วงรี 125"/>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3" name="กลุ่ม 122"/>
          <p:cNvGrpSpPr/>
          <p:nvPr/>
        </p:nvGrpSpPr>
        <p:grpSpPr>
          <a:xfrm>
            <a:off x="5439224" y="2420442"/>
            <a:ext cx="4493359" cy="961479"/>
            <a:chOff x="1084743" y="222069"/>
            <a:chExt cx="4493359" cy="961479"/>
          </a:xfrm>
        </p:grpSpPr>
        <p:sp>
          <p:nvSpPr>
            <p:cNvPr id="74" name="TextBox 73"/>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p>
          </p:txBody>
        </p:sp>
        <p:grpSp>
          <p:nvGrpSpPr>
            <p:cNvPr id="75" name="กลุ่ม 124"/>
            <p:cNvGrpSpPr/>
            <p:nvPr/>
          </p:nvGrpSpPr>
          <p:grpSpPr>
            <a:xfrm>
              <a:off x="1084743" y="222069"/>
              <a:ext cx="927304" cy="927304"/>
              <a:chOff x="1095022" y="-1242008"/>
              <a:chExt cx="1371600" cy="1371600"/>
            </a:xfrm>
          </p:grpSpPr>
          <p:sp>
            <p:nvSpPr>
              <p:cNvPr id="76" name="วงรี 125"/>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8" name="กลุ่ม 122"/>
          <p:cNvGrpSpPr/>
          <p:nvPr/>
        </p:nvGrpSpPr>
        <p:grpSpPr>
          <a:xfrm>
            <a:off x="17726878" y="3572266"/>
            <a:ext cx="4493359" cy="961479"/>
            <a:chOff x="1084743" y="222069"/>
            <a:chExt cx="4493359" cy="961479"/>
          </a:xfrm>
        </p:grpSpPr>
        <p:sp>
          <p:nvSpPr>
            <p:cNvPr id="79" name="TextBox 78"/>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p>
          </p:txBody>
        </p:sp>
        <p:grpSp>
          <p:nvGrpSpPr>
            <p:cNvPr id="80" name="กลุ่ม 124"/>
            <p:cNvGrpSpPr/>
            <p:nvPr/>
          </p:nvGrpSpPr>
          <p:grpSpPr>
            <a:xfrm>
              <a:off x="1084743" y="222069"/>
              <a:ext cx="927304" cy="927304"/>
              <a:chOff x="1095022" y="-1242008"/>
              <a:chExt cx="1371600" cy="1371600"/>
            </a:xfrm>
          </p:grpSpPr>
          <p:sp>
            <p:nvSpPr>
              <p:cNvPr id="81" name="วงรี 125"/>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3" name="กลุ่ม 122"/>
          <p:cNvGrpSpPr/>
          <p:nvPr/>
        </p:nvGrpSpPr>
        <p:grpSpPr>
          <a:xfrm>
            <a:off x="8884415" y="11687721"/>
            <a:ext cx="4493359" cy="961479"/>
            <a:chOff x="1084743" y="222069"/>
            <a:chExt cx="4493359" cy="961479"/>
          </a:xfrm>
        </p:grpSpPr>
        <p:sp>
          <p:nvSpPr>
            <p:cNvPr id="87" name="TextBox 86"/>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p>
          </p:txBody>
        </p:sp>
        <p:grpSp>
          <p:nvGrpSpPr>
            <p:cNvPr id="88" name="กลุ่ม 124"/>
            <p:cNvGrpSpPr/>
            <p:nvPr/>
          </p:nvGrpSpPr>
          <p:grpSpPr>
            <a:xfrm>
              <a:off x="1084743" y="222069"/>
              <a:ext cx="927304" cy="927304"/>
              <a:chOff x="1095022" y="-1242008"/>
              <a:chExt cx="1371600" cy="1371600"/>
            </a:xfrm>
          </p:grpSpPr>
          <p:sp>
            <p:nvSpPr>
              <p:cNvPr id="89" name="วงรี 125"/>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1" name="กลุ่ม 122"/>
          <p:cNvGrpSpPr/>
          <p:nvPr/>
        </p:nvGrpSpPr>
        <p:grpSpPr>
          <a:xfrm>
            <a:off x="16020050" y="10925721"/>
            <a:ext cx="4493359" cy="961479"/>
            <a:chOff x="1084743" y="222069"/>
            <a:chExt cx="4493359" cy="961479"/>
          </a:xfrm>
        </p:grpSpPr>
        <p:sp>
          <p:nvSpPr>
            <p:cNvPr id="92" name="TextBox 91"/>
            <p:cNvSpPr txBox="1"/>
            <p:nvPr/>
          </p:nvSpPr>
          <p:spPr>
            <a:xfrm>
              <a:off x="2164447" y="223321"/>
              <a:ext cx="3413655"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p>
          </p:txBody>
        </p:sp>
        <p:grpSp>
          <p:nvGrpSpPr>
            <p:cNvPr id="93" name="กลุ่ม 124"/>
            <p:cNvGrpSpPr/>
            <p:nvPr/>
          </p:nvGrpSpPr>
          <p:grpSpPr>
            <a:xfrm>
              <a:off x="1084743" y="222069"/>
              <a:ext cx="927304" cy="927304"/>
              <a:chOff x="1095022" y="-1242008"/>
              <a:chExt cx="1371600" cy="1371600"/>
            </a:xfrm>
          </p:grpSpPr>
          <p:sp>
            <p:nvSpPr>
              <p:cNvPr id="94" name="วงรี 125"/>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6" name="Group 95"/>
          <p:cNvGrpSpPr/>
          <p:nvPr/>
        </p:nvGrpSpPr>
        <p:grpSpPr>
          <a:xfrm>
            <a:off x="5547176" y="6324600"/>
            <a:ext cx="2168089" cy="2089812"/>
            <a:chOff x="11211851" y="6823735"/>
            <a:chExt cx="2168089" cy="2089812"/>
          </a:xfrm>
        </p:grpSpPr>
        <p:sp>
          <p:nvSpPr>
            <p:cNvPr id="97" name="TextBox 96"/>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98" name="TextBox 97"/>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99" name="Group 98"/>
          <p:cNvGrpSpPr/>
          <p:nvPr/>
        </p:nvGrpSpPr>
        <p:grpSpPr>
          <a:xfrm>
            <a:off x="8774548" y="6477000"/>
            <a:ext cx="2168089" cy="2089812"/>
            <a:chOff x="11211851" y="6823735"/>
            <a:chExt cx="2168089" cy="2089812"/>
          </a:xfrm>
        </p:grpSpPr>
        <p:sp>
          <p:nvSpPr>
            <p:cNvPr id="100" name="TextBox 99"/>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01" name="TextBox 100"/>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102" name="Group 101"/>
          <p:cNvGrpSpPr/>
          <p:nvPr/>
        </p:nvGrpSpPr>
        <p:grpSpPr>
          <a:xfrm>
            <a:off x="11822548" y="6520788"/>
            <a:ext cx="2168089" cy="2089812"/>
            <a:chOff x="11211851" y="6823735"/>
            <a:chExt cx="2168089" cy="2089812"/>
          </a:xfrm>
        </p:grpSpPr>
        <p:sp>
          <p:nvSpPr>
            <p:cNvPr id="103" name="TextBox 102"/>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04" name="TextBox 103"/>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105" name="Group 104"/>
          <p:cNvGrpSpPr/>
          <p:nvPr/>
        </p:nvGrpSpPr>
        <p:grpSpPr>
          <a:xfrm>
            <a:off x="14855465" y="6635071"/>
            <a:ext cx="2168089" cy="2089812"/>
            <a:chOff x="11211851" y="6823735"/>
            <a:chExt cx="2168089" cy="2089812"/>
          </a:xfrm>
        </p:grpSpPr>
        <p:sp>
          <p:nvSpPr>
            <p:cNvPr id="106" name="TextBox 105"/>
            <p:cNvSpPr txBox="1"/>
            <p:nvPr/>
          </p:nvSpPr>
          <p:spPr>
            <a:xfrm>
              <a:off x="11211851" y="7460878"/>
              <a:ext cx="2168089" cy="1452669"/>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107" name="TextBox 106"/>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108" name="Group 107"/>
          <p:cNvGrpSpPr/>
          <p:nvPr/>
        </p:nvGrpSpPr>
        <p:grpSpPr>
          <a:xfrm>
            <a:off x="17918548" y="6828565"/>
            <a:ext cx="2168089" cy="1782035"/>
            <a:chOff x="11211851" y="6823735"/>
            <a:chExt cx="2168089" cy="1782035"/>
          </a:xfrm>
        </p:grpSpPr>
        <p:sp>
          <p:nvSpPr>
            <p:cNvPr id="109" name="TextBox 108"/>
            <p:cNvSpPr txBox="1"/>
            <p:nvPr/>
          </p:nvSpPr>
          <p:spPr>
            <a:xfrm>
              <a:off x="11211851" y="7460878"/>
              <a:ext cx="2168089"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11399837" y="6823735"/>
              <a:ext cx="1316455" cy="615553"/>
            </a:xfrm>
            <a:prstGeom prst="rect">
              <a:avLst/>
            </a:prstGeom>
            <a:noFill/>
          </p:spPr>
          <p:txBody>
            <a:bodyPr wrap="square" lIns="0" tIns="0" rIns="0" bIns="0" rtlCol="0">
              <a:spAutoFit/>
            </a:bodyPr>
            <a:lstStyle/>
            <a:p>
              <a:r>
                <a:rPr lang="en-US" sz="4000" b="1" dirty="0" smtClean="0">
                  <a:solidFill>
                    <a:schemeClr val="bg1"/>
                  </a:solidFill>
                  <a:latin typeface="Lato Regular"/>
                  <a:cs typeface="Lato Regular"/>
                </a:rPr>
                <a:t>25%</a:t>
              </a:r>
              <a:endParaRPr lang="en-US" sz="4000" b="1" dirty="0">
                <a:solidFill>
                  <a:schemeClr val="bg1"/>
                </a:solidFill>
                <a:latin typeface="Lato Regular"/>
                <a:cs typeface="Lato Regular"/>
              </a:endParaRPr>
            </a:p>
          </p:txBody>
        </p:sp>
      </p:grpSp>
      <p:grpSp>
        <p:nvGrpSpPr>
          <p:cNvPr id="84" name="Group 83"/>
          <p:cNvGrpSpPr/>
          <p:nvPr/>
        </p:nvGrpSpPr>
        <p:grpSpPr>
          <a:xfrm>
            <a:off x="-67155" y="0"/>
            <a:ext cx="15438437" cy="1483379"/>
            <a:chOff x="-67155" y="0"/>
            <a:chExt cx="15438437" cy="1483379"/>
          </a:xfrm>
        </p:grpSpPr>
        <p:sp>
          <p:nvSpPr>
            <p:cNvPr id="85" name="Freeform 8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6" name="Group 85"/>
            <p:cNvGrpSpPr/>
            <p:nvPr/>
          </p:nvGrpSpPr>
          <p:grpSpPr>
            <a:xfrm>
              <a:off x="590441" y="0"/>
              <a:ext cx="12477882" cy="1259765"/>
              <a:chOff x="15970295" y="4973456"/>
              <a:chExt cx="12477882" cy="1259765"/>
            </a:xfrm>
          </p:grpSpPr>
          <p:sp>
            <p:nvSpPr>
              <p:cNvPr id="114"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8545363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2" name="Picture Placeholder 1"/>
          <p:cNvSpPr>
            <a:spLocks noGrp="1"/>
          </p:cNvSpPr>
          <p:nvPr>
            <p:ph type="pic" sz="quarter" idx="10"/>
          </p:nvPr>
        </p:nvSpPr>
        <p:spPr/>
      </p:sp>
      <p:grpSp>
        <p:nvGrpSpPr>
          <p:cNvPr id="29" name="Group 28"/>
          <p:cNvGrpSpPr/>
          <p:nvPr/>
        </p:nvGrpSpPr>
        <p:grpSpPr>
          <a:xfrm>
            <a:off x="665670" y="8359510"/>
            <a:ext cx="22621367" cy="1569826"/>
            <a:chOff x="17167947" y="1544897"/>
            <a:chExt cx="18341223" cy="3050363"/>
          </a:xfrm>
        </p:grpSpPr>
        <p:sp>
          <p:nvSpPr>
            <p:cNvPr id="30" name="TextBox 29"/>
            <p:cNvSpPr txBox="1"/>
            <p:nvPr/>
          </p:nvSpPr>
          <p:spPr>
            <a:xfrm>
              <a:off x="17168224" y="2729422"/>
              <a:ext cx="18340946" cy="1865838"/>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1" name="TextBox 30"/>
            <p:cNvSpPr txBox="1"/>
            <p:nvPr/>
          </p:nvSpPr>
          <p:spPr>
            <a:xfrm>
              <a:off x="17167947" y="1544897"/>
              <a:ext cx="4736623"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32" name="TextBox 31"/>
          <p:cNvSpPr txBox="1"/>
          <p:nvPr/>
        </p:nvSpPr>
        <p:spPr>
          <a:xfrm>
            <a:off x="3932238" y="110265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3" name="TextBox 32"/>
          <p:cNvSpPr txBox="1"/>
          <p:nvPr/>
        </p:nvSpPr>
        <p:spPr>
          <a:xfrm>
            <a:off x="8921269" y="110265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4" name="TextBox 33"/>
          <p:cNvSpPr txBox="1"/>
          <p:nvPr/>
        </p:nvSpPr>
        <p:spPr>
          <a:xfrm>
            <a:off x="13990638" y="110265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 name="TextBox 34"/>
          <p:cNvSpPr txBox="1"/>
          <p:nvPr/>
        </p:nvSpPr>
        <p:spPr>
          <a:xfrm>
            <a:off x="18994252" y="110265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56" name="Group 55"/>
          <p:cNvGrpSpPr/>
          <p:nvPr/>
        </p:nvGrpSpPr>
        <p:grpSpPr>
          <a:xfrm>
            <a:off x="17480493" y="11125199"/>
            <a:ext cx="1447038" cy="1447415"/>
            <a:chOff x="18094755" y="1818290"/>
            <a:chExt cx="1479473" cy="1479858"/>
          </a:xfrm>
        </p:grpSpPr>
        <p:sp>
          <p:nvSpPr>
            <p:cNvPr id="57"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8"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59" name="Group 58"/>
          <p:cNvGrpSpPr/>
          <p:nvPr/>
        </p:nvGrpSpPr>
        <p:grpSpPr>
          <a:xfrm>
            <a:off x="7382786" y="11142576"/>
            <a:ext cx="1447038" cy="1447415"/>
            <a:chOff x="4207230" y="1905000"/>
            <a:chExt cx="1479473" cy="1479858"/>
          </a:xfrm>
        </p:grpSpPr>
        <p:sp>
          <p:nvSpPr>
            <p:cNvPr id="60"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1"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62" name="Group 61"/>
          <p:cNvGrpSpPr/>
          <p:nvPr/>
        </p:nvGrpSpPr>
        <p:grpSpPr>
          <a:xfrm>
            <a:off x="2197303" y="11142576"/>
            <a:ext cx="1447038" cy="1447415"/>
            <a:chOff x="4286075" y="5835152"/>
            <a:chExt cx="1479473" cy="1479858"/>
          </a:xfrm>
        </p:grpSpPr>
        <p:sp>
          <p:nvSpPr>
            <p:cNvPr id="63"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64" name="Group 43"/>
            <p:cNvGrpSpPr/>
            <p:nvPr/>
          </p:nvGrpSpPr>
          <p:grpSpPr>
            <a:xfrm>
              <a:off x="4429505" y="5936389"/>
              <a:ext cx="1034921" cy="1229279"/>
              <a:chOff x="2060819" y="1388284"/>
              <a:chExt cx="271040" cy="321860"/>
            </a:xfrm>
            <a:solidFill>
              <a:schemeClr val="bg1"/>
            </a:solidFill>
          </p:grpSpPr>
          <p:sp>
            <p:nvSpPr>
              <p:cNvPr id="65"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6"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7"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8"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69" name="Group 68"/>
          <p:cNvGrpSpPr/>
          <p:nvPr/>
        </p:nvGrpSpPr>
        <p:grpSpPr>
          <a:xfrm>
            <a:off x="12452055" y="11140439"/>
            <a:ext cx="1447038" cy="1447415"/>
            <a:chOff x="18094755" y="5718940"/>
            <a:chExt cx="1479473" cy="1479858"/>
          </a:xfrm>
        </p:grpSpPr>
        <p:sp>
          <p:nvSpPr>
            <p:cNvPr id="70"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1"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Tree>
    <p:extLst>
      <p:ext uri="{BB962C8B-B14F-4D97-AF65-F5344CB8AC3E}">
        <p14:creationId xmlns:p14="http://schemas.microsoft.com/office/powerpoint/2010/main" val="91212189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rot="10800000">
            <a:off x="1496832" y="2097706"/>
            <a:ext cx="21581334" cy="11100134"/>
            <a:chOff x="3475037" y="3733800"/>
            <a:chExt cx="17373600" cy="6391790"/>
          </a:xfrm>
        </p:grpSpPr>
        <p:grpSp>
          <p:nvGrpSpPr>
            <p:cNvPr id="5" name="Group 4"/>
            <p:cNvGrpSpPr/>
            <p:nvPr/>
          </p:nvGrpSpPr>
          <p:grpSpPr>
            <a:xfrm>
              <a:off x="13914437" y="4088463"/>
              <a:ext cx="5924591" cy="1626691"/>
              <a:chOff x="15694959" y="3759023"/>
              <a:chExt cx="7287359" cy="1626691"/>
            </a:xfrm>
          </p:grpSpPr>
          <p:sp>
            <p:nvSpPr>
              <p:cNvPr id="29" name="Freeform 17"/>
              <p:cNvSpPr>
                <a:spLocks/>
              </p:cNvSpPr>
              <p:nvPr/>
            </p:nvSpPr>
            <p:spPr bwMode="auto">
              <a:xfrm>
                <a:off x="15694959" y="3759023"/>
                <a:ext cx="7287359" cy="1626691"/>
              </a:xfrm>
              <a:custGeom>
                <a:avLst/>
                <a:gdLst>
                  <a:gd name="T0" fmla="*/ 4005 w 4005"/>
                  <a:gd name="T1" fmla="*/ 447 h 894"/>
                  <a:gd name="T2" fmla="*/ 3454 w 4005"/>
                  <a:gd name="T3" fmla="*/ 0 h 894"/>
                  <a:gd name="T4" fmla="*/ 3454 w 4005"/>
                  <a:gd name="T5" fmla="*/ 62 h 894"/>
                  <a:gd name="T6" fmla="*/ 0 w 4005"/>
                  <a:gd name="T7" fmla="*/ 62 h 894"/>
                  <a:gd name="T8" fmla="*/ 0 w 4005"/>
                  <a:gd name="T9" fmla="*/ 832 h 894"/>
                  <a:gd name="T10" fmla="*/ 3454 w 4005"/>
                  <a:gd name="T11" fmla="*/ 832 h 894"/>
                  <a:gd name="T12" fmla="*/ 3454 w 4005"/>
                  <a:gd name="T13" fmla="*/ 894 h 894"/>
                  <a:gd name="T14" fmla="*/ 4005 w 4005"/>
                  <a:gd name="T15" fmla="*/ 447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5" h="894">
                    <a:moveTo>
                      <a:pt x="4005" y="447"/>
                    </a:moveTo>
                    <a:lnTo>
                      <a:pt x="3454" y="0"/>
                    </a:lnTo>
                    <a:lnTo>
                      <a:pt x="3454" y="62"/>
                    </a:lnTo>
                    <a:lnTo>
                      <a:pt x="0" y="62"/>
                    </a:lnTo>
                    <a:lnTo>
                      <a:pt x="0" y="832"/>
                    </a:lnTo>
                    <a:lnTo>
                      <a:pt x="3454" y="832"/>
                    </a:lnTo>
                    <a:lnTo>
                      <a:pt x="3454" y="894"/>
                    </a:lnTo>
                    <a:lnTo>
                      <a:pt x="4005" y="44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94959" y="3868994"/>
                <a:ext cx="4086878" cy="1376876"/>
              </a:xfrm>
              <a:prstGeom prst="rect">
                <a:avLst/>
              </a:prstGeom>
            </p:spPr>
          </p:pic>
        </p:grpSp>
        <p:grpSp>
          <p:nvGrpSpPr>
            <p:cNvPr id="6" name="Group 5"/>
            <p:cNvGrpSpPr/>
            <p:nvPr/>
          </p:nvGrpSpPr>
          <p:grpSpPr>
            <a:xfrm>
              <a:off x="14924046" y="7882321"/>
              <a:ext cx="5924591" cy="1626691"/>
              <a:chOff x="16138157" y="7462278"/>
              <a:chExt cx="7287359" cy="1626691"/>
            </a:xfrm>
          </p:grpSpPr>
          <p:sp>
            <p:nvSpPr>
              <p:cNvPr id="34" name="Freeform 17"/>
              <p:cNvSpPr>
                <a:spLocks/>
              </p:cNvSpPr>
              <p:nvPr/>
            </p:nvSpPr>
            <p:spPr bwMode="auto">
              <a:xfrm>
                <a:off x="16138157" y="7462278"/>
                <a:ext cx="7287359" cy="1626691"/>
              </a:xfrm>
              <a:custGeom>
                <a:avLst/>
                <a:gdLst>
                  <a:gd name="T0" fmla="*/ 4005 w 4005"/>
                  <a:gd name="T1" fmla="*/ 447 h 894"/>
                  <a:gd name="T2" fmla="*/ 3454 w 4005"/>
                  <a:gd name="T3" fmla="*/ 0 h 894"/>
                  <a:gd name="T4" fmla="*/ 3454 w 4005"/>
                  <a:gd name="T5" fmla="*/ 62 h 894"/>
                  <a:gd name="T6" fmla="*/ 0 w 4005"/>
                  <a:gd name="T7" fmla="*/ 62 h 894"/>
                  <a:gd name="T8" fmla="*/ 0 w 4005"/>
                  <a:gd name="T9" fmla="*/ 832 h 894"/>
                  <a:gd name="T10" fmla="*/ 3454 w 4005"/>
                  <a:gd name="T11" fmla="*/ 832 h 894"/>
                  <a:gd name="T12" fmla="*/ 3454 w 4005"/>
                  <a:gd name="T13" fmla="*/ 894 h 894"/>
                  <a:gd name="T14" fmla="*/ 4005 w 4005"/>
                  <a:gd name="T15" fmla="*/ 447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5" h="894">
                    <a:moveTo>
                      <a:pt x="4005" y="447"/>
                    </a:moveTo>
                    <a:lnTo>
                      <a:pt x="3454" y="0"/>
                    </a:lnTo>
                    <a:lnTo>
                      <a:pt x="3454" y="62"/>
                    </a:lnTo>
                    <a:lnTo>
                      <a:pt x="0" y="62"/>
                    </a:lnTo>
                    <a:lnTo>
                      <a:pt x="0" y="832"/>
                    </a:lnTo>
                    <a:lnTo>
                      <a:pt x="3454" y="832"/>
                    </a:lnTo>
                    <a:lnTo>
                      <a:pt x="3454" y="894"/>
                    </a:lnTo>
                    <a:lnTo>
                      <a:pt x="4005" y="44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38157" y="7579525"/>
                <a:ext cx="4086878" cy="1412075"/>
              </a:xfrm>
              <a:prstGeom prst="rect">
                <a:avLst/>
              </a:prstGeom>
            </p:spPr>
          </p:pic>
        </p:grpSp>
        <p:grpSp>
          <p:nvGrpSpPr>
            <p:cNvPr id="4" name="Group 3"/>
            <p:cNvGrpSpPr/>
            <p:nvPr/>
          </p:nvGrpSpPr>
          <p:grpSpPr>
            <a:xfrm>
              <a:off x="3475037" y="5841634"/>
              <a:ext cx="5831395" cy="1626691"/>
              <a:chOff x="744755" y="5812990"/>
              <a:chExt cx="7172727" cy="1626691"/>
            </a:xfrm>
          </p:grpSpPr>
          <p:sp>
            <p:nvSpPr>
              <p:cNvPr id="32" name="Freeform 18"/>
              <p:cNvSpPr>
                <a:spLocks/>
              </p:cNvSpPr>
              <p:nvPr/>
            </p:nvSpPr>
            <p:spPr bwMode="auto">
              <a:xfrm>
                <a:off x="744755" y="5812990"/>
                <a:ext cx="7172727" cy="1626691"/>
              </a:xfrm>
              <a:custGeom>
                <a:avLst/>
                <a:gdLst>
                  <a:gd name="T0" fmla="*/ 561 w 3942"/>
                  <a:gd name="T1" fmla="*/ 0 h 894"/>
                  <a:gd name="T2" fmla="*/ 0 w 3942"/>
                  <a:gd name="T3" fmla="*/ 447 h 894"/>
                  <a:gd name="T4" fmla="*/ 561 w 3942"/>
                  <a:gd name="T5" fmla="*/ 894 h 894"/>
                  <a:gd name="T6" fmla="*/ 561 w 3942"/>
                  <a:gd name="T7" fmla="*/ 832 h 894"/>
                  <a:gd name="T8" fmla="*/ 3942 w 3942"/>
                  <a:gd name="T9" fmla="*/ 832 h 894"/>
                  <a:gd name="T10" fmla="*/ 3942 w 3942"/>
                  <a:gd name="T11" fmla="*/ 62 h 894"/>
                  <a:gd name="T12" fmla="*/ 561 w 3942"/>
                  <a:gd name="T13" fmla="*/ 62 h 894"/>
                  <a:gd name="T14" fmla="*/ 561 w 3942"/>
                  <a:gd name="T15" fmla="*/ 0 h 8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2" h="894">
                    <a:moveTo>
                      <a:pt x="561" y="0"/>
                    </a:moveTo>
                    <a:lnTo>
                      <a:pt x="0" y="447"/>
                    </a:lnTo>
                    <a:lnTo>
                      <a:pt x="561" y="894"/>
                    </a:lnTo>
                    <a:lnTo>
                      <a:pt x="561" y="832"/>
                    </a:lnTo>
                    <a:lnTo>
                      <a:pt x="3942" y="832"/>
                    </a:lnTo>
                    <a:lnTo>
                      <a:pt x="3942" y="62"/>
                    </a:lnTo>
                    <a:lnTo>
                      <a:pt x="561" y="62"/>
                    </a:lnTo>
                    <a:lnTo>
                      <a:pt x="56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353474" y="5915367"/>
                <a:ext cx="4549726" cy="1412075"/>
              </a:xfrm>
              <a:prstGeom prst="rect">
                <a:avLst/>
              </a:prstGeom>
            </p:spPr>
          </p:pic>
        </p:grpSp>
        <p:grpSp>
          <p:nvGrpSpPr>
            <p:cNvPr id="38" name="Group 37"/>
            <p:cNvGrpSpPr/>
            <p:nvPr/>
          </p:nvGrpSpPr>
          <p:grpSpPr>
            <a:xfrm rot="10800000">
              <a:off x="8007154" y="3733800"/>
              <a:ext cx="7964776" cy="6391790"/>
              <a:chOff x="7979308" y="4555471"/>
              <a:chExt cx="7964776" cy="6391790"/>
            </a:xfrm>
          </p:grpSpPr>
          <p:grpSp>
            <p:nvGrpSpPr>
              <p:cNvPr id="39" name="Group 38"/>
              <p:cNvGrpSpPr/>
              <p:nvPr/>
            </p:nvGrpSpPr>
            <p:grpSpPr>
              <a:xfrm>
                <a:off x="9103392" y="8484813"/>
                <a:ext cx="5877845" cy="2462448"/>
                <a:chOff x="5572854" y="3264482"/>
                <a:chExt cx="9753600" cy="2685909"/>
              </a:xfrm>
            </p:grpSpPr>
            <p:sp>
              <p:nvSpPr>
                <p:cNvPr id="46" name="Freeform 45"/>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7" name="Oval 12"/>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8534209" y="6443942"/>
                <a:ext cx="6944645" cy="2685909"/>
                <a:chOff x="5572854" y="3264482"/>
                <a:chExt cx="9753600" cy="2685909"/>
              </a:xfrm>
            </p:grpSpPr>
            <p:sp>
              <p:nvSpPr>
                <p:cNvPr id="44" name="Freeform 43"/>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5" name="Oval 12"/>
                <p:cNvSpPr>
                  <a:spLocks noChangeArrowheads="1"/>
                </p:cNvSpPr>
                <p:nvPr/>
              </p:nvSpPr>
              <p:spPr bwMode="auto">
                <a:xfrm>
                  <a:off x="5572854" y="3264482"/>
                  <a:ext cx="9753600" cy="1036621"/>
                </a:xfrm>
                <a:prstGeom prst="ellipse">
                  <a:avLst/>
                </a:pr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7979308" y="4555471"/>
                <a:ext cx="7964776" cy="2685909"/>
                <a:chOff x="5572854" y="3264482"/>
                <a:chExt cx="9753600" cy="2685909"/>
              </a:xfrm>
            </p:grpSpPr>
            <p:sp>
              <p:nvSpPr>
                <p:cNvPr id="42" name="Freeform 41"/>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43" name="Oval 12"/>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sp>
        <p:nvSpPr>
          <p:cNvPr id="25" name="TextBox 24"/>
          <p:cNvSpPr txBox="1"/>
          <p:nvPr/>
        </p:nvSpPr>
        <p:spPr>
          <a:xfrm>
            <a:off x="11562621" y="4724400"/>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6" name="TextBox 25"/>
          <p:cNvSpPr txBox="1"/>
          <p:nvPr/>
        </p:nvSpPr>
        <p:spPr>
          <a:xfrm>
            <a:off x="10625384" y="4903517"/>
            <a:ext cx="609600" cy="923330"/>
          </a:xfrm>
          <a:prstGeom prst="rect">
            <a:avLst/>
          </a:prstGeom>
          <a:noFill/>
        </p:spPr>
        <p:txBody>
          <a:bodyPr wrap="square" lIns="0" tIns="0" rIns="0" bIns="0" rtlCol="0">
            <a:spAutoFit/>
          </a:bodyPr>
          <a:lstStyle/>
          <a:p>
            <a:r>
              <a:rPr lang="en-US" sz="6000" b="1" dirty="0" smtClean="0">
                <a:solidFill>
                  <a:schemeClr val="bg1"/>
                </a:solidFill>
                <a:latin typeface="Lato Regular"/>
                <a:cs typeface="Lato Regular"/>
              </a:rPr>
              <a:t>A</a:t>
            </a:r>
            <a:endParaRPr lang="en-US" sz="6000" b="1" dirty="0">
              <a:solidFill>
                <a:schemeClr val="bg1"/>
              </a:solidFill>
              <a:latin typeface="Lato Regular"/>
              <a:cs typeface="Lato Regular"/>
            </a:endParaRPr>
          </a:p>
        </p:txBody>
      </p:sp>
      <p:sp>
        <p:nvSpPr>
          <p:cNvPr id="27" name="TextBox 26"/>
          <p:cNvSpPr txBox="1"/>
          <p:nvPr/>
        </p:nvSpPr>
        <p:spPr>
          <a:xfrm>
            <a:off x="11562621" y="7848600"/>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0625384" y="8027717"/>
            <a:ext cx="609600" cy="923330"/>
          </a:xfrm>
          <a:prstGeom prst="rect">
            <a:avLst/>
          </a:prstGeom>
          <a:noFill/>
        </p:spPr>
        <p:txBody>
          <a:bodyPr wrap="square" lIns="0" tIns="0" rIns="0" bIns="0" rtlCol="0">
            <a:spAutoFit/>
          </a:bodyPr>
          <a:lstStyle/>
          <a:p>
            <a:r>
              <a:rPr lang="en-US" sz="6000" b="1" dirty="0">
                <a:solidFill>
                  <a:schemeClr val="bg1"/>
                </a:solidFill>
                <a:latin typeface="Lato Regular"/>
                <a:cs typeface="Lato Regular"/>
              </a:rPr>
              <a:t>B</a:t>
            </a:r>
          </a:p>
        </p:txBody>
      </p:sp>
      <p:sp>
        <p:nvSpPr>
          <p:cNvPr id="30" name="TextBox 29"/>
          <p:cNvSpPr txBox="1"/>
          <p:nvPr/>
        </p:nvSpPr>
        <p:spPr>
          <a:xfrm>
            <a:off x="11628437" y="11108394"/>
            <a:ext cx="3429000" cy="1144892"/>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data statistical </a:t>
            </a:r>
            <a:r>
              <a:rPr lang="en-US" sz="2000" dirty="0" smtClean="0">
                <a:solidFill>
                  <a:schemeClr val="bg1"/>
                </a:solidFill>
                <a:latin typeface="Lato" pitchFamily="34" charset="0"/>
                <a:ea typeface="Lato" pitchFamily="34" charset="0"/>
                <a:cs typeface="Lato" pitchFamily="34" charset="0"/>
              </a:rPr>
              <a:t>important.</a:t>
            </a:r>
            <a:endParaRPr lang="en-US" sz="2000" dirty="0">
              <a:solidFill>
                <a:schemeClr val="bg1"/>
              </a:solidFill>
              <a:latin typeface="Lato" pitchFamily="34" charset="0"/>
              <a:ea typeface="Lato" pitchFamily="34" charset="0"/>
              <a:cs typeface="Lato" pitchFamily="34" charset="0"/>
            </a:endParaRPr>
          </a:p>
        </p:txBody>
      </p:sp>
      <p:sp>
        <p:nvSpPr>
          <p:cNvPr id="31" name="TextBox 30"/>
          <p:cNvSpPr txBox="1"/>
          <p:nvPr/>
        </p:nvSpPr>
        <p:spPr>
          <a:xfrm>
            <a:off x="10691200" y="11287511"/>
            <a:ext cx="609600" cy="923330"/>
          </a:xfrm>
          <a:prstGeom prst="rect">
            <a:avLst/>
          </a:prstGeom>
          <a:noFill/>
        </p:spPr>
        <p:txBody>
          <a:bodyPr wrap="square" lIns="0" tIns="0" rIns="0" bIns="0" rtlCol="0">
            <a:spAutoFit/>
          </a:bodyPr>
          <a:lstStyle/>
          <a:p>
            <a:r>
              <a:rPr lang="en-US" sz="6000" b="1" dirty="0">
                <a:solidFill>
                  <a:schemeClr val="bg1"/>
                </a:solidFill>
                <a:latin typeface="Lato Regular"/>
                <a:cs typeface="Lato Regular"/>
              </a:rPr>
              <a:t>C</a:t>
            </a:r>
          </a:p>
        </p:txBody>
      </p:sp>
      <p:grpSp>
        <p:nvGrpSpPr>
          <p:cNvPr id="2" name="Group 1"/>
          <p:cNvGrpSpPr/>
          <p:nvPr/>
        </p:nvGrpSpPr>
        <p:grpSpPr>
          <a:xfrm>
            <a:off x="2919257" y="3731091"/>
            <a:ext cx="5280180" cy="1602909"/>
            <a:chOff x="2919257" y="3731091"/>
            <a:chExt cx="5280180" cy="1602909"/>
          </a:xfrm>
        </p:grpSpPr>
        <p:sp>
          <p:nvSpPr>
            <p:cNvPr id="33" name="TextBox 32"/>
            <p:cNvSpPr txBox="1"/>
            <p:nvPr/>
          </p:nvSpPr>
          <p:spPr>
            <a:xfrm>
              <a:off x="2919257" y="4358820"/>
              <a:ext cx="4490963" cy="97518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48" name="TextBox 47"/>
            <p:cNvSpPr txBox="1"/>
            <p:nvPr/>
          </p:nvSpPr>
          <p:spPr>
            <a:xfrm>
              <a:off x="2919257" y="3731091"/>
              <a:ext cx="5280180"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MARKETING</a:t>
              </a:r>
              <a:endParaRPr lang="id-ID" sz="3600" b="1" dirty="0">
                <a:solidFill>
                  <a:schemeClr val="bg1"/>
                </a:solidFill>
                <a:latin typeface="Lato" pitchFamily="34" charset="0"/>
                <a:ea typeface="Lato" pitchFamily="34" charset="0"/>
                <a:cs typeface="Lato" pitchFamily="34" charset="0"/>
              </a:endParaRPr>
            </a:p>
          </p:txBody>
        </p:sp>
      </p:grpSp>
      <p:grpSp>
        <p:nvGrpSpPr>
          <p:cNvPr id="49" name="Group 48"/>
          <p:cNvGrpSpPr/>
          <p:nvPr/>
        </p:nvGrpSpPr>
        <p:grpSpPr>
          <a:xfrm>
            <a:off x="4216087" y="10284291"/>
            <a:ext cx="5280180" cy="1602909"/>
            <a:chOff x="2919257" y="3731091"/>
            <a:chExt cx="5280180" cy="1602909"/>
          </a:xfrm>
        </p:grpSpPr>
        <p:sp>
          <p:nvSpPr>
            <p:cNvPr id="50" name="TextBox 49"/>
            <p:cNvSpPr txBox="1"/>
            <p:nvPr/>
          </p:nvSpPr>
          <p:spPr>
            <a:xfrm>
              <a:off x="2919257" y="4358820"/>
              <a:ext cx="4490963" cy="97518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2919257" y="3731091"/>
              <a:ext cx="5280180"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STRATEGY</a:t>
              </a:r>
              <a:endParaRPr lang="id-ID" sz="3600" b="1" dirty="0">
                <a:solidFill>
                  <a:schemeClr val="bg1"/>
                </a:solidFill>
                <a:latin typeface="Lato" pitchFamily="34" charset="0"/>
                <a:ea typeface="Lato" pitchFamily="34" charset="0"/>
                <a:cs typeface="Lato" pitchFamily="34" charset="0"/>
              </a:endParaRPr>
            </a:p>
          </p:txBody>
        </p:sp>
      </p:grpSp>
      <p:grpSp>
        <p:nvGrpSpPr>
          <p:cNvPr id="52" name="Group 51"/>
          <p:cNvGrpSpPr/>
          <p:nvPr/>
        </p:nvGrpSpPr>
        <p:grpSpPr>
          <a:xfrm>
            <a:off x="17419637" y="7312491"/>
            <a:ext cx="5280180" cy="1602909"/>
            <a:chOff x="2919257" y="3731091"/>
            <a:chExt cx="5280180" cy="1602909"/>
          </a:xfrm>
        </p:grpSpPr>
        <p:sp>
          <p:nvSpPr>
            <p:cNvPr id="53" name="TextBox 52"/>
            <p:cNvSpPr txBox="1"/>
            <p:nvPr/>
          </p:nvSpPr>
          <p:spPr>
            <a:xfrm>
              <a:off x="2919257" y="4358820"/>
              <a:ext cx="4490963" cy="97518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a:t>
              </a:r>
              <a:r>
                <a:rPr lang="en-US" sz="2400" dirty="0" smtClean="0">
                  <a:solidFill>
                    <a:schemeClr val="bg1"/>
                  </a:solidFill>
                  <a:latin typeface="Lato" pitchFamily="34" charset="0"/>
                  <a:ea typeface="Lato" pitchFamily="34" charset="0"/>
                  <a:cs typeface="Lato" pitchFamily="34" charset="0"/>
                </a:rPr>
                <a:t>statistical</a:t>
              </a:r>
              <a:endParaRPr lang="en-US" sz="2400"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2919257" y="3731091"/>
              <a:ext cx="5280180"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ADVERTISE</a:t>
              </a:r>
              <a:endParaRPr lang="id-ID" sz="3600" b="1" dirty="0">
                <a:solidFill>
                  <a:schemeClr val="bg1"/>
                </a:solidFill>
                <a:latin typeface="Lato" pitchFamily="34" charset="0"/>
                <a:ea typeface="Lato" pitchFamily="34" charset="0"/>
                <a:cs typeface="Lato" pitchFamily="34" charset="0"/>
              </a:endParaRPr>
            </a:p>
          </p:txBody>
        </p:sp>
      </p:grpSp>
      <p:grpSp>
        <p:nvGrpSpPr>
          <p:cNvPr id="58" name="Group 57"/>
          <p:cNvGrpSpPr/>
          <p:nvPr/>
        </p:nvGrpSpPr>
        <p:grpSpPr>
          <a:xfrm>
            <a:off x="-67155" y="0"/>
            <a:ext cx="15438437" cy="1483379"/>
            <a:chOff x="-67155" y="0"/>
            <a:chExt cx="15438437" cy="1483379"/>
          </a:xfrm>
        </p:grpSpPr>
        <p:sp>
          <p:nvSpPr>
            <p:cNvPr id="59" name="Freeform 58"/>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60" name="Group 59"/>
            <p:cNvGrpSpPr/>
            <p:nvPr/>
          </p:nvGrpSpPr>
          <p:grpSpPr>
            <a:xfrm>
              <a:off x="590441" y="0"/>
              <a:ext cx="12477882" cy="1259765"/>
              <a:chOff x="15970295" y="4973456"/>
              <a:chExt cx="12477882" cy="1259765"/>
            </a:xfrm>
          </p:grpSpPr>
          <p:sp>
            <p:nvSpPr>
              <p:cNvPr id="61"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62" name="TextBox 61"/>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160258220"/>
      </p:ext>
    </p:extLst>
  </p:cSld>
  <p:clrMapOvr>
    <a:masterClrMapping/>
  </p:clrMapOvr>
  <p:transition spd="slow">
    <p:pu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667683" y="4944810"/>
            <a:ext cx="9753600" cy="8809019"/>
            <a:chOff x="13304837" y="3687781"/>
            <a:chExt cx="9753600" cy="8809019"/>
          </a:xfrm>
        </p:grpSpPr>
        <p:grpSp>
          <p:nvGrpSpPr>
            <p:cNvPr id="87" name="Group 86"/>
            <p:cNvGrpSpPr/>
            <p:nvPr/>
          </p:nvGrpSpPr>
          <p:grpSpPr>
            <a:xfrm>
              <a:off x="13304837" y="3687781"/>
              <a:ext cx="9753600" cy="8809019"/>
              <a:chOff x="2891409" y="3862233"/>
              <a:chExt cx="5556097" cy="4263211"/>
            </a:xfrm>
          </p:grpSpPr>
          <p:sp>
            <p:nvSpPr>
              <p:cNvPr id="88" name="Freeform 6"/>
              <p:cNvSpPr>
                <a:spLocks/>
              </p:cNvSpPr>
              <p:nvPr/>
            </p:nvSpPr>
            <p:spPr bwMode="auto">
              <a:xfrm>
                <a:off x="2891409" y="4126242"/>
                <a:ext cx="5556097" cy="843813"/>
              </a:xfrm>
              <a:custGeom>
                <a:avLst/>
                <a:gdLst>
                  <a:gd name="T0" fmla="*/ 92 w 935"/>
                  <a:gd name="T1" fmla="*/ 142 h 142"/>
                  <a:gd name="T2" fmla="*/ 843 w 935"/>
                  <a:gd name="T3" fmla="*/ 142 h 142"/>
                  <a:gd name="T4" fmla="*/ 935 w 935"/>
                  <a:gd name="T5" fmla="*/ 0 h 142"/>
                  <a:gd name="T6" fmla="*/ 0 w 935"/>
                  <a:gd name="T7" fmla="*/ 0 h 142"/>
                  <a:gd name="T8" fmla="*/ 92 w 935"/>
                  <a:gd name="T9" fmla="*/ 142 h 142"/>
                </a:gdLst>
                <a:ahLst/>
                <a:cxnLst>
                  <a:cxn ang="0">
                    <a:pos x="T0" y="T1"/>
                  </a:cxn>
                  <a:cxn ang="0">
                    <a:pos x="T2" y="T3"/>
                  </a:cxn>
                  <a:cxn ang="0">
                    <a:pos x="T4" y="T5"/>
                  </a:cxn>
                  <a:cxn ang="0">
                    <a:pos x="T6" y="T7"/>
                  </a:cxn>
                  <a:cxn ang="0">
                    <a:pos x="T8" y="T9"/>
                  </a:cxn>
                </a:cxnLst>
                <a:rect l="0" t="0" r="r" b="b"/>
                <a:pathLst>
                  <a:path w="935" h="142">
                    <a:moveTo>
                      <a:pt x="92" y="142"/>
                    </a:moveTo>
                    <a:lnTo>
                      <a:pt x="843" y="142"/>
                    </a:lnTo>
                    <a:lnTo>
                      <a:pt x="935" y="0"/>
                    </a:lnTo>
                    <a:lnTo>
                      <a:pt x="0" y="0"/>
                    </a:lnTo>
                    <a:lnTo>
                      <a:pt x="92" y="142"/>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7"/>
              <p:cNvSpPr>
                <a:spLocks/>
              </p:cNvSpPr>
              <p:nvPr/>
            </p:nvSpPr>
            <p:spPr bwMode="auto">
              <a:xfrm>
                <a:off x="3438105" y="4970055"/>
                <a:ext cx="4462705" cy="754676"/>
              </a:xfrm>
              <a:custGeom>
                <a:avLst/>
                <a:gdLst>
                  <a:gd name="T0" fmla="*/ 673 w 751"/>
                  <a:gd name="T1" fmla="*/ 127 h 127"/>
                  <a:gd name="T2" fmla="*/ 751 w 751"/>
                  <a:gd name="T3" fmla="*/ 0 h 127"/>
                  <a:gd name="T4" fmla="*/ 0 w 751"/>
                  <a:gd name="T5" fmla="*/ 0 h 127"/>
                  <a:gd name="T6" fmla="*/ 85 w 751"/>
                  <a:gd name="T7" fmla="*/ 127 h 127"/>
                  <a:gd name="T8" fmla="*/ 673 w 751"/>
                  <a:gd name="T9" fmla="*/ 127 h 127"/>
                </a:gdLst>
                <a:ahLst/>
                <a:cxnLst>
                  <a:cxn ang="0">
                    <a:pos x="T0" y="T1"/>
                  </a:cxn>
                  <a:cxn ang="0">
                    <a:pos x="T2" y="T3"/>
                  </a:cxn>
                  <a:cxn ang="0">
                    <a:pos x="T4" y="T5"/>
                  </a:cxn>
                  <a:cxn ang="0">
                    <a:pos x="T6" y="T7"/>
                  </a:cxn>
                  <a:cxn ang="0">
                    <a:pos x="T8" y="T9"/>
                  </a:cxn>
                </a:cxnLst>
                <a:rect l="0" t="0" r="r" b="b"/>
                <a:pathLst>
                  <a:path w="751" h="127">
                    <a:moveTo>
                      <a:pt x="673" y="127"/>
                    </a:moveTo>
                    <a:lnTo>
                      <a:pt x="751" y="0"/>
                    </a:lnTo>
                    <a:lnTo>
                      <a:pt x="0" y="0"/>
                    </a:lnTo>
                    <a:lnTo>
                      <a:pt x="85" y="127"/>
                    </a:lnTo>
                    <a:lnTo>
                      <a:pt x="673" y="127"/>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
              <p:cNvSpPr>
                <a:spLocks/>
              </p:cNvSpPr>
              <p:nvPr/>
            </p:nvSpPr>
            <p:spPr bwMode="auto">
              <a:xfrm>
                <a:off x="4489899" y="6568549"/>
                <a:ext cx="2400708" cy="1010199"/>
              </a:xfrm>
              <a:custGeom>
                <a:avLst/>
                <a:gdLst>
                  <a:gd name="T0" fmla="*/ 0 w 404"/>
                  <a:gd name="T1" fmla="*/ 0 h 170"/>
                  <a:gd name="T2" fmla="*/ 121 w 404"/>
                  <a:gd name="T3" fmla="*/ 170 h 170"/>
                  <a:gd name="T4" fmla="*/ 298 w 404"/>
                  <a:gd name="T5" fmla="*/ 170 h 170"/>
                  <a:gd name="T6" fmla="*/ 404 w 404"/>
                  <a:gd name="T7" fmla="*/ 0 h 170"/>
                  <a:gd name="T8" fmla="*/ 0 w 404"/>
                  <a:gd name="T9" fmla="*/ 0 h 170"/>
                </a:gdLst>
                <a:ahLst/>
                <a:cxnLst>
                  <a:cxn ang="0">
                    <a:pos x="T0" y="T1"/>
                  </a:cxn>
                  <a:cxn ang="0">
                    <a:pos x="T2" y="T3"/>
                  </a:cxn>
                  <a:cxn ang="0">
                    <a:pos x="T4" y="T5"/>
                  </a:cxn>
                  <a:cxn ang="0">
                    <a:pos x="T6" y="T7"/>
                  </a:cxn>
                  <a:cxn ang="0">
                    <a:pos x="T8" y="T9"/>
                  </a:cxn>
                </a:cxnLst>
                <a:rect l="0" t="0" r="r" b="b"/>
                <a:pathLst>
                  <a:path w="404" h="170">
                    <a:moveTo>
                      <a:pt x="0" y="0"/>
                    </a:moveTo>
                    <a:lnTo>
                      <a:pt x="121" y="170"/>
                    </a:lnTo>
                    <a:lnTo>
                      <a:pt x="298" y="170"/>
                    </a:lnTo>
                    <a:lnTo>
                      <a:pt x="404" y="0"/>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10"/>
              <p:cNvSpPr>
                <a:spLocks/>
              </p:cNvSpPr>
              <p:nvPr/>
            </p:nvSpPr>
            <p:spPr bwMode="auto">
              <a:xfrm>
                <a:off x="3943203" y="5724735"/>
                <a:ext cx="3494100" cy="843813"/>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Rectangle 11"/>
              <p:cNvSpPr>
                <a:spLocks noChangeArrowheads="1"/>
              </p:cNvSpPr>
              <p:nvPr/>
            </p:nvSpPr>
            <p:spPr bwMode="auto">
              <a:xfrm>
                <a:off x="5208925" y="7578748"/>
                <a:ext cx="1051797" cy="546696"/>
              </a:xfrm>
              <a:prstGeom prst="rect">
                <a:avLst/>
              </a:prstGeom>
              <a:solidFill>
                <a:schemeClr val="accent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Oval 12"/>
              <p:cNvSpPr>
                <a:spLocks noChangeArrowheads="1"/>
              </p:cNvSpPr>
              <p:nvPr/>
            </p:nvSpPr>
            <p:spPr bwMode="auto">
              <a:xfrm>
                <a:off x="2891409" y="3862233"/>
                <a:ext cx="5556097" cy="501683"/>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4" name="TextBox 93"/>
            <p:cNvSpPr txBox="1"/>
            <p:nvPr/>
          </p:nvSpPr>
          <p:spPr>
            <a:xfrm>
              <a:off x="14417696" y="4968885"/>
              <a:ext cx="7391400"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SITUATION</a:t>
              </a:r>
              <a:endParaRPr lang="id-ID" sz="5000" b="1" dirty="0">
                <a:solidFill>
                  <a:schemeClr val="bg1"/>
                </a:solidFill>
                <a:latin typeface="Lato" pitchFamily="34" charset="0"/>
                <a:ea typeface="Lato" pitchFamily="34" charset="0"/>
                <a:cs typeface="Lato" pitchFamily="34" charset="0"/>
              </a:endParaRPr>
            </a:p>
          </p:txBody>
        </p:sp>
        <p:sp>
          <p:nvSpPr>
            <p:cNvPr id="95" name="TextBox 94"/>
            <p:cNvSpPr txBox="1"/>
            <p:nvPr/>
          </p:nvSpPr>
          <p:spPr>
            <a:xfrm>
              <a:off x="15319200" y="6453214"/>
              <a:ext cx="5804096" cy="954071"/>
            </a:xfrm>
            <a:prstGeom prst="rect">
              <a:avLst/>
            </a:prstGeom>
            <a:noFill/>
          </p:spPr>
          <p:txBody>
            <a:bodyPr wrap="square" lIns="182843" tIns="91422" rIns="182843" bIns="91422" rtlCol="0">
              <a:spAutoFit/>
            </a:bodyPr>
            <a:lstStyle/>
            <a:p>
              <a:pPr algn="ctr"/>
              <a:r>
                <a:rPr lang="en-US" sz="5000" b="1" dirty="0" smtClean="0">
                  <a:solidFill>
                    <a:schemeClr val="bg1"/>
                  </a:solidFill>
                  <a:latin typeface="Lato" pitchFamily="34" charset="0"/>
                  <a:ea typeface="Lato" pitchFamily="34" charset="0"/>
                  <a:cs typeface="Lato" pitchFamily="34" charset="0"/>
                </a:rPr>
                <a:t>MARKETING</a:t>
              </a:r>
              <a:endParaRPr lang="id-ID" sz="5000" b="1" dirty="0">
                <a:solidFill>
                  <a:schemeClr val="bg1"/>
                </a:solidFill>
                <a:latin typeface="Lato" pitchFamily="34" charset="0"/>
                <a:ea typeface="Lato" pitchFamily="34" charset="0"/>
                <a:cs typeface="Lato" pitchFamily="34" charset="0"/>
              </a:endParaRPr>
            </a:p>
          </p:txBody>
        </p:sp>
        <p:sp>
          <p:nvSpPr>
            <p:cNvPr id="96" name="TextBox 95"/>
            <p:cNvSpPr txBox="1"/>
            <p:nvPr/>
          </p:nvSpPr>
          <p:spPr>
            <a:xfrm>
              <a:off x="15255896" y="7977214"/>
              <a:ext cx="5804096"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ANALYSIS</a:t>
              </a:r>
              <a:endParaRPr lang="id-ID" sz="5000" b="1" dirty="0">
                <a:solidFill>
                  <a:schemeClr val="bg1"/>
                </a:solidFill>
                <a:latin typeface="Lato" pitchFamily="34" charset="0"/>
                <a:ea typeface="Lato" pitchFamily="34" charset="0"/>
                <a:cs typeface="Lato" pitchFamily="34" charset="0"/>
              </a:endParaRPr>
            </a:p>
          </p:txBody>
        </p:sp>
        <p:sp>
          <p:nvSpPr>
            <p:cNvPr id="97" name="TextBox 96"/>
            <p:cNvSpPr txBox="1"/>
            <p:nvPr/>
          </p:nvSpPr>
          <p:spPr>
            <a:xfrm>
              <a:off x="16551296" y="9775380"/>
              <a:ext cx="3137952" cy="954071"/>
            </a:xfrm>
            <a:prstGeom prst="rect">
              <a:avLst/>
            </a:prstGeom>
            <a:noFill/>
          </p:spPr>
          <p:txBody>
            <a:bodyPr wrap="square" lIns="182843" tIns="91422" rIns="182843" bIns="91422" rtlCol="0">
              <a:spAutoFit/>
            </a:bodyPr>
            <a:lstStyle/>
            <a:p>
              <a:pPr algn="ctr"/>
              <a:r>
                <a:rPr lang="en-US" sz="5000" b="1" smtClean="0">
                  <a:solidFill>
                    <a:schemeClr val="bg1"/>
                  </a:solidFill>
                  <a:latin typeface="Lato" pitchFamily="34" charset="0"/>
                  <a:ea typeface="Lato" pitchFamily="34" charset="0"/>
                  <a:cs typeface="Lato" pitchFamily="34" charset="0"/>
                </a:rPr>
                <a:t>RISK</a:t>
              </a:r>
              <a:endParaRPr lang="id-ID" sz="5000" b="1" dirty="0">
                <a:solidFill>
                  <a:schemeClr val="bg1"/>
                </a:solidFill>
                <a:latin typeface="Lato" pitchFamily="34" charset="0"/>
                <a:ea typeface="Lato" pitchFamily="34" charset="0"/>
                <a:cs typeface="Lato" pitchFamily="34" charset="0"/>
              </a:endParaRPr>
            </a:p>
          </p:txBody>
        </p:sp>
      </p:grpSp>
      <p:grpSp>
        <p:nvGrpSpPr>
          <p:cNvPr id="2" name="Group 1"/>
          <p:cNvGrpSpPr/>
          <p:nvPr/>
        </p:nvGrpSpPr>
        <p:grpSpPr>
          <a:xfrm>
            <a:off x="-30163" y="3807004"/>
            <a:ext cx="13306678" cy="8918396"/>
            <a:chOff x="-30163" y="3807004"/>
            <a:chExt cx="13306678" cy="8918396"/>
          </a:xfrm>
        </p:grpSpPr>
        <p:grpSp>
          <p:nvGrpSpPr>
            <p:cNvPr id="41" name="Group 40"/>
            <p:cNvGrpSpPr/>
            <p:nvPr/>
          </p:nvGrpSpPr>
          <p:grpSpPr>
            <a:xfrm>
              <a:off x="-30163" y="3881462"/>
              <a:ext cx="11733269" cy="8462938"/>
              <a:chOff x="4212068" y="4974031"/>
              <a:chExt cx="9322510" cy="6724113"/>
            </a:xfrm>
          </p:grpSpPr>
          <p:grpSp>
            <p:nvGrpSpPr>
              <p:cNvPr id="42" name="Group 41"/>
              <p:cNvGrpSpPr/>
              <p:nvPr/>
            </p:nvGrpSpPr>
            <p:grpSpPr>
              <a:xfrm>
                <a:off x="4223438" y="4974031"/>
                <a:ext cx="9299523" cy="1709653"/>
                <a:chOff x="9367692" y="5209460"/>
                <a:chExt cx="12600826" cy="2708853"/>
              </a:xfrm>
            </p:grpSpPr>
            <p:sp>
              <p:nvSpPr>
                <p:cNvPr id="64"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3" name="Group 42"/>
              <p:cNvGrpSpPr/>
              <p:nvPr/>
            </p:nvGrpSpPr>
            <p:grpSpPr>
              <a:xfrm>
                <a:off x="4235055" y="6635691"/>
                <a:ext cx="9299523" cy="1709653"/>
                <a:chOff x="9367692" y="5209460"/>
                <a:chExt cx="12600826" cy="2708853"/>
              </a:xfrm>
            </p:grpSpPr>
            <p:sp>
              <p:nvSpPr>
                <p:cNvPr id="62"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63" name="Picture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4" name="Group 43"/>
              <p:cNvGrpSpPr/>
              <p:nvPr/>
            </p:nvGrpSpPr>
            <p:grpSpPr>
              <a:xfrm>
                <a:off x="4221302" y="8312091"/>
                <a:ext cx="9299523" cy="1709653"/>
                <a:chOff x="9367692" y="5209460"/>
                <a:chExt cx="12600826" cy="2708853"/>
              </a:xfrm>
            </p:grpSpPr>
            <p:sp>
              <p:nvSpPr>
                <p:cNvPr id="6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61" name="Picture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5" name="Group 44"/>
              <p:cNvGrpSpPr/>
              <p:nvPr/>
            </p:nvGrpSpPr>
            <p:grpSpPr>
              <a:xfrm>
                <a:off x="4212068" y="9988491"/>
                <a:ext cx="9299523" cy="1709653"/>
                <a:chOff x="9367692" y="5209460"/>
                <a:chExt cx="12600826" cy="2708853"/>
              </a:xfrm>
              <a:solidFill>
                <a:schemeClr val="accent2"/>
              </a:solidFill>
            </p:grpSpPr>
            <p:sp>
              <p:nvSpPr>
                <p:cNvPr id="58"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59" name="Pictur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46" name="Group 45"/>
              <p:cNvGrpSpPr/>
              <p:nvPr/>
            </p:nvGrpSpPr>
            <p:grpSpPr>
              <a:xfrm>
                <a:off x="6477910" y="5067179"/>
                <a:ext cx="6643323" cy="1436096"/>
                <a:chOff x="15576914" y="1962121"/>
                <a:chExt cx="6643323" cy="1436096"/>
              </a:xfrm>
            </p:grpSpPr>
            <p:sp>
              <p:nvSpPr>
                <p:cNvPr id="56" name="TextBox 55"/>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7" name="TextBox 56"/>
                <p:cNvSpPr txBox="1"/>
                <p:nvPr/>
              </p:nvSpPr>
              <p:spPr>
                <a:xfrm>
                  <a:off x="15576914" y="1962121"/>
                  <a:ext cx="4195296"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A</a:t>
                  </a:r>
                  <a:endParaRPr lang="id-ID" sz="3600" b="1" dirty="0">
                    <a:solidFill>
                      <a:schemeClr val="bg1"/>
                    </a:solidFill>
                    <a:latin typeface="Lato" pitchFamily="34" charset="0"/>
                    <a:ea typeface="Lato" pitchFamily="34" charset="0"/>
                    <a:cs typeface="Lato" pitchFamily="34" charset="0"/>
                  </a:endParaRPr>
                </a:p>
              </p:txBody>
            </p:sp>
          </p:grpSp>
          <p:grpSp>
            <p:nvGrpSpPr>
              <p:cNvPr id="47" name="Group 46"/>
              <p:cNvGrpSpPr/>
              <p:nvPr/>
            </p:nvGrpSpPr>
            <p:grpSpPr>
              <a:xfrm>
                <a:off x="6405182" y="6734547"/>
                <a:ext cx="6643323" cy="1436096"/>
                <a:chOff x="15576914" y="1962121"/>
                <a:chExt cx="6643323" cy="1436096"/>
              </a:xfrm>
            </p:grpSpPr>
            <p:sp>
              <p:nvSpPr>
                <p:cNvPr id="54" name="TextBox 53"/>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15576914" y="1962121"/>
                  <a:ext cx="4195296"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B</a:t>
                  </a:r>
                  <a:endParaRPr lang="id-ID" sz="3600" b="1" dirty="0">
                    <a:solidFill>
                      <a:schemeClr val="bg1"/>
                    </a:solidFill>
                    <a:latin typeface="Lato" pitchFamily="34" charset="0"/>
                    <a:ea typeface="Lato" pitchFamily="34" charset="0"/>
                    <a:cs typeface="Lato" pitchFamily="34" charset="0"/>
                  </a:endParaRPr>
                </a:p>
              </p:txBody>
            </p:sp>
          </p:grpSp>
          <p:grpSp>
            <p:nvGrpSpPr>
              <p:cNvPr id="48" name="Group 47"/>
              <p:cNvGrpSpPr/>
              <p:nvPr/>
            </p:nvGrpSpPr>
            <p:grpSpPr>
              <a:xfrm>
                <a:off x="6475805" y="8408275"/>
                <a:ext cx="6643323" cy="1436096"/>
                <a:chOff x="15576914" y="1962121"/>
                <a:chExt cx="6643323" cy="1436096"/>
              </a:xfrm>
            </p:grpSpPr>
            <p:sp>
              <p:nvSpPr>
                <p:cNvPr id="52" name="TextBox 5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15576914" y="1962121"/>
                  <a:ext cx="4195296"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C</a:t>
                  </a:r>
                  <a:endParaRPr lang="id-ID" sz="3600" b="1" dirty="0">
                    <a:solidFill>
                      <a:schemeClr val="bg1"/>
                    </a:solidFill>
                    <a:latin typeface="Lato" pitchFamily="34" charset="0"/>
                    <a:ea typeface="Lato" pitchFamily="34" charset="0"/>
                    <a:cs typeface="Lato" pitchFamily="34" charset="0"/>
                  </a:endParaRPr>
                </a:p>
              </p:txBody>
            </p:sp>
          </p:grpSp>
          <p:grpSp>
            <p:nvGrpSpPr>
              <p:cNvPr id="49" name="Group 48"/>
              <p:cNvGrpSpPr/>
              <p:nvPr/>
            </p:nvGrpSpPr>
            <p:grpSpPr>
              <a:xfrm>
                <a:off x="6403077" y="10075643"/>
                <a:ext cx="6643323" cy="1436096"/>
                <a:chOff x="15576914" y="1962121"/>
                <a:chExt cx="6643323" cy="1436096"/>
              </a:xfrm>
            </p:grpSpPr>
            <p:sp>
              <p:nvSpPr>
                <p:cNvPr id="50" name="TextBox 49"/>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5576914" y="1962121"/>
                  <a:ext cx="4195296"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 D</a:t>
                  </a:r>
                  <a:endParaRPr lang="id-ID" sz="3600" b="1" dirty="0">
                    <a:solidFill>
                      <a:schemeClr val="bg1"/>
                    </a:solidFill>
                    <a:latin typeface="Lato" pitchFamily="34" charset="0"/>
                    <a:ea typeface="Lato" pitchFamily="34" charset="0"/>
                    <a:cs typeface="Lato" pitchFamily="34" charset="0"/>
                  </a:endParaRPr>
                </a:p>
              </p:txBody>
            </p:sp>
          </p:grpSp>
        </p:grpSp>
        <p:grpSp>
          <p:nvGrpSpPr>
            <p:cNvPr id="66" name="Group 65"/>
            <p:cNvGrpSpPr/>
            <p:nvPr/>
          </p:nvGrpSpPr>
          <p:grpSpPr>
            <a:xfrm>
              <a:off x="10682719" y="3807004"/>
              <a:ext cx="2593796" cy="2593796"/>
              <a:chOff x="5684837" y="8229600"/>
              <a:chExt cx="5452844" cy="5452844"/>
            </a:xfrm>
          </p:grpSpPr>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8" name="Rectangle 139"/>
              <p:cNvSpPr/>
              <p:nvPr/>
            </p:nvSpPr>
            <p:spPr>
              <a:xfrm>
                <a:off x="6974600" y="8995646"/>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9"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0" name="Group 69"/>
            <p:cNvGrpSpPr/>
            <p:nvPr/>
          </p:nvGrpSpPr>
          <p:grpSpPr>
            <a:xfrm>
              <a:off x="10659811" y="5867400"/>
              <a:ext cx="2593796" cy="2593796"/>
              <a:chOff x="11347902" y="8263156"/>
              <a:chExt cx="5452844" cy="5452844"/>
            </a:xfrm>
          </p:grpSpPr>
          <p:pic>
            <p:nvPicPr>
              <p:cNvPr id="71"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72" name="Rectangle 139"/>
              <p:cNvSpPr/>
              <p:nvPr/>
            </p:nvSpPr>
            <p:spPr>
              <a:xfrm>
                <a:off x="12637665" y="9029202"/>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3" name="กลุ่ม 79"/>
              <p:cNvGrpSpPr/>
              <p:nvPr/>
            </p:nvGrpSpPr>
            <p:grpSpPr>
              <a:xfrm>
                <a:off x="13627245" y="9762741"/>
                <a:ext cx="1040499" cy="1553370"/>
                <a:chOff x="9260948" y="10553700"/>
                <a:chExt cx="447675" cy="668338"/>
              </a:xfrm>
              <a:solidFill>
                <a:schemeClr val="bg1"/>
              </a:solidFill>
            </p:grpSpPr>
            <p:sp>
              <p:nvSpPr>
                <p:cNvPr id="7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8" name="Group 77"/>
            <p:cNvGrpSpPr/>
            <p:nvPr/>
          </p:nvGrpSpPr>
          <p:grpSpPr>
            <a:xfrm>
              <a:off x="10659811" y="7998004"/>
              <a:ext cx="2593796" cy="2593796"/>
              <a:chOff x="24266" y="8229600"/>
              <a:chExt cx="5452844" cy="5452844"/>
            </a:xfrm>
          </p:grpSpPr>
          <p:pic>
            <p:nvPicPr>
              <p:cNvPr id="79" name="Picture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80" name="Rectangle 139"/>
              <p:cNvSpPr/>
              <p:nvPr/>
            </p:nvSpPr>
            <p:spPr>
              <a:xfrm>
                <a:off x="1314029" y="8995646"/>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8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2" name="Group 81"/>
            <p:cNvGrpSpPr/>
            <p:nvPr/>
          </p:nvGrpSpPr>
          <p:grpSpPr>
            <a:xfrm>
              <a:off x="10586607" y="10131604"/>
              <a:ext cx="2593796" cy="2593796"/>
              <a:chOff x="17008473" y="8263156"/>
              <a:chExt cx="5452844" cy="5452844"/>
            </a:xfrm>
          </p:grpSpPr>
          <p:pic>
            <p:nvPicPr>
              <p:cNvPr id="83" name="Picture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98" name="Rectangle 139"/>
              <p:cNvSpPr/>
              <p:nvPr/>
            </p:nvSpPr>
            <p:spPr>
              <a:xfrm>
                <a:off x="18298236" y="9029202"/>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99" name="กลุ่ม 63"/>
              <p:cNvGrpSpPr/>
              <p:nvPr/>
            </p:nvGrpSpPr>
            <p:grpSpPr>
              <a:xfrm>
                <a:off x="19136773" y="9762392"/>
                <a:ext cx="1483264" cy="1486955"/>
                <a:chOff x="17129509" y="11525195"/>
                <a:chExt cx="638175" cy="639763"/>
              </a:xfrm>
              <a:solidFill>
                <a:schemeClr val="bg1"/>
              </a:solidFill>
            </p:grpSpPr>
            <p:sp>
              <p:nvSpPr>
                <p:cNvPr id="10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grpSp>
        <p:nvGrpSpPr>
          <p:cNvPr id="147" name="กลุ่ม 54"/>
          <p:cNvGrpSpPr/>
          <p:nvPr/>
        </p:nvGrpSpPr>
        <p:grpSpPr>
          <a:xfrm>
            <a:off x="274637" y="1740931"/>
            <a:ext cx="12816888" cy="1535669"/>
            <a:chOff x="13443218" y="3159250"/>
            <a:chExt cx="12998995" cy="1535669"/>
          </a:xfrm>
        </p:grpSpPr>
        <p:sp>
          <p:nvSpPr>
            <p:cNvPr id="148" name="TextBox 147"/>
            <p:cNvSpPr txBox="1"/>
            <p:nvPr/>
          </p:nvSpPr>
          <p:spPr>
            <a:xfrm>
              <a:off x="13443218" y="3734692"/>
              <a:ext cx="12998995"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9" name="TextBox 148"/>
            <p:cNvSpPr txBox="1"/>
            <p:nvPr/>
          </p:nvSpPr>
          <p:spPr>
            <a:xfrm>
              <a:off x="13478046" y="3159250"/>
              <a:ext cx="4275671" cy="615517"/>
            </a:xfrm>
            <a:prstGeom prst="rect">
              <a:avLst/>
            </a:prstGeom>
            <a:noFill/>
          </p:spPr>
          <p:txBody>
            <a:bodyPr wrap="square" lIns="182843" tIns="91422" rIns="182843" bIns="91422" rtlCol="0">
              <a:spAutoFit/>
            </a:bodyPr>
            <a:lstStyle/>
            <a:p>
              <a:r>
                <a:rPr lang="en-US" sz="2800" b="1" dirty="0" smtClean="0">
                  <a:solidFill>
                    <a:schemeClr val="accent2"/>
                  </a:solidFill>
                  <a:latin typeface="Lato Black" pitchFamily="34" charset="0"/>
                  <a:ea typeface="Lato Black" pitchFamily="34" charset="0"/>
                  <a:cs typeface="Lato Black" pitchFamily="34" charset="0"/>
                </a:rPr>
                <a:t>DESCRIPTION  HERE</a:t>
              </a:r>
              <a:endParaRPr lang="id-ID" sz="2800" b="1" dirty="0">
                <a:solidFill>
                  <a:schemeClr val="accent2"/>
                </a:solidFill>
                <a:latin typeface="Lato Black" pitchFamily="34" charset="0"/>
                <a:ea typeface="Lato Black" pitchFamily="34" charset="0"/>
                <a:cs typeface="Lato Black" pitchFamily="34" charset="0"/>
              </a:endParaRPr>
            </a:p>
          </p:txBody>
        </p:sp>
      </p:grpSp>
      <p:grpSp>
        <p:nvGrpSpPr>
          <p:cNvPr id="157" name="กลุ่ม 22"/>
          <p:cNvGrpSpPr/>
          <p:nvPr/>
        </p:nvGrpSpPr>
        <p:grpSpPr>
          <a:xfrm>
            <a:off x="15133637" y="2417802"/>
            <a:ext cx="6629954" cy="2164426"/>
            <a:chOff x="3629317" y="3098222"/>
            <a:chExt cx="6629954" cy="2164426"/>
          </a:xfrm>
        </p:grpSpPr>
        <p:sp>
          <p:nvSpPr>
            <p:cNvPr id="158" name="Title 20"/>
            <p:cNvSpPr txBox="1">
              <a:spLocks/>
            </p:cNvSpPr>
            <p:nvPr/>
          </p:nvSpPr>
          <p:spPr bwMode="auto">
            <a:xfrm>
              <a:off x="3629317" y="3576020"/>
              <a:ext cx="6629954"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65000"/>
                    </a:schemeClr>
                  </a:solidFill>
                  <a:latin typeface="Lato" pitchFamily="34" charset="0"/>
                  <a:ea typeface="Lato" pitchFamily="34" charset="0"/>
                  <a:cs typeface="Lato" pitchFamily="34" charset="0"/>
                </a:rPr>
                <a:t>Lorem ipsum </a:t>
              </a:r>
              <a:r>
                <a:rPr lang="pt-BR" sz="2400" dirty="0" smtClean="0">
                  <a:solidFill>
                    <a:schemeClr val="bg1">
                      <a:lumMod val="65000"/>
                    </a:schemeClr>
                  </a:solidFill>
                  <a:latin typeface="Lato" pitchFamily="34" charset="0"/>
                  <a:ea typeface="Lato" pitchFamily="34" charset="0"/>
                  <a:cs typeface="Lato" pitchFamily="34" charset="0"/>
                </a:rPr>
                <a:t>dolor sit </a:t>
              </a:r>
              <a:r>
                <a:rPr lang="pt-BR" sz="2400" dirty="0">
                  <a:solidFill>
                    <a:schemeClr val="bg1">
                      <a:lumMod val="65000"/>
                    </a:schemeClr>
                  </a:solidFill>
                  <a:latin typeface="Lato" pitchFamily="34" charset="0"/>
                  <a:ea typeface="Lato" pitchFamily="34" charset="0"/>
                  <a:cs typeface="Lato" pitchFamily="34" charset="0"/>
                </a:rPr>
                <a:t>amet, consectetur adipiscing elit. Aliquam tincidunt ante nec sem </a:t>
              </a:r>
              <a:r>
                <a:rPr lang="pt-BR" sz="2400" dirty="0" err="1">
                  <a:solidFill>
                    <a:schemeClr val="bg1">
                      <a:lumMod val="65000"/>
                    </a:schemeClr>
                  </a:solidFill>
                  <a:latin typeface="Lato" pitchFamily="34" charset="0"/>
                  <a:ea typeface="Lato" pitchFamily="34" charset="0"/>
                  <a:cs typeface="Lato" pitchFamily="34" charset="0"/>
                </a:rPr>
                <a:t>congue</a:t>
              </a:r>
              <a:r>
                <a:rPr lang="pt-BR" sz="2400" dirty="0">
                  <a:solidFill>
                    <a:schemeClr val="bg1">
                      <a:lumMod val="65000"/>
                    </a:schemeClr>
                  </a:solidFill>
                  <a:latin typeface="Lato" pitchFamily="34" charset="0"/>
                  <a:ea typeface="Lato" pitchFamily="34" charset="0"/>
                  <a:cs typeface="Lato" pitchFamily="34" charset="0"/>
                </a:rPr>
                <a:t> </a:t>
              </a:r>
              <a:r>
                <a:rPr lang="pt-BR" sz="2400" dirty="0" err="1" smtClean="0">
                  <a:solidFill>
                    <a:schemeClr val="bg1">
                      <a:lumMod val="65000"/>
                    </a:schemeClr>
                  </a:solidFill>
                  <a:latin typeface="Lato" pitchFamily="34" charset="0"/>
                  <a:ea typeface="Lato" pitchFamily="34" charset="0"/>
                  <a:cs typeface="Lato" pitchFamily="34" charset="0"/>
                </a:rPr>
                <a:t>convaet</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9" name="TextBox 158"/>
            <p:cNvSpPr txBox="1"/>
            <p:nvPr/>
          </p:nvSpPr>
          <p:spPr>
            <a:xfrm>
              <a:off x="4003053" y="3098222"/>
              <a:ext cx="5951418" cy="553998"/>
            </a:xfrm>
            <a:prstGeom prst="rect">
              <a:avLst/>
            </a:prstGeom>
            <a:noFill/>
          </p:spPr>
          <p:txBody>
            <a:bodyPr wrap="square" rtlCol="0">
              <a:spAutoFit/>
            </a:bodyPr>
            <a:lstStyle/>
            <a:p>
              <a:pPr algn="ctr"/>
              <a:r>
                <a:rPr lang="en-US" sz="3000" b="1" dirty="0" smtClean="0">
                  <a:solidFill>
                    <a:schemeClr val="accent6"/>
                  </a:solidFill>
                  <a:latin typeface="Lato Black" charset="0"/>
                  <a:ea typeface="Lato Black" charset="0"/>
                  <a:cs typeface="Lato Black" charset="0"/>
                </a:rPr>
                <a:t>FEATURE PRODUCT</a:t>
              </a:r>
            </a:p>
          </p:txBody>
        </p:sp>
      </p:grpSp>
      <p:sp>
        <p:nvSpPr>
          <p:cNvPr id="160" name="TextBox 31"/>
          <p:cNvSpPr txBox="1">
            <a:spLocks noChangeArrowheads="1"/>
          </p:cNvSpPr>
          <p:nvPr/>
        </p:nvSpPr>
        <p:spPr bwMode="auto">
          <a:xfrm>
            <a:off x="16353391" y="735449"/>
            <a:ext cx="388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7000" b="1" smtClean="0">
                <a:solidFill>
                  <a:schemeClr val="accent3"/>
                </a:solidFill>
                <a:latin typeface="Lato Black" pitchFamily="34" charset="0"/>
                <a:ea typeface="Lato Black" pitchFamily="34" charset="0"/>
                <a:cs typeface="Lato Black" pitchFamily="34" charset="0"/>
              </a:rPr>
              <a:t>82%</a:t>
            </a:r>
            <a:endParaRPr lang="id-ID" sz="7000" b="1" dirty="0">
              <a:solidFill>
                <a:schemeClr val="accent3"/>
              </a:solidFill>
              <a:latin typeface="Lato Black" pitchFamily="34" charset="0"/>
              <a:ea typeface="Lato Black" pitchFamily="34" charset="0"/>
              <a:cs typeface="Lato Black" pitchFamily="34" charset="0"/>
            </a:endParaRPr>
          </a:p>
        </p:txBody>
      </p:sp>
      <p:grpSp>
        <p:nvGrpSpPr>
          <p:cNvPr id="161" name="กลุ่ม 1"/>
          <p:cNvGrpSpPr/>
          <p:nvPr/>
        </p:nvGrpSpPr>
        <p:grpSpPr>
          <a:xfrm>
            <a:off x="16658191" y="2033096"/>
            <a:ext cx="3429000" cy="176704"/>
            <a:chOff x="731836" y="7607630"/>
            <a:chExt cx="3657601" cy="240970"/>
          </a:xfrm>
        </p:grpSpPr>
        <p:sp>
          <p:nvSpPr>
            <p:cNvPr id="162"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3"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4"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5"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6"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167"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nvGrpSpPr>
          <p:cNvPr id="84" name="Group 83"/>
          <p:cNvGrpSpPr/>
          <p:nvPr/>
        </p:nvGrpSpPr>
        <p:grpSpPr>
          <a:xfrm>
            <a:off x="-67155" y="0"/>
            <a:ext cx="15438437" cy="1483379"/>
            <a:chOff x="-67155" y="0"/>
            <a:chExt cx="15438437" cy="1483379"/>
          </a:xfrm>
        </p:grpSpPr>
        <p:sp>
          <p:nvSpPr>
            <p:cNvPr id="85" name="Freeform 8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6" name="Group 85"/>
            <p:cNvGrpSpPr/>
            <p:nvPr/>
          </p:nvGrpSpPr>
          <p:grpSpPr>
            <a:xfrm>
              <a:off x="590441" y="0"/>
              <a:ext cx="12477882" cy="1259765"/>
              <a:chOff x="15970295" y="4973456"/>
              <a:chExt cx="12477882" cy="1259765"/>
            </a:xfrm>
          </p:grpSpPr>
          <p:sp>
            <p:nvSpPr>
              <p:cNvPr id="110"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111" name="TextBox 110"/>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124883170"/>
      </p:ext>
    </p:extLst>
  </p:cSld>
  <p:clrMapOvr>
    <a:masterClrMapping/>
  </p:clrMapOvr>
  <p:transition spd="slow">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กลุ่ม 33"/>
          <p:cNvGrpSpPr/>
          <p:nvPr/>
        </p:nvGrpSpPr>
        <p:grpSpPr>
          <a:xfrm>
            <a:off x="10162568" y="2492514"/>
            <a:ext cx="4683578" cy="5844799"/>
            <a:chOff x="1722437" y="3556308"/>
            <a:chExt cx="4843917" cy="6044892"/>
          </a:xfrm>
        </p:grpSpPr>
        <p:grpSp>
          <p:nvGrpSpPr>
            <p:cNvPr id="3" name="กลุ่ม 34"/>
            <p:cNvGrpSpPr/>
            <p:nvPr/>
          </p:nvGrpSpPr>
          <p:grpSpPr>
            <a:xfrm>
              <a:off x="1722437" y="3556308"/>
              <a:ext cx="4843917" cy="6044892"/>
              <a:chOff x="888609" y="3619938"/>
              <a:chExt cx="5726112" cy="6330728"/>
            </a:xfrm>
          </p:grpSpPr>
          <p:sp>
            <p:nvSpPr>
              <p:cNvPr id="8"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 name="TextBox 3"/>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 name="TextBox 4"/>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6"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7" name="TextBox 6"/>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 name="กลุ่ม 33"/>
          <p:cNvGrpSpPr/>
          <p:nvPr/>
        </p:nvGrpSpPr>
        <p:grpSpPr>
          <a:xfrm>
            <a:off x="5509822" y="2510451"/>
            <a:ext cx="4683578" cy="5844799"/>
            <a:chOff x="1722437" y="3556308"/>
            <a:chExt cx="4843917" cy="6044892"/>
          </a:xfrm>
        </p:grpSpPr>
        <p:grpSp>
          <p:nvGrpSpPr>
            <p:cNvPr id="11" name="กลุ่ม 34"/>
            <p:cNvGrpSpPr/>
            <p:nvPr/>
          </p:nvGrpSpPr>
          <p:grpSpPr>
            <a:xfrm>
              <a:off x="1722437" y="3556308"/>
              <a:ext cx="4843917" cy="6044892"/>
              <a:chOff x="888609" y="3619938"/>
              <a:chExt cx="5726112" cy="6330728"/>
            </a:xfrm>
          </p:grpSpPr>
          <p:sp>
            <p:nvSpPr>
              <p:cNvPr id="16"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2" name="TextBox 11"/>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3" name="TextBox 12"/>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14"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 name="TextBox 14"/>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8" name="กลุ่ม 33"/>
          <p:cNvGrpSpPr/>
          <p:nvPr/>
        </p:nvGrpSpPr>
        <p:grpSpPr>
          <a:xfrm>
            <a:off x="14841600" y="2510451"/>
            <a:ext cx="4683578" cy="5844799"/>
            <a:chOff x="1722437" y="3556308"/>
            <a:chExt cx="4843917" cy="6044892"/>
          </a:xfrm>
        </p:grpSpPr>
        <p:grpSp>
          <p:nvGrpSpPr>
            <p:cNvPr id="19" name="กลุ่ม 34"/>
            <p:cNvGrpSpPr/>
            <p:nvPr/>
          </p:nvGrpSpPr>
          <p:grpSpPr>
            <a:xfrm>
              <a:off x="1722437" y="3556308"/>
              <a:ext cx="4843917" cy="6044892"/>
              <a:chOff x="888609" y="3619938"/>
              <a:chExt cx="5726112" cy="6330728"/>
            </a:xfrm>
          </p:grpSpPr>
          <p:sp>
            <p:nvSpPr>
              <p:cNvPr id="24"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20" name="TextBox 19"/>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1" name="TextBox 20"/>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22"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3" name="TextBox 22"/>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26" name="Group 25"/>
          <p:cNvGrpSpPr/>
          <p:nvPr/>
        </p:nvGrpSpPr>
        <p:grpSpPr>
          <a:xfrm>
            <a:off x="5608637" y="8969514"/>
            <a:ext cx="4410453" cy="3679686"/>
            <a:chOff x="5608637" y="9220200"/>
            <a:chExt cx="4410453" cy="3679686"/>
          </a:xfrm>
        </p:grpSpPr>
        <p:sp>
          <p:nvSpPr>
            <p:cNvPr id="27" name="TextBox 26"/>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6"/>
                  </a:solidFill>
                  <a:latin typeface="Lato" pitchFamily="34" charset="0"/>
                  <a:ea typeface="Lato" pitchFamily="34" charset="0"/>
                  <a:cs typeface="Lato" pitchFamily="34" charset="0"/>
                </a:rPr>
                <a:t>DATA 01</a:t>
              </a:r>
              <a:endParaRPr lang="id-ID" sz="4000" b="1" dirty="0">
                <a:solidFill>
                  <a:schemeClr val="accent6"/>
                </a:solidFill>
                <a:latin typeface="Lato" pitchFamily="34" charset="0"/>
                <a:ea typeface="Lato" pitchFamily="34" charset="0"/>
                <a:cs typeface="Lato" pitchFamily="34" charset="0"/>
              </a:endParaRPr>
            </a:p>
          </p:txBody>
        </p:sp>
        <p:sp>
          <p:nvSpPr>
            <p:cNvPr id="28"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6"/>
                  </a:solidFill>
                  <a:latin typeface="Lato Black" pitchFamily="34" charset="0"/>
                  <a:ea typeface="Lato Black" pitchFamily="34" charset="0"/>
                  <a:cs typeface="Lato Black" pitchFamily="34" charset="0"/>
                </a:rPr>
                <a:t>75</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29"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30" name="Group 29"/>
          <p:cNvGrpSpPr/>
          <p:nvPr/>
        </p:nvGrpSpPr>
        <p:grpSpPr>
          <a:xfrm>
            <a:off x="10418384" y="8893314"/>
            <a:ext cx="4410453" cy="3679686"/>
            <a:chOff x="5608637" y="9220200"/>
            <a:chExt cx="4410453" cy="3679686"/>
          </a:xfrm>
        </p:grpSpPr>
        <p:sp>
          <p:nvSpPr>
            <p:cNvPr id="31" name="TextBox 30"/>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1"/>
                  </a:solidFill>
                  <a:latin typeface="Lato" pitchFamily="34" charset="0"/>
                  <a:ea typeface="Lato" pitchFamily="34" charset="0"/>
                  <a:cs typeface="Lato" pitchFamily="34" charset="0"/>
                </a:rPr>
                <a:t>DATA 02</a:t>
              </a:r>
              <a:endParaRPr lang="id-ID" sz="4000" b="1" dirty="0">
                <a:solidFill>
                  <a:schemeClr val="accent1"/>
                </a:solidFill>
                <a:latin typeface="Lato" pitchFamily="34" charset="0"/>
                <a:ea typeface="Lato" pitchFamily="34" charset="0"/>
                <a:cs typeface="Lato" pitchFamily="34" charset="0"/>
              </a:endParaRPr>
            </a:p>
          </p:txBody>
        </p:sp>
        <p:sp>
          <p:nvSpPr>
            <p:cNvPr id="32"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1"/>
                  </a:solidFill>
                  <a:latin typeface="Lato Black" pitchFamily="34" charset="0"/>
                  <a:ea typeface="Lato Black" pitchFamily="34" charset="0"/>
                  <a:cs typeface="Lato Black" pitchFamily="34" charset="0"/>
                </a:rPr>
                <a:t>68</a:t>
              </a:r>
              <a:r>
                <a:rPr lang="id-ID" sz="11200" b="1" dirty="0" smtClean="0">
                  <a:solidFill>
                    <a:schemeClr val="accent1"/>
                  </a:solidFill>
                  <a:latin typeface="Lato Black" pitchFamily="34" charset="0"/>
                  <a:ea typeface="Lato Black" pitchFamily="34" charset="0"/>
                  <a:cs typeface="Lato Black" pitchFamily="34" charset="0"/>
                </a:rPr>
                <a:t>%</a:t>
              </a:r>
              <a:endParaRPr lang="id-ID" sz="11200" b="1" dirty="0">
                <a:solidFill>
                  <a:schemeClr val="accent1"/>
                </a:solidFill>
                <a:latin typeface="Lato Black" pitchFamily="34" charset="0"/>
                <a:ea typeface="Lato Black" pitchFamily="34" charset="0"/>
                <a:cs typeface="Lato Black" pitchFamily="34" charset="0"/>
              </a:endParaRPr>
            </a:p>
          </p:txBody>
        </p:sp>
        <p:sp>
          <p:nvSpPr>
            <p:cNvPr id="33"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34" name="Group 33"/>
          <p:cNvGrpSpPr/>
          <p:nvPr/>
        </p:nvGrpSpPr>
        <p:grpSpPr>
          <a:xfrm>
            <a:off x="15286037" y="8893314"/>
            <a:ext cx="4410453" cy="3679686"/>
            <a:chOff x="5608637" y="9220200"/>
            <a:chExt cx="4410453" cy="3679686"/>
          </a:xfrm>
        </p:grpSpPr>
        <p:sp>
          <p:nvSpPr>
            <p:cNvPr id="35" name="TextBox 34"/>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03</a:t>
              </a:r>
              <a:endParaRPr lang="id-ID" sz="4000" b="1" dirty="0">
                <a:solidFill>
                  <a:schemeClr val="accent2"/>
                </a:solidFill>
                <a:latin typeface="Lato" pitchFamily="34" charset="0"/>
                <a:ea typeface="Lato" pitchFamily="34" charset="0"/>
                <a:cs typeface="Lato" pitchFamily="34" charset="0"/>
              </a:endParaRPr>
            </a:p>
          </p:txBody>
        </p:sp>
        <p:sp>
          <p:nvSpPr>
            <p:cNvPr id="36"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82</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37"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sp>
        <p:nvSpPr>
          <p:cNvPr id="41" name="Freeform 10"/>
          <p:cNvSpPr>
            <a:spLocks noEditPoints="1"/>
          </p:cNvSpPr>
          <p:nvPr/>
        </p:nvSpPr>
        <p:spPr bwMode="auto">
          <a:xfrm flipH="1">
            <a:off x="1836009" y="2590800"/>
            <a:ext cx="3239228" cy="7941332"/>
          </a:xfrm>
          <a:custGeom>
            <a:avLst/>
            <a:gdLst>
              <a:gd name="T0" fmla="*/ 6 w 153"/>
              <a:gd name="T1" fmla="*/ 120 h 358"/>
              <a:gd name="T2" fmla="*/ 11 w 153"/>
              <a:gd name="T3" fmla="*/ 132 h 358"/>
              <a:gd name="T4" fmla="*/ 23 w 153"/>
              <a:gd name="T5" fmla="*/ 137 h 358"/>
              <a:gd name="T6" fmla="*/ 44 w 153"/>
              <a:gd name="T7" fmla="*/ 144 h 358"/>
              <a:gd name="T8" fmla="*/ 58 w 153"/>
              <a:gd name="T9" fmla="*/ 150 h 358"/>
              <a:gd name="T10" fmla="*/ 58 w 153"/>
              <a:gd name="T11" fmla="*/ 165 h 358"/>
              <a:gd name="T12" fmla="*/ 52 w 153"/>
              <a:gd name="T13" fmla="*/ 199 h 358"/>
              <a:gd name="T14" fmla="*/ 51 w 153"/>
              <a:gd name="T15" fmla="*/ 209 h 358"/>
              <a:gd name="T16" fmla="*/ 47 w 153"/>
              <a:gd name="T17" fmla="*/ 231 h 358"/>
              <a:gd name="T18" fmla="*/ 45 w 153"/>
              <a:gd name="T19" fmla="*/ 256 h 358"/>
              <a:gd name="T20" fmla="*/ 48 w 153"/>
              <a:gd name="T21" fmla="*/ 297 h 358"/>
              <a:gd name="T22" fmla="*/ 43 w 153"/>
              <a:gd name="T23" fmla="*/ 323 h 358"/>
              <a:gd name="T24" fmla="*/ 23 w 153"/>
              <a:gd name="T25" fmla="*/ 337 h 358"/>
              <a:gd name="T26" fmla="*/ 26 w 153"/>
              <a:gd name="T27" fmla="*/ 344 h 358"/>
              <a:gd name="T28" fmla="*/ 58 w 153"/>
              <a:gd name="T29" fmla="*/ 333 h 358"/>
              <a:gd name="T30" fmla="*/ 72 w 153"/>
              <a:gd name="T31" fmla="*/ 325 h 358"/>
              <a:gd name="T32" fmla="*/ 76 w 153"/>
              <a:gd name="T33" fmla="*/ 255 h 358"/>
              <a:gd name="T34" fmla="*/ 93 w 153"/>
              <a:gd name="T35" fmla="*/ 223 h 358"/>
              <a:gd name="T36" fmla="*/ 96 w 153"/>
              <a:gd name="T37" fmla="*/ 242 h 358"/>
              <a:gd name="T38" fmla="*/ 100 w 153"/>
              <a:gd name="T39" fmla="*/ 263 h 358"/>
              <a:gd name="T40" fmla="*/ 95 w 153"/>
              <a:gd name="T41" fmla="*/ 307 h 358"/>
              <a:gd name="T42" fmla="*/ 97 w 153"/>
              <a:gd name="T43" fmla="*/ 337 h 358"/>
              <a:gd name="T44" fmla="*/ 100 w 153"/>
              <a:gd name="T45" fmla="*/ 357 h 358"/>
              <a:gd name="T46" fmla="*/ 115 w 153"/>
              <a:gd name="T47" fmla="*/ 337 h 358"/>
              <a:gd name="T48" fmla="*/ 121 w 153"/>
              <a:gd name="T49" fmla="*/ 292 h 358"/>
              <a:gd name="T50" fmla="*/ 130 w 153"/>
              <a:gd name="T51" fmla="*/ 208 h 358"/>
              <a:gd name="T52" fmla="*/ 135 w 153"/>
              <a:gd name="T53" fmla="*/ 153 h 358"/>
              <a:gd name="T54" fmla="*/ 152 w 153"/>
              <a:gd name="T55" fmla="*/ 124 h 358"/>
              <a:gd name="T56" fmla="*/ 148 w 153"/>
              <a:gd name="T57" fmla="*/ 76 h 358"/>
              <a:gd name="T58" fmla="*/ 116 w 153"/>
              <a:gd name="T59" fmla="*/ 50 h 358"/>
              <a:gd name="T60" fmla="*/ 109 w 153"/>
              <a:gd name="T61" fmla="*/ 34 h 358"/>
              <a:gd name="T62" fmla="*/ 113 w 153"/>
              <a:gd name="T63" fmla="*/ 22 h 358"/>
              <a:gd name="T64" fmla="*/ 99 w 153"/>
              <a:gd name="T65" fmla="*/ 1 h 358"/>
              <a:gd name="T66" fmla="*/ 82 w 153"/>
              <a:gd name="T67" fmla="*/ 4 h 358"/>
              <a:gd name="T68" fmla="*/ 76 w 153"/>
              <a:gd name="T69" fmla="*/ 24 h 358"/>
              <a:gd name="T70" fmla="*/ 76 w 153"/>
              <a:gd name="T71" fmla="*/ 33 h 358"/>
              <a:gd name="T72" fmla="*/ 82 w 153"/>
              <a:gd name="T73" fmla="*/ 47 h 358"/>
              <a:gd name="T74" fmla="*/ 51 w 153"/>
              <a:gd name="T75" fmla="*/ 63 h 358"/>
              <a:gd name="T76" fmla="*/ 45 w 153"/>
              <a:gd name="T77" fmla="*/ 95 h 358"/>
              <a:gd name="T78" fmla="*/ 41 w 153"/>
              <a:gd name="T79" fmla="*/ 115 h 358"/>
              <a:gd name="T80" fmla="*/ 2 w 153"/>
              <a:gd name="T81" fmla="*/ 113 h 358"/>
              <a:gd name="T82" fmla="*/ 83 w 153"/>
              <a:gd name="T83" fmla="*/ 48 h 358"/>
              <a:gd name="T84" fmla="*/ 101 w 153"/>
              <a:gd name="T85" fmla="*/ 78 h 358"/>
              <a:gd name="T86" fmla="*/ 97 w 153"/>
              <a:gd name="T87" fmla="*/ 60 h 358"/>
              <a:gd name="T88" fmla="*/ 88 w 153"/>
              <a:gd name="T89" fmla="*/ 75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3" h="358">
                <a:moveTo>
                  <a:pt x="7" y="117"/>
                </a:moveTo>
                <a:cubicBezTo>
                  <a:pt x="7" y="117"/>
                  <a:pt x="7" y="118"/>
                  <a:pt x="6" y="118"/>
                </a:cubicBezTo>
                <a:cubicBezTo>
                  <a:pt x="6" y="119"/>
                  <a:pt x="6" y="120"/>
                  <a:pt x="6" y="120"/>
                </a:cubicBezTo>
                <a:cubicBezTo>
                  <a:pt x="5" y="122"/>
                  <a:pt x="5" y="122"/>
                  <a:pt x="5" y="122"/>
                </a:cubicBezTo>
                <a:cubicBezTo>
                  <a:pt x="5" y="122"/>
                  <a:pt x="6" y="124"/>
                  <a:pt x="10" y="126"/>
                </a:cubicBezTo>
                <a:cubicBezTo>
                  <a:pt x="10" y="126"/>
                  <a:pt x="10" y="132"/>
                  <a:pt x="11" y="132"/>
                </a:cubicBezTo>
                <a:cubicBezTo>
                  <a:pt x="12" y="133"/>
                  <a:pt x="13" y="133"/>
                  <a:pt x="14" y="134"/>
                </a:cubicBezTo>
                <a:cubicBezTo>
                  <a:pt x="16" y="134"/>
                  <a:pt x="15" y="135"/>
                  <a:pt x="16" y="135"/>
                </a:cubicBezTo>
                <a:cubicBezTo>
                  <a:pt x="16" y="136"/>
                  <a:pt x="23" y="137"/>
                  <a:pt x="23" y="137"/>
                </a:cubicBezTo>
                <a:cubicBezTo>
                  <a:pt x="23" y="137"/>
                  <a:pt x="29" y="153"/>
                  <a:pt x="33" y="153"/>
                </a:cubicBezTo>
                <a:cubicBezTo>
                  <a:pt x="33" y="153"/>
                  <a:pt x="42" y="146"/>
                  <a:pt x="42" y="145"/>
                </a:cubicBezTo>
                <a:cubicBezTo>
                  <a:pt x="43" y="145"/>
                  <a:pt x="44" y="144"/>
                  <a:pt x="44" y="144"/>
                </a:cubicBezTo>
                <a:cubicBezTo>
                  <a:pt x="45" y="144"/>
                  <a:pt x="46" y="143"/>
                  <a:pt x="46" y="143"/>
                </a:cubicBezTo>
                <a:cubicBezTo>
                  <a:pt x="58" y="147"/>
                  <a:pt x="58" y="147"/>
                  <a:pt x="58" y="147"/>
                </a:cubicBezTo>
                <a:cubicBezTo>
                  <a:pt x="58" y="147"/>
                  <a:pt x="59" y="149"/>
                  <a:pt x="58" y="150"/>
                </a:cubicBezTo>
                <a:cubicBezTo>
                  <a:pt x="58" y="151"/>
                  <a:pt x="57" y="154"/>
                  <a:pt x="58" y="156"/>
                </a:cubicBezTo>
                <a:cubicBezTo>
                  <a:pt x="58" y="159"/>
                  <a:pt x="57" y="160"/>
                  <a:pt x="56" y="161"/>
                </a:cubicBezTo>
                <a:cubicBezTo>
                  <a:pt x="56" y="161"/>
                  <a:pt x="58" y="164"/>
                  <a:pt x="58" y="165"/>
                </a:cubicBezTo>
                <a:cubicBezTo>
                  <a:pt x="57" y="166"/>
                  <a:pt x="56" y="174"/>
                  <a:pt x="56" y="174"/>
                </a:cubicBezTo>
                <a:cubicBezTo>
                  <a:pt x="56" y="174"/>
                  <a:pt x="53" y="196"/>
                  <a:pt x="53" y="197"/>
                </a:cubicBezTo>
                <a:cubicBezTo>
                  <a:pt x="52" y="198"/>
                  <a:pt x="52" y="199"/>
                  <a:pt x="52" y="199"/>
                </a:cubicBezTo>
                <a:cubicBezTo>
                  <a:pt x="52" y="199"/>
                  <a:pt x="52" y="203"/>
                  <a:pt x="52" y="203"/>
                </a:cubicBezTo>
                <a:cubicBezTo>
                  <a:pt x="53" y="203"/>
                  <a:pt x="52" y="204"/>
                  <a:pt x="52" y="205"/>
                </a:cubicBezTo>
                <a:cubicBezTo>
                  <a:pt x="52" y="205"/>
                  <a:pt x="52" y="208"/>
                  <a:pt x="51" y="209"/>
                </a:cubicBezTo>
                <a:cubicBezTo>
                  <a:pt x="50" y="210"/>
                  <a:pt x="51" y="211"/>
                  <a:pt x="50" y="212"/>
                </a:cubicBezTo>
                <a:cubicBezTo>
                  <a:pt x="49" y="214"/>
                  <a:pt x="48" y="221"/>
                  <a:pt x="48" y="221"/>
                </a:cubicBezTo>
                <a:cubicBezTo>
                  <a:pt x="48" y="221"/>
                  <a:pt x="47" y="230"/>
                  <a:pt x="47" y="231"/>
                </a:cubicBezTo>
                <a:cubicBezTo>
                  <a:pt x="47" y="232"/>
                  <a:pt x="46" y="238"/>
                  <a:pt x="46" y="238"/>
                </a:cubicBezTo>
                <a:cubicBezTo>
                  <a:pt x="46" y="238"/>
                  <a:pt x="45" y="243"/>
                  <a:pt x="44" y="245"/>
                </a:cubicBezTo>
                <a:cubicBezTo>
                  <a:pt x="44" y="248"/>
                  <a:pt x="44" y="254"/>
                  <a:pt x="45" y="256"/>
                </a:cubicBezTo>
                <a:cubicBezTo>
                  <a:pt x="46" y="257"/>
                  <a:pt x="49" y="280"/>
                  <a:pt x="49" y="283"/>
                </a:cubicBezTo>
                <a:cubicBezTo>
                  <a:pt x="48" y="285"/>
                  <a:pt x="49" y="286"/>
                  <a:pt x="49" y="287"/>
                </a:cubicBezTo>
                <a:cubicBezTo>
                  <a:pt x="49" y="287"/>
                  <a:pt x="48" y="296"/>
                  <a:pt x="48" y="297"/>
                </a:cubicBezTo>
                <a:cubicBezTo>
                  <a:pt x="48" y="298"/>
                  <a:pt x="48" y="304"/>
                  <a:pt x="47" y="305"/>
                </a:cubicBezTo>
                <a:cubicBezTo>
                  <a:pt x="47" y="305"/>
                  <a:pt x="46" y="312"/>
                  <a:pt x="47" y="314"/>
                </a:cubicBezTo>
                <a:cubicBezTo>
                  <a:pt x="47" y="317"/>
                  <a:pt x="43" y="322"/>
                  <a:pt x="43" y="323"/>
                </a:cubicBezTo>
                <a:cubicBezTo>
                  <a:pt x="43" y="324"/>
                  <a:pt x="41" y="325"/>
                  <a:pt x="41" y="326"/>
                </a:cubicBezTo>
                <a:cubicBezTo>
                  <a:pt x="41" y="327"/>
                  <a:pt x="33" y="332"/>
                  <a:pt x="32" y="332"/>
                </a:cubicBezTo>
                <a:cubicBezTo>
                  <a:pt x="31" y="332"/>
                  <a:pt x="23" y="336"/>
                  <a:pt x="23" y="337"/>
                </a:cubicBezTo>
                <a:cubicBezTo>
                  <a:pt x="23" y="338"/>
                  <a:pt x="23" y="338"/>
                  <a:pt x="23" y="338"/>
                </a:cubicBezTo>
                <a:cubicBezTo>
                  <a:pt x="23" y="338"/>
                  <a:pt x="21" y="338"/>
                  <a:pt x="21" y="339"/>
                </a:cubicBezTo>
                <a:cubicBezTo>
                  <a:pt x="21" y="339"/>
                  <a:pt x="23" y="343"/>
                  <a:pt x="26" y="344"/>
                </a:cubicBezTo>
                <a:cubicBezTo>
                  <a:pt x="26" y="344"/>
                  <a:pt x="41" y="343"/>
                  <a:pt x="44" y="342"/>
                </a:cubicBezTo>
                <a:cubicBezTo>
                  <a:pt x="47" y="340"/>
                  <a:pt x="50" y="338"/>
                  <a:pt x="50" y="338"/>
                </a:cubicBezTo>
                <a:cubicBezTo>
                  <a:pt x="50" y="338"/>
                  <a:pt x="57" y="333"/>
                  <a:pt x="58" y="333"/>
                </a:cubicBezTo>
                <a:cubicBezTo>
                  <a:pt x="59" y="335"/>
                  <a:pt x="59" y="335"/>
                  <a:pt x="59" y="335"/>
                </a:cubicBezTo>
                <a:cubicBezTo>
                  <a:pt x="59" y="335"/>
                  <a:pt x="72" y="333"/>
                  <a:pt x="73" y="331"/>
                </a:cubicBezTo>
                <a:cubicBezTo>
                  <a:pt x="74" y="330"/>
                  <a:pt x="72" y="326"/>
                  <a:pt x="72" y="325"/>
                </a:cubicBezTo>
                <a:cubicBezTo>
                  <a:pt x="71" y="324"/>
                  <a:pt x="72" y="324"/>
                  <a:pt x="72" y="324"/>
                </a:cubicBezTo>
                <a:cubicBezTo>
                  <a:pt x="72" y="319"/>
                  <a:pt x="72" y="319"/>
                  <a:pt x="72" y="319"/>
                </a:cubicBezTo>
                <a:cubicBezTo>
                  <a:pt x="72" y="319"/>
                  <a:pt x="76" y="257"/>
                  <a:pt x="76" y="255"/>
                </a:cubicBezTo>
                <a:cubicBezTo>
                  <a:pt x="76" y="255"/>
                  <a:pt x="76" y="254"/>
                  <a:pt x="76" y="252"/>
                </a:cubicBezTo>
                <a:cubicBezTo>
                  <a:pt x="77" y="251"/>
                  <a:pt x="90" y="215"/>
                  <a:pt x="90" y="215"/>
                </a:cubicBezTo>
                <a:cubicBezTo>
                  <a:pt x="90" y="214"/>
                  <a:pt x="92" y="218"/>
                  <a:pt x="93" y="223"/>
                </a:cubicBezTo>
                <a:cubicBezTo>
                  <a:pt x="93" y="223"/>
                  <a:pt x="94" y="229"/>
                  <a:pt x="94" y="230"/>
                </a:cubicBezTo>
                <a:cubicBezTo>
                  <a:pt x="93" y="231"/>
                  <a:pt x="94" y="235"/>
                  <a:pt x="95" y="237"/>
                </a:cubicBezTo>
                <a:cubicBezTo>
                  <a:pt x="96" y="239"/>
                  <a:pt x="96" y="241"/>
                  <a:pt x="96" y="242"/>
                </a:cubicBezTo>
                <a:cubicBezTo>
                  <a:pt x="96" y="242"/>
                  <a:pt x="98" y="249"/>
                  <a:pt x="97" y="249"/>
                </a:cubicBezTo>
                <a:cubicBezTo>
                  <a:pt x="97" y="250"/>
                  <a:pt x="97" y="257"/>
                  <a:pt x="97" y="258"/>
                </a:cubicBezTo>
                <a:cubicBezTo>
                  <a:pt x="97" y="260"/>
                  <a:pt x="100" y="262"/>
                  <a:pt x="100" y="263"/>
                </a:cubicBezTo>
                <a:cubicBezTo>
                  <a:pt x="100" y="264"/>
                  <a:pt x="97" y="282"/>
                  <a:pt x="98" y="286"/>
                </a:cubicBezTo>
                <a:cubicBezTo>
                  <a:pt x="98" y="286"/>
                  <a:pt x="96" y="291"/>
                  <a:pt x="96" y="294"/>
                </a:cubicBezTo>
                <a:cubicBezTo>
                  <a:pt x="95" y="297"/>
                  <a:pt x="95" y="307"/>
                  <a:pt x="95" y="307"/>
                </a:cubicBezTo>
                <a:cubicBezTo>
                  <a:pt x="93" y="323"/>
                  <a:pt x="93" y="323"/>
                  <a:pt x="93" y="323"/>
                </a:cubicBezTo>
                <a:cubicBezTo>
                  <a:pt x="93" y="323"/>
                  <a:pt x="92" y="328"/>
                  <a:pt x="93" y="330"/>
                </a:cubicBezTo>
                <a:cubicBezTo>
                  <a:pt x="94" y="332"/>
                  <a:pt x="97" y="337"/>
                  <a:pt x="97" y="337"/>
                </a:cubicBezTo>
                <a:cubicBezTo>
                  <a:pt x="97" y="337"/>
                  <a:pt x="96" y="344"/>
                  <a:pt x="96" y="344"/>
                </a:cubicBezTo>
                <a:cubicBezTo>
                  <a:pt x="96" y="345"/>
                  <a:pt x="95" y="346"/>
                  <a:pt x="95" y="346"/>
                </a:cubicBezTo>
                <a:cubicBezTo>
                  <a:pt x="95" y="346"/>
                  <a:pt x="95" y="356"/>
                  <a:pt x="100" y="357"/>
                </a:cubicBezTo>
                <a:cubicBezTo>
                  <a:pt x="100" y="357"/>
                  <a:pt x="107" y="358"/>
                  <a:pt x="109" y="357"/>
                </a:cubicBezTo>
                <a:cubicBezTo>
                  <a:pt x="112" y="357"/>
                  <a:pt x="117" y="349"/>
                  <a:pt x="116" y="345"/>
                </a:cubicBezTo>
                <a:cubicBezTo>
                  <a:pt x="115" y="341"/>
                  <a:pt x="115" y="337"/>
                  <a:pt x="115" y="337"/>
                </a:cubicBezTo>
                <a:cubicBezTo>
                  <a:pt x="115" y="337"/>
                  <a:pt x="115" y="336"/>
                  <a:pt x="116" y="336"/>
                </a:cubicBezTo>
                <a:cubicBezTo>
                  <a:pt x="116" y="335"/>
                  <a:pt x="117" y="326"/>
                  <a:pt x="119" y="323"/>
                </a:cubicBezTo>
                <a:cubicBezTo>
                  <a:pt x="121" y="321"/>
                  <a:pt x="122" y="294"/>
                  <a:pt x="121" y="292"/>
                </a:cubicBezTo>
                <a:cubicBezTo>
                  <a:pt x="121" y="290"/>
                  <a:pt x="123" y="269"/>
                  <a:pt x="123" y="267"/>
                </a:cubicBezTo>
                <a:cubicBezTo>
                  <a:pt x="123" y="266"/>
                  <a:pt x="124" y="243"/>
                  <a:pt x="124" y="242"/>
                </a:cubicBezTo>
                <a:cubicBezTo>
                  <a:pt x="124" y="241"/>
                  <a:pt x="131" y="209"/>
                  <a:pt x="130" y="208"/>
                </a:cubicBezTo>
                <a:cubicBezTo>
                  <a:pt x="129" y="208"/>
                  <a:pt x="139" y="206"/>
                  <a:pt x="142" y="202"/>
                </a:cubicBezTo>
                <a:cubicBezTo>
                  <a:pt x="142" y="202"/>
                  <a:pt x="138" y="163"/>
                  <a:pt x="137" y="162"/>
                </a:cubicBezTo>
                <a:cubicBezTo>
                  <a:pt x="136" y="160"/>
                  <a:pt x="135" y="153"/>
                  <a:pt x="135" y="153"/>
                </a:cubicBezTo>
                <a:cubicBezTo>
                  <a:pt x="135" y="153"/>
                  <a:pt x="134" y="148"/>
                  <a:pt x="134" y="148"/>
                </a:cubicBezTo>
                <a:cubicBezTo>
                  <a:pt x="135" y="148"/>
                  <a:pt x="151" y="142"/>
                  <a:pt x="153" y="129"/>
                </a:cubicBezTo>
                <a:cubicBezTo>
                  <a:pt x="153" y="129"/>
                  <a:pt x="152" y="124"/>
                  <a:pt x="152" y="124"/>
                </a:cubicBezTo>
                <a:cubicBezTo>
                  <a:pt x="151" y="124"/>
                  <a:pt x="150" y="98"/>
                  <a:pt x="151" y="97"/>
                </a:cubicBezTo>
                <a:cubicBezTo>
                  <a:pt x="151" y="96"/>
                  <a:pt x="150" y="88"/>
                  <a:pt x="150" y="88"/>
                </a:cubicBezTo>
                <a:cubicBezTo>
                  <a:pt x="150" y="88"/>
                  <a:pt x="149" y="76"/>
                  <a:pt x="148" y="76"/>
                </a:cubicBezTo>
                <a:cubicBezTo>
                  <a:pt x="147" y="75"/>
                  <a:pt x="148" y="68"/>
                  <a:pt x="148" y="67"/>
                </a:cubicBezTo>
                <a:cubicBezTo>
                  <a:pt x="148" y="66"/>
                  <a:pt x="147" y="61"/>
                  <a:pt x="139" y="59"/>
                </a:cubicBezTo>
                <a:cubicBezTo>
                  <a:pt x="132" y="57"/>
                  <a:pt x="116" y="50"/>
                  <a:pt x="116" y="50"/>
                </a:cubicBezTo>
                <a:cubicBezTo>
                  <a:pt x="116" y="50"/>
                  <a:pt x="115" y="48"/>
                  <a:pt x="113" y="48"/>
                </a:cubicBezTo>
                <a:cubicBezTo>
                  <a:pt x="111" y="47"/>
                  <a:pt x="109" y="42"/>
                  <a:pt x="107" y="42"/>
                </a:cubicBezTo>
                <a:cubicBezTo>
                  <a:pt x="107" y="42"/>
                  <a:pt x="109" y="36"/>
                  <a:pt x="109" y="34"/>
                </a:cubicBezTo>
                <a:cubicBezTo>
                  <a:pt x="109" y="34"/>
                  <a:pt x="111" y="33"/>
                  <a:pt x="112" y="32"/>
                </a:cubicBezTo>
                <a:cubicBezTo>
                  <a:pt x="112" y="31"/>
                  <a:pt x="113" y="29"/>
                  <a:pt x="112" y="28"/>
                </a:cubicBezTo>
                <a:cubicBezTo>
                  <a:pt x="112" y="27"/>
                  <a:pt x="114" y="24"/>
                  <a:pt x="113" y="22"/>
                </a:cubicBezTo>
                <a:cubicBezTo>
                  <a:pt x="113" y="22"/>
                  <a:pt x="114" y="19"/>
                  <a:pt x="110" y="20"/>
                </a:cubicBezTo>
                <a:cubicBezTo>
                  <a:pt x="110" y="20"/>
                  <a:pt x="110" y="5"/>
                  <a:pt x="102" y="2"/>
                </a:cubicBezTo>
                <a:cubicBezTo>
                  <a:pt x="102" y="2"/>
                  <a:pt x="101" y="1"/>
                  <a:pt x="99" y="1"/>
                </a:cubicBezTo>
                <a:cubicBezTo>
                  <a:pt x="97" y="0"/>
                  <a:pt x="96" y="1"/>
                  <a:pt x="95" y="1"/>
                </a:cubicBezTo>
                <a:cubicBezTo>
                  <a:pt x="94" y="0"/>
                  <a:pt x="90" y="0"/>
                  <a:pt x="89" y="0"/>
                </a:cubicBezTo>
                <a:cubicBezTo>
                  <a:pt x="88" y="1"/>
                  <a:pt x="83" y="4"/>
                  <a:pt x="82" y="4"/>
                </a:cubicBezTo>
                <a:cubicBezTo>
                  <a:pt x="82" y="4"/>
                  <a:pt x="77" y="8"/>
                  <a:pt x="77" y="10"/>
                </a:cubicBezTo>
                <a:cubicBezTo>
                  <a:pt x="77" y="12"/>
                  <a:pt x="75" y="16"/>
                  <a:pt x="77" y="20"/>
                </a:cubicBezTo>
                <a:cubicBezTo>
                  <a:pt x="78" y="24"/>
                  <a:pt x="76" y="24"/>
                  <a:pt x="76" y="24"/>
                </a:cubicBezTo>
                <a:cubicBezTo>
                  <a:pt x="76" y="24"/>
                  <a:pt x="75" y="23"/>
                  <a:pt x="75" y="23"/>
                </a:cubicBezTo>
                <a:cubicBezTo>
                  <a:pt x="74" y="24"/>
                  <a:pt x="74" y="29"/>
                  <a:pt x="75" y="29"/>
                </a:cubicBezTo>
                <a:cubicBezTo>
                  <a:pt x="75" y="30"/>
                  <a:pt x="76" y="33"/>
                  <a:pt x="76" y="33"/>
                </a:cubicBezTo>
                <a:cubicBezTo>
                  <a:pt x="76" y="33"/>
                  <a:pt x="77" y="35"/>
                  <a:pt x="79" y="36"/>
                </a:cubicBezTo>
                <a:cubicBezTo>
                  <a:pt x="79" y="36"/>
                  <a:pt x="81" y="44"/>
                  <a:pt x="83" y="44"/>
                </a:cubicBezTo>
                <a:cubicBezTo>
                  <a:pt x="83" y="44"/>
                  <a:pt x="83" y="47"/>
                  <a:pt x="82" y="47"/>
                </a:cubicBezTo>
                <a:cubicBezTo>
                  <a:pt x="82" y="48"/>
                  <a:pt x="77" y="51"/>
                  <a:pt x="77" y="51"/>
                </a:cubicBezTo>
                <a:cubicBezTo>
                  <a:pt x="77" y="51"/>
                  <a:pt x="61" y="58"/>
                  <a:pt x="60" y="58"/>
                </a:cubicBezTo>
                <a:cubicBezTo>
                  <a:pt x="59" y="58"/>
                  <a:pt x="51" y="63"/>
                  <a:pt x="51" y="63"/>
                </a:cubicBezTo>
                <a:cubicBezTo>
                  <a:pt x="51" y="64"/>
                  <a:pt x="47" y="66"/>
                  <a:pt x="48" y="69"/>
                </a:cubicBezTo>
                <a:cubicBezTo>
                  <a:pt x="48" y="73"/>
                  <a:pt x="46" y="82"/>
                  <a:pt x="46" y="82"/>
                </a:cubicBezTo>
                <a:cubicBezTo>
                  <a:pt x="45" y="95"/>
                  <a:pt x="45" y="95"/>
                  <a:pt x="45" y="95"/>
                </a:cubicBezTo>
                <a:cubicBezTo>
                  <a:pt x="45" y="95"/>
                  <a:pt x="44" y="100"/>
                  <a:pt x="45" y="102"/>
                </a:cubicBezTo>
                <a:cubicBezTo>
                  <a:pt x="45" y="104"/>
                  <a:pt x="43" y="108"/>
                  <a:pt x="42" y="109"/>
                </a:cubicBezTo>
                <a:cubicBezTo>
                  <a:pt x="42" y="110"/>
                  <a:pt x="41" y="115"/>
                  <a:pt x="41" y="115"/>
                </a:cubicBezTo>
                <a:cubicBezTo>
                  <a:pt x="40" y="117"/>
                  <a:pt x="40" y="117"/>
                  <a:pt x="40" y="117"/>
                </a:cubicBezTo>
                <a:cubicBezTo>
                  <a:pt x="40" y="117"/>
                  <a:pt x="4" y="108"/>
                  <a:pt x="2" y="109"/>
                </a:cubicBezTo>
                <a:cubicBezTo>
                  <a:pt x="0" y="110"/>
                  <a:pt x="1" y="112"/>
                  <a:pt x="2" y="113"/>
                </a:cubicBezTo>
                <a:cubicBezTo>
                  <a:pt x="3" y="114"/>
                  <a:pt x="7" y="117"/>
                  <a:pt x="7" y="117"/>
                </a:cubicBezTo>
                <a:close/>
                <a:moveTo>
                  <a:pt x="80" y="52"/>
                </a:moveTo>
                <a:cubicBezTo>
                  <a:pt x="83" y="48"/>
                  <a:pt x="83" y="48"/>
                  <a:pt x="83" y="48"/>
                </a:cubicBezTo>
                <a:cubicBezTo>
                  <a:pt x="83" y="48"/>
                  <a:pt x="86" y="53"/>
                  <a:pt x="93" y="55"/>
                </a:cubicBezTo>
                <a:cubicBezTo>
                  <a:pt x="98" y="59"/>
                  <a:pt x="110" y="45"/>
                  <a:pt x="110" y="45"/>
                </a:cubicBezTo>
                <a:cubicBezTo>
                  <a:pt x="111" y="49"/>
                  <a:pt x="106" y="65"/>
                  <a:pt x="101" y="78"/>
                </a:cubicBezTo>
                <a:cubicBezTo>
                  <a:pt x="97" y="66"/>
                  <a:pt x="97" y="66"/>
                  <a:pt x="97" y="66"/>
                </a:cubicBezTo>
                <a:cubicBezTo>
                  <a:pt x="97" y="66"/>
                  <a:pt x="99" y="67"/>
                  <a:pt x="100" y="66"/>
                </a:cubicBezTo>
                <a:cubicBezTo>
                  <a:pt x="101" y="64"/>
                  <a:pt x="98" y="60"/>
                  <a:pt x="97" y="60"/>
                </a:cubicBezTo>
                <a:cubicBezTo>
                  <a:pt x="96" y="60"/>
                  <a:pt x="93" y="60"/>
                  <a:pt x="92" y="63"/>
                </a:cubicBezTo>
                <a:cubicBezTo>
                  <a:pt x="92" y="66"/>
                  <a:pt x="94" y="66"/>
                  <a:pt x="94" y="66"/>
                </a:cubicBezTo>
                <a:cubicBezTo>
                  <a:pt x="88" y="75"/>
                  <a:pt x="88" y="75"/>
                  <a:pt x="88" y="75"/>
                </a:cubicBezTo>
                <a:cubicBezTo>
                  <a:pt x="84" y="64"/>
                  <a:pt x="80" y="52"/>
                  <a:pt x="80" y="5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42" name="Freeform 6"/>
          <p:cNvSpPr>
            <a:spLocks noEditPoints="1"/>
          </p:cNvSpPr>
          <p:nvPr/>
        </p:nvSpPr>
        <p:spPr bwMode="auto">
          <a:xfrm>
            <a:off x="20258842" y="2704329"/>
            <a:ext cx="1885195" cy="7632212"/>
          </a:xfrm>
          <a:custGeom>
            <a:avLst/>
            <a:gdLst>
              <a:gd name="T0" fmla="*/ 10 w 85"/>
              <a:gd name="T1" fmla="*/ 141 h 344"/>
              <a:gd name="T2" fmla="*/ 11 w 85"/>
              <a:gd name="T3" fmla="*/ 158 h 344"/>
              <a:gd name="T4" fmla="*/ 20 w 85"/>
              <a:gd name="T5" fmla="*/ 216 h 344"/>
              <a:gd name="T6" fmla="*/ 25 w 85"/>
              <a:gd name="T7" fmla="*/ 221 h 344"/>
              <a:gd name="T8" fmla="*/ 29 w 85"/>
              <a:gd name="T9" fmla="*/ 254 h 344"/>
              <a:gd name="T10" fmla="*/ 32 w 85"/>
              <a:gd name="T11" fmla="*/ 310 h 344"/>
              <a:gd name="T12" fmla="*/ 35 w 85"/>
              <a:gd name="T13" fmla="*/ 324 h 344"/>
              <a:gd name="T14" fmla="*/ 37 w 85"/>
              <a:gd name="T15" fmla="*/ 328 h 344"/>
              <a:gd name="T16" fmla="*/ 44 w 85"/>
              <a:gd name="T17" fmla="*/ 343 h 344"/>
              <a:gd name="T18" fmla="*/ 52 w 85"/>
              <a:gd name="T19" fmla="*/ 315 h 344"/>
              <a:gd name="T20" fmla="*/ 65 w 85"/>
              <a:gd name="T21" fmla="*/ 251 h 344"/>
              <a:gd name="T22" fmla="*/ 66 w 85"/>
              <a:gd name="T23" fmla="*/ 220 h 344"/>
              <a:gd name="T24" fmla="*/ 74 w 85"/>
              <a:gd name="T25" fmla="*/ 176 h 344"/>
              <a:gd name="T26" fmla="*/ 81 w 85"/>
              <a:gd name="T27" fmla="*/ 155 h 344"/>
              <a:gd name="T28" fmla="*/ 74 w 85"/>
              <a:gd name="T29" fmla="*/ 124 h 344"/>
              <a:gd name="T30" fmla="*/ 84 w 85"/>
              <a:gd name="T31" fmla="*/ 89 h 344"/>
              <a:gd name="T32" fmla="*/ 75 w 85"/>
              <a:gd name="T33" fmla="*/ 58 h 344"/>
              <a:gd name="T34" fmla="*/ 66 w 85"/>
              <a:gd name="T35" fmla="*/ 48 h 344"/>
              <a:gd name="T36" fmla="*/ 60 w 85"/>
              <a:gd name="T37" fmla="*/ 34 h 344"/>
              <a:gd name="T38" fmla="*/ 60 w 85"/>
              <a:gd name="T39" fmla="*/ 24 h 344"/>
              <a:gd name="T40" fmla="*/ 58 w 85"/>
              <a:gd name="T41" fmla="*/ 10 h 344"/>
              <a:gd name="T42" fmla="*/ 44 w 85"/>
              <a:gd name="T43" fmla="*/ 0 h 344"/>
              <a:gd name="T44" fmla="*/ 28 w 85"/>
              <a:gd name="T45" fmla="*/ 13 h 344"/>
              <a:gd name="T46" fmla="*/ 26 w 85"/>
              <a:gd name="T47" fmla="*/ 24 h 344"/>
              <a:gd name="T48" fmla="*/ 20 w 85"/>
              <a:gd name="T49" fmla="*/ 51 h 344"/>
              <a:gd name="T50" fmla="*/ 5 w 85"/>
              <a:gd name="T51" fmla="*/ 65 h 344"/>
              <a:gd name="T52" fmla="*/ 4 w 85"/>
              <a:gd name="T53" fmla="*/ 112 h 344"/>
              <a:gd name="T54" fmla="*/ 58 w 85"/>
              <a:gd name="T55" fmla="*/ 102 h 344"/>
              <a:gd name="T56" fmla="*/ 61 w 85"/>
              <a:gd name="T57" fmla="*/ 110 h 344"/>
              <a:gd name="T58" fmla="*/ 58 w 85"/>
              <a:gd name="T59" fmla="*/ 106 h 344"/>
              <a:gd name="T60" fmla="*/ 44 w 85"/>
              <a:gd name="T61" fmla="*/ 220 h 344"/>
              <a:gd name="T62" fmla="*/ 46 w 85"/>
              <a:gd name="T63" fmla="*/ 232 h 344"/>
              <a:gd name="T64" fmla="*/ 45 w 85"/>
              <a:gd name="T65" fmla="*/ 245 h 344"/>
              <a:gd name="T66" fmla="*/ 44 w 85"/>
              <a:gd name="T67" fmla="*/ 236 h 344"/>
              <a:gd name="T68" fmla="*/ 36 w 85"/>
              <a:gd name="T69" fmla="*/ 73 h 344"/>
              <a:gd name="T70" fmla="*/ 31 w 85"/>
              <a:gd name="T71" fmla="*/ 49 h 344"/>
              <a:gd name="T72" fmla="*/ 38 w 85"/>
              <a:gd name="T73" fmla="*/ 68 h 344"/>
              <a:gd name="T74" fmla="*/ 45 w 85"/>
              <a:gd name="T75" fmla="*/ 58 h 344"/>
              <a:gd name="T76" fmla="*/ 46 w 85"/>
              <a:gd name="T77" fmla="*/ 74 h 344"/>
              <a:gd name="T78" fmla="*/ 36 w 85"/>
              <a:gd name="T79" fmla="*/ 73 h 344"/>
              <a:gd name="T80" fmla="*/ 32 w 85"/>
              <a:gd name="T81" fmla="*/ 120 h 344"/>
              <a:gd name="T82" fmla="*/ 29 w 85"/>
              <a:gd name="T83" fmla="*/ 12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344">
                <a:moveTo>
                  <a:pt x="12" y="119"/>
                </a:moveTo>
                <a:cubicBezTo>
                  <a:pt x="12" y="119"/>
                  <a:pt x="13" y="131"/>
                  <a:pt x="10" y="141"/>
                </a:cubicBezTo>
                <a:cubicBezTo>
                  <a:pt x="6" y="151"/>
                  <a:pt x="4" y="157"/>
                  <a:pt x="7" y="157"/>
                </a:cubicBezTo>
                <a:cubicBezTo>
                  <a:pt x="10" y="158"/>
                  <a:pt x="11" y="158"/>
                  <a:pt x="11" y="158"/>
                </a:cubicBezTo>
                <a:cubicBezTo>
                  <a:pt x="11" y="158"/>
                  <a:pt x="11" y="171"/>
                  <a:pt x="13" y="180"/>
                </a:cubicBezTo>
                <a:cubicBezTo>
                  <a:pt x="15" y="189"/>
                  <a:pt x="20" y="211"/>
                  <a:pt x="20" y="216"/>
                </a:cubicBezTo>
                <a:cubicBezTo>
                  <a:pt x="20" y="222"/>
                  <a:pt x="20" y="221"/>
                  <a:pt x="22" y="221"/>
                </a:cubicBezTo>
                <a:cubicBezTo>
                  <a:pt x="24" y="221"/>
                  <a:pt x="25" y="221"/>
                  <a:pt x="25" y="221"/>
                </a:cubicBezTo>
                <a:cubicBezTo>
                  <a:pt x="25" y="221"/>
                  <a:pt x="25" y="230"/>
                  <a:pt x="26" y="232"/>
                </a:cubicBezTo>
                <a:cubicBezTo>
                  <a:pt x="27" y="234"/>
                  <a:pt x="25" y="244"/>
                  <a:pt x="29" y="254"/>
                </a:cubicBezTo>
                <a:cubicBezTo>
                  <a:pt x="32" y="265"/>
                  <a:pt x="38" y="282"/>
                  <a:pt x="38" y="290"/>
                </a:cubicBezTo>
                <a:cubicBezTo>
                  <a:pt x="38" y="297"/>
                  <a:pt x="35" y="307"/>
                  <a:pt x="32" y="310"/>
                </a:cubicBezTo>
                <a:cubicBezTo>
                  <a:pt x="28" y="314"/>
                  <a:pt x="23" y="322"/>
                  <a:pt x="26" y="323"/>
                </a:cubicBezTo>
                <a:cubicBezTo>
                  <a:pt x="28" y="325"/>
                  <a:pt x="32" y="325"/>
                  <a:pt x="35" y="324"/>
                </a:cubicBezTo>
                <a:cubicBezTo>
                  <a:pt x="37" y="323"/>
                  <a:pt x="39" y="321"/>
                  <a:pt x="39" y="321"/>
                </a:cubicBezTo>
                <a:cubicBezTo>
                  <a:pt x="39" y="321"/>
                  <a:pt x="39" y="325"/>
                  <a:pt x="37" y="328"/>
                </a:cubicBezTo>
                <a:cubicBezTo>
                  <a:pt x="36" y="331"/>
                  <a:pt x="37" y="344"/>
                  <a:pt x="43" y="344"/>
                </a:cubicBezTo>
                <a:cubicBezTo>
                  <a:pt x="43" y="344"/>
                  <a:pt x="44" y="344"/>
                  <a:pt x="44" y="343"/>
                </a:cubicBezTo>
                <a:cubicBezTo>
                  <a:pt x="49" y="342"/>
                  <a:pt x="52" y="337"/>
                  <a:pt x="51" y="330"/>
                </a:cubicBezTo>
                <a:cubicBezTo>
                  <a:pt x="51" y="322"/>
                  <a:pt x="53" y="320"/>
                  <a:pt x="52" y="315"/>
                </a:cubicBezTo>
                <a:cubicBezTo>
                  <a:pt x="50" y="311"/>
                  <a:pt x="52" y="307"/>
                  <a:pt x="54" y="300"/>
                </a:cubicBezTo>
                <a:cubicBezTo>
                  <a:pt x="57" y="292"/>
                  <a:pt x="66" y="260"/>
                  <a:pt x="65" y="251"/>
                </a:cubicBezTo>
                <a:cubicBezTo>
                  <a:pt x="65" y="243"/>
                  <a:pt x="64" y="236"/>
                  <a:pt x="65" y="230"/>
                </a:cubicBezTo>
                <a:cubicBezTo>
                  <a:pt x="66" y="225"/>
                  <a:pt x="66" y="220"/>
                  <a:pt x="66" y="220"/>
                </a:cubicBezTo>
                <a:cubicBezTo>
                  <a:pt x="66" y="220"/>
                  <a:pt x="72" y="223"/>
                  <a:pt x="72" y="214"/>
                </a:cubicBezTo>
                <a:cubicBezTo>
                  <a:pt x="72" y="206"/>
                  <a:pt x="73" y="183"/>
                  <a:pt x="74" y="176"/>
                </a:cubicBezTo>
                <a:cubicBezTo>
                  <a:pt x="74" y="170"/>
                  <a:pt x="73" y="156"/>
                  <a:pt x="73" y="156"/>
                </a:cubicBezTo>
                <a:cubicBezTo>
                  <a:pt x="73" y="156"/>
                  <a:pt x="79" y="155"/>
                  <a:pt x="81" y="155"/>
                </a:cubicBezTo>
                <a:cubicBezTo>
                  <a:pt x="83" y="154"/>
                  <a:pt x="76" y="142"/>
                  <a:pt x="75" y="137"/>
                </a:cubicBezTo>
                <a:cubicBezTo>
                  <a:pt x="73" y="132"/>
                  <a:pt x="74" y="124"/>
                  <a:pt x="74" y="124"/>
                </a:cubicBezTo>
                <a:cubicBezTo>
                  <a:pt x="74" y="124"/>
                  <a:pt x="84" y="123"/>
                  <a:pt x="84" y="115"/>
                </a:cubicBezTo>
                <a:cubicBezTo>
                  <a:pt x="85" y="106"/>
                  <a:pt x="85" y="94"/>
                  <a:pt x="84" y="89"/>
                </a:cubicBezTo>
                <a:cubicBezTo>
                  <a:pt x="83" y="84"/>
                  <a:pt x="83" y="84"/>
                  <a:pt x="82" y="77"/>
                </a:cubicBezTo>
                <a:cubicBezTo>
                  <a:pt x="82" y="71"/>
                  <a:pt x="78" y="59"/>
                  <a:pt x="75" y="58"/>
                </a:cubicBezTo>
                <a:cubicBezTo>
                  <a:pt x="71" y="58"/>
                  <a:pt x="67" y="55"/>
                  <a:pt x="67" y="55"/>
                </a:cubicBezTo>
                <a:cubicBezTo>
                  <a:pt x="67" y="55"/>
                  <a:pt x="70" y="51"/>
                  <a:pt x="66" y="48"/>
                </a:cubicBezTo>
                <a:cubicBezTo>
                  <a:pt x="62" y="44"/>
                  <a:pt x="59" y="43"/>
                  <a:pt x="61" y="38"/>
                </a:cubicBezTo>
                <a:cubicBezTo>
                  <a:pt x="62" y="37"/>
                  <a:pt x="60" y="35"/>
                  <a:pt x="60" y="34"/>
                </a:cubicBezTo>
                <a:cubicBezTo>
                  <a:pt x="60" y="32"/>
                  <a:pt x="62" y="30"/>
                  <a:pt x="61" y="28"/>
                </a:cubicBezTo>
                <a:cubicBezTo>
                  <a:pt x="61" y="27"/>
                  <a:pt x="60" y="26"/>
                  <a:pt x="60" y="24"/>
                </a:cubicBezTo>
                <a:cubicBezTo>
                  <a:pt x="59" y="23"/>
                  <a:pt x="60" y="21"/>
                  <a:pt x="60" y="19"/>
                </a:cubicBezTo>
                <a:cubicBezTo>
                  <a:pt x="59" y="17"/>
                  <a:pt x="59" y="13"/>
                  <a:pt x="58" y="10"/>
                </a:cubicBezTo>
                <a:cubicBezTo>
                  <a:pt x="56" y="4"/>
                  <a:pt x="52" y="0"/>
                  <a:pt x="45" y="0"/>
                </a:cubicBezTo>
                <a:cubicBezTo>
                  <a:pt x="45" y="0"/>
                  <a:pt x="45" y="0"/>
                  <a:pt x="44" y="0"/>
                </a:cubicBezTo>
                <a:cubicBezTo>
                  <a:pt x="41" y="0"/>
                  <a:pt x="36" y="1"/>
                  <a:pt x="33" y="3"/>
                </a:cubicBezTo>
                <a:cubicBezTo>
                  <a:pt x="31" y="6"/>
                  <a:pt x="29" y="9"/>
                  <a:pt x="28" y="13"/>
                </a:cubicBezTo>
                <a:cubicBezTo>
                  <a:pt x="28" y="16"/>
                  <a:pt x="28" y="18"/>
                  <a:pt x="27" y="19"/>
                </a:cubicBezTo>
                <a:cubicBezTo>
                  <a:pt x="27" y="21"/>
                  <a:pt x="26" y="22"/>
                  <a:pt x="26" y="24"/>
                </a:cubicBezTo>
                <a:cubicBezTo>
                  <a:pt x="26" y="27"/>
                  <a:pt x="25" y="31"/>
                  <a:pt x="24" y="37"/>
                </a:cubicBezTo>
                <a:cubicBezTo>
                  <a:pt x="23" y="43"/>
                  <a:pt x="23" y="47"/>
                  <a:pt x="20" y="51"/>
                </a:cubicBezTo>
                <a:cubicBezTo>
                  <a:pt x="17" y="54"/>
                  <a:pt x="18" y="57"/>
                  <a:pt x="18" y="57"/>
                </a:cubicBezTo>
                <a:cubicBezTo>
                  <a:pt x="18" y="57"/>
                  <a:pt x="8" y="58"/>
                  <a:pt x="5" y="65"/>
                </a:cubicBezTo>
                <a:cubicBezTo>
                  <a:pt x="3" y="71"/>
                  <a:pt x="2" y="83"/>
                  <a:pt x="1" y="90"/>
                </a:cubicBezTo>
                <a:cubicBezTo>
                  <a:pt x="0" y="98"/>
                  <a:pt x="1" y="107"/>
                  <a:pt x="4" y="112"/>
                </a:cubicBezTo>
                <a:cubicBezTo>
                  <a:pt x="6" y="118"/>
                  <a:pt x="12" y="119"/>
                  <a:pt x="12" y="119"/>
                </a:cubicBezTo>
                <a:close/>
                <a:moveTo>
                  <a:pt x="58" y="102"/>
                </a:moveTo>
                <a:cubicBezTo>
                  <a:pt x="60" y="103"/>
                  <a:pt x="60" y="103"/>
                  <a:pt x="60" y="103"/>
                </a:cubicBezTo>
                <a:cubicBezTo>
                  <a:pt x="60" y="103"/>
                  <a:pt x="61" y="108"/>
                  <a:pt x="61" y="110"/>
                </a:cubicBezTo>
                <a:cubicBezTo>
                  <a:pt x="60" y="111"/>
                  <a:pt x="58" y="111"/>
                  <a:pt x="58" y="111"/>
                </a:cubicBezTo>
                <a:cubicBezTo>
                  <a:pt x="58" y="111"/>
                  <a:pt x="58" y="109"/>
                  <a:pt x="58" y="106"/>
                </a:cubicBezTo>
                <a:cubicBezTo>
                  <a:pt x="57" y="103"/>
                  <a:pt x="58" y="102"/>
                  <a:pt x="58" y="102"/>
                </a:cubicBezTo>
                <a:close/>
                <a:moveTo>
                  <a:pt x="44" y="220"/>
                </a:moveTo>
                <a:cubicBezTo>
                  <a:pt x="44" y="220"/>
                  <a:pt x="44" y="223"/>
                  <a:pt x="44" y="226"/>
                </a:cubicBezTo>
                <a:cubicBezTo>
                  <a:pt x="45" y="228"/>
                  <a:pt x="45" y="231"/>
                  <a:pt x="46" y="232"/>
                </a:cubicBezTo>
                <a:cubicBezTo>
                  <a:pt x="46" y="235"/>
                  <a:pt x="45" y="238"/>
                  <a:pt x="45" y="240"/>
                </a:cubicBezTo>
                <a:cubicBezTo>
                  <a:pt x="45" y="242"/>
                  <a:pt x="45" y="245"/>
                  <a:pt x="45" y="245"/>
                </a:cubicBezTo>
                <a:cubicBezTo>
                  <a:pt x="45" y="245"/>
                  <a:pt x="45" y="243"/>
                  <a:pt x="44" y="242"/>
                </a:cubicBezTo>
                <a:cubicBezTo>
                  <a:pt x="44" y="239"/>
                  <a:pt x="44" y="237"/>
                  <a:pt x="44" y="236"/>
                </a:cubicBezTo>
                <a:cubicBezTo>
                  <a:pt x="43" y="233"/>
                  <a:pt x="43" y="228"/>
                  <a:pt x="44" y="220"/>
                </a:cubicBezTo>
                <a:close/>
                <a:moveTo>
                  <a:pt x="36" y="73"/>
                </a:moveTo>
                <a:cubicBezTo>
                  <a:pt x="35" y="71"/>
                  <a:pt x="31" y="58"/>
                  <a:pt x="31" y="56"/>
                </a:cubicBezTo>
                <a:cubicBezTo>
                  <a:pt x="31" y="53"/>
                  <a:pt x="31" y="51"/>
                  <a:pt x="31" y="49"/>
                </a:cubicBezTo>
                <a:cubicBezTo>
                  <a:pt x="34" y="55"/>
                  <a:pt x="38" y="57"/>
                  <a:pt x="37" y="59"/>
                </a:cubicBezTo>
                <a:cubicBezTo>
                  <a:pt x="36" y="62"/>
                  <a:pt x="36" y="65"/>
                  <a:pt x="38" y="68"/>
                </a:cubicBezTo>
                <a:cubicBezTo>
                  <a:pt x="40" y="72"/>
                  <a:pt x="41" y="80"/>
                  <a:pt x="42" y="76"/>
                </a:cubicBezTo>
                <a:cubicBezTo>
                  <a:pt x="43" y="73"/>
                  <a:pt x="45" y="61"/>
                  <a:pt x="45" y="58"/>
                </a:cubicBezTo>
                <a:cubicBezTo>
                  <a:pt x="45" y="54"/>
                  <a:pt x="51" y="50"/>
                  <a:pt x="51" y="50"/>
                </a:cubicBezTo>
                <a:cubicBezTo>
                  <a:pt x="51" y="56"/>
                  <a:pt x="48" y="67"/>
                  <a:pt x="46" y="74"/>
                </a:cubicBezTo>
                <a:cubicBezTo>
                  <a:pt x="44" y="81"/>
                  <a:pt x="41" y="88"/>
                  <a:pt x="41" y="86"/>
                </a:cubicBezTo>
                <a:cubicBezTo>
                  <a:pt x="41" y="83"/>
                  <a:pt x="38" y="76"/>
                  <a:pt x="36" y="73"/>
                </a:cubicBezTo>
                <a:close/>
                <a:moveTo>
                  <a:pt x="29" y="120"/>
                </a:moveTo>
                <a:cubicBezTo>
                  <a:pt x="32" y="120"/>
                  <a:pt x="32" y="120"/>
                  <a:pt x="32" y="120"/>
                </a:cubicBezTo>
                <a:cubicBezTo>
                  <a:pt x="32" y="120"/>
                  <a:pt x="33" y="125"/>
                  <a:pt x="33" y="127"/>
                </a:cubicBezTo>
                <a:cubicBezTo>
                  <a:pt x="33" y="128"/>
                  <a:pt x="29" y="127"/>
                  <a:pt x="29" y="127"/>
                </a:cubicBezTo>
                <a:lnTo>
                  <a:pt x="29" y="12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46" name="Group 45"/>
          <p:cNvGrpSpPr/>
          <p:nvPr/>
        </p:nvGrpSpPr>
        <p:grpSpPr>
          <a:xfrm>
            <a:off x="-67155" y="0"/>
            <a:ext cx="15438437" cy="1483379"/>
            <a:chOff x="-67155" y="0"/>
            <a:chExt cx="15438437" cy="1483379"/>
          </a:xfrm>
        </p:grpSpPr>
        <p:sp>
          <p:nvSpPr>
            <p:cNvPr id="47" name="Freeform 46"/>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48" name="Group 47"/>
            <p:cNvGrpSpPr/>
            <p:nvPr/>
          </p:nvGrpSpPr>
          <p:grpSpPr>
            <a:xfrm>
              <a:off x="590441" y="0"/>
              <a:ext cx="12477882" cy="1259765"/>
              <a:chOff x="15970295" y="4973456"/>
              <a:chExt cx="12477882" cy="1259765"/>
            </a:xfrm>
          </p:grpSpPr>
          <p:sp>
            <p:nvSpPr>
              <p:cNvPr id="49"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Tree>
    <p:extLst>
      <p:ext uri="{BB962C8B-B14F-4D97-AF65-F5344CB8AC3E}">
        <p14:creationId xmlns:p14="http://schemas.microsoft.com/office/powerpoint/2010/main" val="66559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down)">
                                      <p:cBhvr>
                                        <p:cTn id="25" dur="500"/>
                                        <p:tgtEl>
                                          <p:spTgt spid="42"/>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down)">
                                      <p:cBhvr>
                                        <p:cTn id="2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grpSp>
        <p:nvGrpSpPr>
          <p:cNvPr id="36" name="Group 35"/>
          <p:cNvGrpSpPr/>
          <p:nvPr/>
        </p:nvGrpSpPr>
        <p:grpSpPr>
          <a:xfrm>
            <a:off x="12923836" y="3352800"/>
            <a:ext cx="10235719" cy="2308489"/>
            <a:chOff x="17167947" y="1544897"/>
            <a:chExt cx="8299039" cy="4485675"/>
          </a:xfrm>
        </p:grpSpPr>
        <p:sp>
          <p:nvSpPr>
            <p:cNvPr id="37" name="TextBox 36"/>
            <p:cNvSpPr txBox="1"/>
            <p:nvPr/>
          </p:nvSpPr>
          <p:spPr>
            <a:xfrm>
              <a:off x="17168225" y="2729422"/>
              <a:ext cx="8298761" cy="3301150"/>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8" name="TextBox 37"/>
            <p:cNvSpPr txBox="1"/>
            <p:nvPr/>
          </p:nvSpPr>
          <p:spPr>
            <a:xfrm>
              <a:off x="17167947" y="1544897"/>
              <a:ext cx="4736623"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39" name="TextBox 38"/>
          <p:cNvSpPr txBox="1"/>
          <p:nvPr/>
        </p:nvSpPr>
        <p:spPr>
          <a:xfrm>
            <a:off x="14950809" y="7086599"/>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40" name="TextBox 39"/>
          <p:cNvSpPr txBox="1"/>
          <p:nvPr/>
        </p:nvSpPr>
        <p:spPr>
          <a:xfrm>
            <a:off x="19939840" y="7086599"/>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41" name="TextBox 40"/>
          <p:cNvSpPr txBox="1"/>
          <p:nvPr/>
        </p:nvSpPr>
        <p:spPr>
          <a:xfrm>
            <a:off x="14742287" y="99597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42" name="TextBox 41"/>
          <p:cNvSpPr txBox="1"/>
          <p:nvPr/>
        </p:nvSpPr>
        <p:spPr>
          <a:xfrm>
            <a:off x="19745901" y="9959710"/>
            <a:ext cx="3413655" cy="169889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3" name="Group 42"/>
          <p:cNvGrpSpPr/>
          <p:nvPr/>
        </p:nvGrpSpPr>
        <p:grpSpPr>
          <a:xfrm>
            <a:off x="18232142" y="10058399"/>
            <a:ext cx="1447038" cy="1447415"/>
            <a:chOff x="18094755" y="1818290"/>
            <a:chExt cx="1479473" cy="1479858"/>
          </a:xfrm>
        </p:grpSpPr>
        <p:sp>
          <p:nvSpPr>
            <p:cNvPr id="44"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5"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6" name="Group 45"/>
          <p:cNvGrpSpPr/>
          <p:nvPr/>
        </p:nvGrpSpPr>
        <p:grpSpPr>
          <a:xfrm>
            <a:off x="18401357" y="7202665"/>
            <a:ext cx="1447038" cy="1447415"/>
            <a:chOff x="4207230" y="1905000"/>
            <a:chExt cx="1479473" cy="1479858"/>
          </a:xfrm>
        </p:grpSpPr>
        <p:sp>
          <p:nvSpPr>
            <p:cNvPr id="47"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8"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9" name="Group 48"/>
          <p:cNvGrpSpPr/>
          <p:nvPr/>
        </p:nvGrpSpPr>
        <p:grpSpPr>
          <a:xfrm>
            <a:off x="13215874" y="7202665"/>
            <a:ext cx="1447038" cy="1447415"/>
            <a:chOff x="4286075" y="5835152"/>
            <a:chExt cx="1479473" cy="1479858"/>
          </a:xfrm>
        </p:grpSpPr>
        <p:sp>
          <p:nvSpPr>
            <p:cNvPr id="50"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 name="Group 43"/>
            <p:cNvGrpSpPr/>
            <p:nvPr/>
          </p:nvGrpSpPr>
          <p:grpSpPr>
            <a:xfrm>
              <a:off x="4429505" y="5936389"/>
              <a:ext cx="1034921" cy="1229279"/>
              <a:chOff x="2060819" y="1388284"/>
              <a:chExt cx="271040" cy="321860"/>
            </a:xfrm>
            <a:solidFill>
              <a:schemeClr val="bg1"/>
            </a:solidFill>
          </p:grpSpPr>
          <p:sp>
            <p:nvSpPr>
              <p:cNvPr id="52"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3"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4"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5"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72" name="Group 71"/>
          <p:cNvGrpSpPr/>
          <p:nvPr/>
        </p:nvGrpSpPr>
        <p:grpSpPr>
          <a:xfrm>
            <a:off x="13203704" y="10073639"/>
            <a:ext cx="1447038" cy="1447415"/>
            <a:chOff x="18094755" y="5718940"/>
            <a:chExt cx="1479473" cy="1479858"/>
          </a:xfrm>
        </p:grpSpPr>
        <p:sp>
          <p:nvSpPr>
            <p:cNvPr id="73" name="Rectangle 139"/>
            <p:cNvSpPr/>
            <p:nvPr/>
          </p:nvSpPr>
          <p:spPr>
            <a:xfrm>
              <a:off x="18094755" y="5718940"/>
              <a:ext cx="1479473" cy="14798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4"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Tree>
    <p:extLst>
      <p:ext uri="{BB962C8B-B14F-4D97-AF65-F5344CB8AC3E}">
        <p14:creationId xmlns:p14="http://schemas.microsoft.com/office/powerpoint/2010/main" val="202307919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2" name="Picture Placeholder 1"/>
          <p:cNvSpPr>
            <a:spLocks noGrp="1"/>
          </p:cNvSpPr>
          <p:nvPr>
            <p:ph type="pic" sz="quarter" idx="13"/>
          </p:nvPr>
        </p:nvSpPr>
        <p:spPr/>
      </p:sp>
      <p:grpSp>
        <p:nvGrpSpPr>
          <p:cNvPr id="33" name="Group 32"/>
          <p:cNvGrpSpPr/>
          <p:nvPr/>
        </p:nvGrpSpPr>
        <p:grpSpPr>
          <a:xfrm rot="10800000">
            <a:off x="14753900" y="7391400"/>
            <a:ext cx="4708859" cy="4081321"/>
            <a:chOff x="-2298581" y="4930602"/>
            <a:chExt cx="4708859" cy="4081321"/>
          </a:xfrm>
        </p:grpSpPr>
        <p:sp>
          <p:nvSpPr>
            <p:cNvPr id="34" name="Round Same Side Corner Rectangle 33"/>
            <p:cNvSpPr/>
            <p:nvPr/>
          </p:nvSpPr>
          <p:spPr>
            <a:xfrm>
              <a:off x="-2298581" y="4930602"/>
              <a:ext cx="4708859" cy="4060652"/>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17041" y="5732786"/>
              <a:ext cx="1897602" cy="4660671"/>
            </a:xfrm>
            <a:prstGeom prst="rect">
              <a:avLst/>
            </a:prstGeom>
          </p:spPr>
        </p:pic>
      </p:grpSp>
      <p:grpSp>
        <p:nvGrpSpPr>
          <p:cNvPr id="56" name="กลุ่ม 12"/>
          <p:cNvGrpSpPr/>
          <p:nvPr/>
        </p:nvGrpSpPr>
        <p:grpSpPr>
          <a:xfrm>
            <a:off x="12372215" y="3352800"/>
            <a:ext cx="8247822" cy="4253420"/>
            <a:chOff x="12219815" y="4316672"/>
            <a:chExt cx="8247822" cy="4253420"/>
          </a:xfrm>
        </p:grpSpPr>
        <p:grpSp>
          <p:nvGrpSpPr>
            <p:cNvPr id="57" name="กลุ่ม 25"/>
            <p:cNvGrpSpPr/>
            <p:nvPr/>
          </p:nvGrpSpPr>
          <p:grpSpPr>
            <a:xfrm>
              <a:off x="12219815" y="4316672"/>
              <a:ext cx="8247822" cy="4253420"/>
              <a:chOff x="11495088" y="4556125"/>
              <a:chExt cx="7077075" cy="3649663"/>
            </a:xfrm>
            <a:solidFill>
              <a:schemeClr val="accent6"/>
            </a:solidFill>
          </p:grpSpPr>
          <p:sp>
            <p:nvSpPr>
              <p:cNvPr id="60" name="Freeform 59"/>
              <p:cNvSpPr>
                <a:spLocks noEditPoints="1"/>
              </p:cNvSpPr>
              <p:nvPr/>
            </p:nvSpPr>
            <p:spPr bwMode="auto">
              <a:xfrm>
                <a:off x="11495088" y="4556125"/>
                <a:ext cx="7077075" cy="3649663"/>
              </a:xfrm>
              <a:custGeom>
                <a:avLst/>
                <a:gdLst>
                  <a:gd name="T0" fmla="*/ 330 w 444"/>
                  <a:gd name="T1" fmla="*/ 1 h 229"/>
                  <a:gd name="T2" fmla="*/ 153 w 444"/>
                  <a:gd name="T3" fmla="*/ 1 h 229"/>
                  <a:gd name="T4" fmla="*/ 44 w 444"/>
                  <a:gd name="T5" fmla="*/ 74 h 229"/>
                  <a:gd name="T6" fmla="*/ 24 w 444"/>
                  <a:gd name="T7" fmla="*/ 99 h 229"/>
                  <a:gd name="T8" fmla="*/ 0 w 444"/>
                  <a:gd name="T9" fmla="*/ 115 h 229"/>
                  <a:gd name="T10" fmla="*/ 24 w 444"/>
                  <a:gd name="T11" fmla="*/ 131 h 229"/>
                  <a:gd name="T12" fmla="*/ 44 w 444"/>
                  <a:gd name="T13" fmla="*/ 155 h 229"/>
                  <a:gd name="T14" fmla="*/ 151 w 444"/>
                  <a:gd name="T15" fmla="*/ 229 h 229"/>
                  <a:gd name="T16" fmla="*/ 330 w 444"/>
                  <a:gd name="T17" fmla="*/ 229 h 229"/>
                  <a:gd name="T18" fmla="*/ 444 w 444"/>
                  <a:gd name="T19" fmla="*/ 115 h 229"/>
                  <a:gd name="T20" fmla="*/ 330 w 444"/>
                  <a:gd name="T21" fmla="*/ 1 h 229"/>
                  <a:gd name="T22" fmla="*/ 150 w 444"/>
                  <a:gd name="T23" fmla="*/ 212 h 229"/>
                  <a:gd name="T24" fmla="*/ 53 w 444"/>
                  <a:gd name="T25" fmla="*/ 115 h 229"/>
                  <a:gd name="T26" fmla="*/ 150 w 444"/>
                  <a:gd name="T27" fmla="*/ 17 h 229"/>
                  <a:gd name="T28" fmla="*/ 248 w 444"/>
                  <a:gd name="T29" fmla="*/ 115 h 229"/>
                  <a:gd name="T30" fmla="*/ 150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330" y="1"/>
                    </a:moveTo>
                    <a:cubicBezTo>
                      <a:pt x="294" y="1"/>
                      <a:pt x="188" y="1"/>
                      <a:pt x="153" y="1"/>
                    </a:cubicBezTo>
                    <a:cubicBezTo>
                      <a:pt x="103" y="0"/>
                      <a:pt x="61" y="30"/>
                      <a:pt x="44" y="74"/>
                    </a:cubicBezTo>
                    <a:cubicBezTo>
                      <a:pt x="40" y="84"/>
                      <a:pt x="33" y="93"/>
                      <a:pt x="24" y="99"/>
                    </a:cubicBezTo>
                    <a:cubicBezTo>
                      <a:pt x="0" y="115"/>
                      <a:pt x="0" y="115"/>
                      <a:pt x="0" y="115"/>
                    </a:cubicBezTo>
                    <a:cubicBezTo>
                      <a:pt x="24" y="131"/>
                      <a:pt x="24" y="131"/>
                      <a:pt x="24" y="131"/>
                    </a:cubicBezTo>
                    <a:cubicBezTo>
                      <a:pt x="33" y="137"/>
                      <a:pt x="40" y="145"/>
                      <a:pt x="44" y="155"/>
                    </a:cubicBezTo>
                    <a:cubicBezTo>
                      <a:pt x="60" y="198"/>
                      <a:pt x="102" y="229"/>
                      <a:pt x="151" y="229"/>
                    </a:cubicBezTo>
                    <a:cubicBezTo>
                      <a:pt x="187" y="229"/>
                      <a:pt x="294" y="229"/>
                      <a:pt x="330" y="229"/>
                    </a:cubicBezTo>
                    <a:cubicBezTo>
                      <a:pt x="393" y="229"/>
                      <a:pt x="444" y="178"/>
                      <a:pt x="444" y="115"/>
                    </a:cubicBezTo>
                    <a:cubicBezTo>
                      <a:pt x="444" y="52"/>
                      <a:pt x="393" y="1"/>
                      <a:pt x="330" y="1"/>
                    </a:cubicBezTo>
                    <a:close/>
                    <a:moveTo>
                      <a:pt x="150" y="212"/>
                    </a:moveTo>
                    <a:cubicBezTo>
                      <a:pt x="97" y="212"/>
                      <a:pt x="53" y="169"/>
                      <a:pt x="53" y="115"/>
                    </a:cubicBezTo>
                    <a:cubicBezTo>
                      <a:pt x="53" y="61"/>
                      <a:pt x="97" y="17"/>
                      <a:pt x="150" y="17"/>
                    </a:cubicBezTo>
                    <a:cubicBezTo>
                      <a:pt x="204" y="17"/>
                      <a:pt x="248" y="61"/>
                      <a:pt x="248" y="115"/>
                    </a:cubicBezTo>
                    <a:cubicBezTo>
                      <a:pt x="248" y="169"/>
                      <a:pt x="204" y="212"/>
                      <a:pt x="150" y="21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60"/>
              <p:cNvSpPr>
                <a:spLocks noChangeArrowheads="1"/>
              </p:cNvSpPr>
              <p:nvPr/>
            </p:nvSpPr>
            <p:spPr bwMode="auto">
              <a:xfrm>
                <a:off x="12499976" y="4986338"/>
                <a:ext cx="2789238" cy="28051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58" name="TextBox 57"/>
            <p:cNvSpPr txBox="1"/>
            <p:nvPr/>
          </p:nvSpPr>
          <p:spPr>
            <a:xfrm>
              <a:off x="16955930" y="5741982"/>
              <a:ext cx="2898170"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9" name="TextBox 58"/>
            <p:cNvSpPr txBox="1"/>
            <p:nvPr/>
          </p:nvSpPr>
          <p:spPr>
            <a:xfrm>
              <a:off x="16962437" y="5204973"/>
              <a:ext cx="2667001" cy="738627"/>
            </a:xfrm>
            <a:prstGeom prst="rect">
              <a:avLst/>
            </a:prstGeom>
            <a:noFill/>
          </p:spPr>
          <p:txBody>
            <a:bodyPr wrap="square" lIns="182843" tIns="91422" rIns="182843" bIns="91422" rtlCol="0">
              <a:spAutoFit/>
            </a:bodyPr>
            <a:lstStyle/>
            <a:p>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62" name="Group 61"/>
          <p:cNvGrpSpPr/>
          <p:nvPr/>
        </p:nvGrpSpPr>
        <p:grpSpPr>
          <a:xfrm>
            <a:off x="13326398" y="4007410"/>
            <a:ext cx="3571980" cy="3571979"/>
            <a:chOff x="5684837" y="8229600"/>
            <a:chExt cx="5452844" cy="5452844"/>
          </a:xfrm>
        </p:grpSpPr>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4" name="Rectangle 139"/>
            <p:cNvSpPr/>
            <p:nvPr/>
          </p:nvSpPr>
          <p:spPr>
            <a:xfrm>
              <a:off x="6974600"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6" name="TextBox 65"/>
          <p:cNvSpPr txBox="1"/>
          <p:nvPr/>
        </p:nvSpPr>
        <p:spPr>
          <a:xfrm flipH="1">
            <a:off x="15203919" y="8718700"/>
            <a:ext cx="3833029" cy="2068222"/>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67" name="TextBox 66"/>
          <p:cNvSpPr txBox="1"/>
          <p:nvPr/>
        </p:nvSpPr>
        <p:spPr>
          <a:xfrm>
            <a:off x="15583481" y="8086948"/>
            <a:ext cx="3049438" cy="738627"/>
          </a:xfrm>
          <a:prstGeom prst="rect">
            <a:avLst/>
          </a:prstGeom>
          <a:noFill/>
        </p:spPr>
        <p:txBody>
          <a:bodyPr wrap="square" lIns="182843" tIns="91422" rIns="182843" bIns="91422" rtlCol="0">
            <a:spAutoFit/>
          </a:bodyPr>
          <a:lstStyle/>
          <a:p>
            <a:pPr algn="ctr"/>
            <a:r>
              <a:rPr lang="en-US" sz="3600" b="1" dirty="0">
                <a:solidFill>
                  <a:schemeClr val="bg1"/>
                </a:solidFill>
                <a:latin typeface="Lato" pitchFamily="34" charset="0"/>
                <a:ea typeface="Lato" pitchFamily="34" charset="0"/>
                <a:cs typeface="Lato" pitchFamily="34" charset="0"/>
              </a:rPr>
              <a:t>2</a:t>
            </a:r>
            <a:r>
              <a:rPr lang="en-US" sz="3600" b="1" dirty="0" smtClean="0">
                <a:solidFill>
                  <a:schemeClr val="bg1"/>
                </a:solidFill>
                <a:latin typeface="Lato" pitchFamily="34" charset="0"/>
                <a:ea typeface="Lato" pitchFamily="34" charset="0"/>
                <a:cs typeface="Lato" pitchFamily="34" charset="0"/>
              </a:rPr>
              <a:t>5%</a:t>
            </a:r>
            <a:endParaRPr lang="id-ID" sz="3600" b="1" dirty="0">
              <a:solidFill>
                <a:schemeClr val="bg1"/>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84568119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3" name="Picture Placeholder 2"/>
          <p:cNvSpPr>
            <a:spLocks noGrp="1"/>
          </p:cNvSpPr>
          <p:nvPr>
            <p:ph type="pic" sz="quarter" idx="13"/>
          </p:nvPr>
        </p:nvSpPr>
        <p:spPr/>
      </p:sp>
      <p:grpSp>
        <p:nvGrpSpPr>
          <p:cNvPr id="4" name="Group 3"/>
          <p:cNvGrpSpPr/>
          <p:nvPr/>
        </p:nvGrpSpPr>
        <p:grpSpPr>
          <a:xfrm>
            <a:off x="3398837" y="3048000"/>
            <a:ext cx="8247822" cy="8132730"/>
            <a:chOff x="3475037" y="3048000"/>
            <a:chExt cx="8247822" cy="8132730"/>
          </a:xfrm>
        </p:grpSpPr>
        <p:sp>
          <p:nvSpPr>
            <p:cNvPr id="29" name="Round Same Side Corner Rectangle 28"/>
            <p:cNvSpPr/>
            <p:nvPr/>
          </p:nvSpPr>
          <p:spPr>
            <a:xfrm>
              <a:off x="4946648" y="3048000"/>
              <a:ext cx="4708859" cy="4060652"/>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328188" y="4036063"/>
              <a:ext cx="1897602" cy="4660671"/>
            </a:xfrm>
            <a:prstGeom prst="rect">
              <a:avLst/>
            </a:prstGeom>
          </p:spPr>
        </p:pic>
        <p:grpSp>
          <p:nvGrpSpPr>
            <p:cNvPr id="31" name="กลุ่ม 1"/>
            <p:cNvGrpSpPr/>
            <p:nvPr/>
          </p:nvGrpSpPr>
          <p:grpSpPr>
            <a:xfrm>
              <a:off x="3475037" y="6927310"/>
              <a:ext cx="8247822" cy="4253420"/>
              <a:chOff x="5525930" y="6566980"/>
              <a:chExt cx="8247822" cy="4253420"/>
            </a:xfrm>
          </p:grpSpPr>
          <p:grpSp>
            <p:nvGrpSpPr>
              <p:cNvPr id="32" name="กลุ่ม 24"/>
              <p:cNvGrpSpPr/>
              <p:nvPr/>
            </p:nvGrpSpPr>
            <p:grpSpPr>
              <a:xfrm>
                <a:off x="5525930" y="6566980"/>
                <a:ext cx="8247822" cy="4253420"/>
                <a:chOff x="5853113" y="6453188"/>
                <a:chExt cx="7077075" cy="3649663"/>
              </a:xfrm>
              <a:solidFill>
                <a:schemeClr val="accent5"/>
              </a:solidFill>
            </p:grpSpPr>
            <p:sp>
              <p:nvSpPr>
                <p:cNvPr id="38" name="Oval 37"/>
                <p:cNvSpPr>
                  <a:spLocks noChangeArrowheads="1"/>
                </p:cNvSpPr>
                <p:nvPr/>
              </p:nvSpPr>
              <p:spPr bwMode="auto">
                <a:xfrm>
                  <a:off x="9136063" y="6883400"/>
                  <a:ext cx="2789238" cy="27892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38"/>
                <p:cNvSpPr>
                  <a:spLocks noEditPoints="1"/>
                </p:cNvSpPr>
                <p:nvPr/>
              </p:nvSpPr>
              <p:spPr bwMode="auto">
                <a:xfrm>
                  <a:off x="5853113" y="6453188"/>
                  <a:ext cx="7077075" cy="3649663"/>
                </a:xfrm>
                <a:custGeom>
                  <a:avLst/>
                  <a:gdLst>
                    <a:gd name="T0" fmla="*/ 420 w 444"/>
                    <a:gd name="T1" fmla="*/ 99 h 229"/>
                    <a:gd name="T2" fmla="*/ 400 w 444"/>
                    <a:gd name="T3" fmla="*/ 74 h 229"/>
                    <a:gd name="T4" fmla="*/ 291 w 444"/>
                    <a:gd name="T5" fmla="*/ 0 h 229"/>
                    <a:gd name="T6" fmla="*/ 114 w 444"/>
                    <a:gd name="T7" fmla="*/ 1 h 229"/>
                    <a:gd name="T8" fmla="*/ 0 w 444"/>
                    <a:gd name="T9" fmla="*/ 115 h 229"/>
                    <a:gd name="T10" fmla="*/ 114 w 444"/>
                    <a:gd name="T11" fmla="*/ 229 h 229"/>
                    <a:gd name="T12" fmla="*/ 293 w 444"/>
                    <a:gd name="T13" fmla="*/ 229 h 229"/>
                    <a:gd name="T14" fmla="*/ 400 w 444"/>
                    <a:gd name="T15" fmla="*/ 155 h 229"/>
                    <a:gd name="T16" fmla="*/ 420 w 444"/>
                    <a:gd name="T17" fmla="*/ 131 h 229"/>
                    <a:gd name="T18" fmla="*/ 444 w 444"/>
                    <a:gd name="T19" fmla="*/ 115 h 229"/>
                    <a:gd name="T20" fmla="*/ 420 w 444"/>
                    <a:gd name="T21" fmla="*/ 99 h 229"/>
                    <a:gd name="T22" fmla="*/ 294 w 444"/>
                    <a:gd name="T23" fmla="*/ 212 h 229"/>
                    <a:gd name="T24" fmla="*/ 196 w 444"/>
                    <a:gd name="T25" fmla="*/ 115 h 229"/>
                    <a:gd name="T26" fmla="*/ 294 w 444"/>
                    <a:gd name="T27" fmla="*/ 17 h 229"/>
                    <a:gd name="T28" fmla="*/ 391 w 444"/>
                    <a:gd name="T29" fmla="*/ 115 h 229"/>
                    <a:gd name="T30" fmla="*/ 294 w 444"/>
                    <a:gd name="T31" fmla="*/ 21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4" h="229">
                      <a:moveTo>
                        <a:pt x="420" y="99"/>
                      </a:moveTo>
                      <a:cubicBezTo>
                        <a:pt x="410" y="93"/>
                        <a:pt x="404" y="84"/>
                        <a:pt x="400" y="74"/>
                      </a:cubicBezTo>
                      <a:cubicBezTo>
                        <a:pt x="383" y="30"/>
                        <a:pt x="340" y="0"/>
                        <a:pt x="291" y="0"/>
                      </a:cubicBezTo>
                      <a:cubicBezTo>
                        <a:pt x="255" y="1"/>
                        <a:pt x="150" y="1"/>
                        <a:pt x="114" y="1"/>
                      </a:cubicBezTo>
                      <a:cubicBezTo>
                        <a:pt x="51" y="1"/>
                        <a:pt x="0" y="52"/>
                        <a:pt x="0" y="115"/>
                      </a:cubicBezTo>
                      <a:cubicBezTo>
                        <a:pt x="0" y="178"/>
                        <a:pt x="51" y="229"/>
                        <a:pt x="114" y="229"/>
                      </a:cubicBezTo>
                      <a:cubicBezTo>
                        <a:pt x="150" y="229"/>
                        <a:pt x="257" y="229"/>
                        <a:pt x="293" y="229"/>
                      </a:cubicBezTo>
                      <a:cubicBezTo>
                        <a:pt x="342" y="229"/>
                        <a:pt x="383" y="198"/>
                        <a:pt x="400" y="155"/>
                      </a:cubicBezTo>
                      <a:cubicBezTo>
                        <a:pt x="404" y="145"/>
                        <a:pt x="410" y="136"/>
                        <a:pt x="420" y="131"/>
                      </a:cubicBezTo>
                      <a:cubicBezTo>
                        <a:pt x="444" y="115"/>
                        <a:pt x="444" y="115"/>
                        <a:pt x="444" y="115"/>
                      </a:cubicBezTo>
                      <a:lnTo>
                        <a:pt x="420" y="99"/>
                      </a:lnTo>
                      <a:close/>
                      <a:moveTo>
                        <a:pt x="294" y="212"/>
                      </a:moveTo>
                      <a:cubicBezTo>
                        <a:pt x="240" y="212"/>
                        <a:pt x="196" y="169"/>
                        <a:pt x="196" y="115"/>
                      </a:cubicBezTo>
                      <a:cubicBezTo>
                        <a:pt x="196" y="61"/>
                        <a:pt x="240" y="17"/>
                        <a:pt x="294" y="17"/>
                      </a:cubicBezTo>
                      <a:cubicBezTo>
                        <a:pt x="347" y="17"/>
                        <a:pt x="391" y="61"/>
                        <a:pt x="391" y="115"/>
                      </a:cubicBezTo>
                      <a:cubicBezTo>
                        <a:pt x="391" y="169"/>
                        <a:pt x="347" y="212"/>
                        <a:pt x="294" y="21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36" name="TextBox 35"/>
              <p:cNvSpPr txBox="1"/>
              <p:nvPr/>
            </p:nvSpPr>
            <p:spPr>
              <a:xfrm>
                <a:off x="6132960" y="7875582"/>
                <a:ext cx="2898170" cy="1698890"/>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7" name="TextBox 36"/>
              <p:cNvSpPr txBox="1"/>
              <p:nvPr/>
            </p:nvSpPr>
            <p:spPr>
              <a:xfrm>
                <a:off x="6294436" y="7262373"/>
                <a:ext cx="2667001" cy="738627"/>
              </a:xfrm>
              <a:prstGeom prst="rect">
                <a:avLst/>
              </a:prstGeom>
              <a:noFill/>
            </p:spPr>
            <p:txBody>
              <a:bodyPr wrap="square" lIns="182843" tIns="91422" rIns="182843" bIns="91422" rtlCol="0">
                <a:spAutoFit/>
              </a:bodyPr>
              <a:lstStyle/>
              <a:p>
                <a:pPr algn="r"/>
                <a:r>
                  <a:rPr lang="en-US" sz="3600" b="1" dirty="0" smtClean="0">
                    <a:solidFill>
                      <a:schemeClr val="bg1"/>
                    </a:solidFill>
                    <a:latin typeface="Lato" pitchFamily="34" charset="0"/>
                    <a:ea typeface="Lato" pitchFamily="34" charset="0"/>
                    <a:cs typeface="Lato" pitchFamily="34" charset="0"/>
                  </a:rPr>
                  <a:t>Data here</a:t>
                </a:r>
                <a:endParaRPr lang="id-ID" sz="3600" b="1" dirty="0">
                  <a:solidFill>
                    <a:schemeClr val="bg1"/>
                  </a:solidFill>
                  <a:latin typeface="Lato" pitchFamily="34" charset="0"/>
                  <a:ea typeface="Lato" pitchFamily="34" charset="0"/>
                  <a:cs typeface="Lato" pitchFamily="34" charset="0"/>
                </a:endParaRPr>
              </a:p>
            </p:txBody>
          </p:sp>
        </p:grpSp>
        <p:grpSp>
          <p:nvGrpSpPr>
            <p:cNvPr id="40" name="Group 39"/>
            <p:cNvGrpSpPr/>
            <p:nvPr/>
          </p:nvGrpSpPr>
          <p:grpSpPr>
            <a:xfrm>
              <a:off x="7069428" y="7530512"/>
              <a:ext cx="3571980" cy="3571979"/>
              <a:chOff x="24266" y="8229600"/>
              <a:chExt cx="5452844" cy="5452844"/>
            </a:xfrm>
          </p:grpSpPr>
          <p:pic>
            <p:nvPicPr>
              <p:cNvPr id="41" name="Picture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42" name="Rectangle 139"/>
              <p:cNvSpPr/>
              <p:nvPr/>
            </p:nvSpPr>
            <p:spPr>
              <a:xfrm>
                <a:off x="1314029" y="8995646"/>
                <a:ext cx="3019661" cy="3020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3"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4" name="TextBox 43"/>
            <p:cNvSpPr txBox="1"/>
            <p:nvPr/>
          </p:nvSpPr>
          <p:spPr>
            <a:xfrm flipH="1">
              <a:off x="5327648" y="4375300"/>
              <a:ext cx="3833029" cy="2068222"/>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45" name="TextBox 44"/>
            <p:cNvSpPr txBox="1"/>
            <p:nvPr/>
          </p:nvSpPr>
          <p:spPr>
            <a:xfrm>
              <a:off x="5707210" y="3743548"/>
              <a:ext cx="3049438" cy="738627"/>
            </a:xfrm>
            <a:prstGeom prst="rect">
              <a:avLst/>
            </a:prstGeom>
            <a:noFill/>
          </p:spPr>
          <p:txBody>
            <a:bodyPr wrap="square" lIns="182843" tIns="91422" rIns="182843" bIns="91422" rtlCol="0">
              <a:spAutoFit/>
            </a:bodyPr>
            <a:lstStyle/>
            <a:p>
              <a:pPr algn="ctr"/>
              <a:r>
                <a:rPr lang="en-US" sz="3600" b="1" dirty="0" smtClean="0">
                  <a:solidFill>
                    <a:schemeClr val="bg1"/>
                  </a:solidFill>
                  <a:latin typeface="Lato" pitchFamily="34" charset="0"/>
                  <a:ea typeface="Lato" pitchFamily="34" charset="0"/>
                  <a:cs typeface="Lato" pitchFamily="34" charset="0"/>
                </a:rPr>
                <a:t>75%</a:t>
              </a:r>
              <a:endParaRPr lang="id-ID" sz="3600" b="1" dirty="0">
                <a:solidFill>
                  <a:schemeClr val="bg1"/>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74311014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67155" y="0"/>
            <a:ext cx="15438437" cy="1483379"/>
            <a:chOff x="-67155" y="0"/>
            <a:chExt cx="15438437" cy="1483379"/>
          </a:xfrm>
        </p:grpSpPr>
        <p:sp>
          <p:nvSpPr>
            <p:cNvPr id="25" name="Freeform 24"/>
            <p:cNvSpPr/>
            <p:nvPr/>
          </p:nvSpPr>
          <p:spPr>
            <a:xfrm>
              <a:off x="-67155" y="0"/>
              <a:ext cx="15438437" cy="1483379"/>
            </a:xfrm>
            <a:custGeom>
              <a:avLst/>
              <a:gdLst>
                <a:gd name="connsiteX0" fmla="*/ 0 w 15438437"/>
                <a:gd name="connsiteY0" fmla="*/ 0 h 1483379"/>
                <a:gd name="connsiteX1" fmla="*/ 15438437 w 15438437"/>
                <a:gd name="connsiteY1" fmla="*/ 0 h 1483379"/>
                <a:gd name="connsiteX2" fmla="*/ 15438437 w 15438437"/>
                <a:gd name="connsiteY2" fmla="*/ 1062832 h 1483379"/>
                <a:gd name="connsiteX3" fmla="*/ 15017888 w 15438437"/>
                <a:gd name="connsiteY3" fmla="*/ 1483379 h 1483379"/>
                <a:gd name="connsiteX4" fmla="*/ 13018592 w 15438437"/>
                <a:gd name="connsiteY4" fmla="*/ 1481502 h 1483379"/>
                <a:gd name="connsiteX5" fmla="*/ 12999978 w 15438437"/>
                <a:gd name="connsiteY5" fmla="*/ 1483379 h 1483379"/>
                <a:gd name="connsiteX6" fmla="*/ 8238661 w 15438437"/>
                <a:gd name="connsiteY6" fmla="*/ 1478910 h 1483379"/>
                <a:gd name="connsiteX7" fmla="*/ 0 w 15438437"/>
                <a:gd name="connsiteY7" fmla="*/ 1452098 h 148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38437" h="1483379">
                  <a:moveTo>
                    <a:pt x="0" y="0"/>
                  </a:moveTo>
                  <a:lnTo>
                    <a:pt x="15438437" y="0"/>
                  </a:lnTo>
                  <a:lnTo>
                    <a:pt x="15438437" y="1062832"/>
                  </a:lnTo>
                  <a:cubicBezTo>
                    <a:pt x="15438437" y="1295094"/>
                    <a:pt x="15250150" y="1483379"/>
                    <a:pt x="15017888" y="1483379"/>
                  </a:cubicBezTo>
                  <a:lnTo>
                    <a:pt x="13018592" y="1481502"/>
                  </a:lnTo>
                  <a:lnTo>
                    <a:pt x="12999978" y="1483379"/>
                  </a:lnTo>
                  <a:lnTo>
                    <a:pt x="8238661" y="1478910"/>
                  </a:lnTo>
                  <a:lnTo>
                    <a:pt x="0" y="1452098"/>
                  </a:lnTo>
                  <a:close/>
                </a:path>
              </a:pathLst>
            </a:cu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6" name="Group 25"/>
            <p:cNvGrpSpPr/>
            <p:nvPr/>
          </p:nvGrpSpPr>
          <p:grpSpPr>
            <a:xfrm>
              <a:off x="590441" y="0"/>
              <a:ext cx="12477882" cy="1259765"/>
              <a:chOff x="15970295" y="4973456"/>
              <a:chExt cx="12477882" cy="1259765"/>
            </a:xfrm>
          </p:grpSpPr>
          <p:sp>
            <p:nvSpPr>
              <p:cNvPr id="27" name="Title 20"/>
              <p:cNvSpPr txBox="1">
                <a:spLocks/>
              </p:cNvSpPr>
              <p:nvPr/>
            </p:nvSpPr>
            <p:spPr bwMode="auto">
              <a:xfrm>
                <a:off x="15970295" y="5506856"/>
                <a:ext cx="12477882" cy="72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a:t>
                </a:r>
                <a:r>
                  <a:rPr lang="pt-BR" sz="2400" dirty="0" smtClean="0">
                    <a:solidFill>
                      <a:schemeClr val="bg1"/>
                    </a:solidFill>
                    <a:latin typeface="Lato" pitchFamily="34" charset="0"/>
                    <a:ea typeface="Lato" pitchFamily="34" charset="0"/>
                    <a:cs typeface="Lato" pitchFamily="34" charset="0"/>
                  </a:rPr>
                  <a:t>sem</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6100411" y="4973456"/>
                <a:ext cx="10320508" cy="769441"/>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MARKETING </a:t>
                </a:r>
                <a:r>
                  <a:rPr lang="en-US" sz="4400" b="1" dirty="0" smtClean="0">
                    <a:solidFill>
                      <a:schemeClr val="bg1"/>
                    </a:solidFill>
                    <a:latin typeface="Lato Black" charset="0"/>
                    <a:ea typeface="Lato Black" charset="0"/>
                    <a:cs typeface="Lato Black" charset="0"/>
                  </a:rPr>
                  <a:t>PRESENTATION</a:t>
                </a:r>
              </a:p>
            </p:txBody>
          </p:sp>
        </p:grpSp>
      </p:grpSp>
      <p:sp>
        <p:nvSpPr>
          <p:cNvPr id="2" name="Picture Placeholder 1"/>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Tree>
    <p:extLst>
      <p:ext uri="{BB962C8B-B14F-4D97-AF65-F5344CB8AC3E}">
        <p14:creationId xmlns:p14="http://schemas.microsoft.com/office/powerpoint/2010/main" val="550199047"/>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24" name="Group 23"/>
          <p:cNvGrpSpPr/>
          <p:nvPr/>
        </p:nvGrpSpPr>
        <p:grpSpPr>
          <a:xfrm>
            <a:off x="5380037" y="10058400"/>
            <a:ext cx="17221201" cy="1939158"/>
            <a:chOff x="17167947" y="1544895"/>
            <a:chExt cx="7191480" cy="3768020"/>
          </a:xfrm>
        </p:grpSpPr>
        <p:sp>
          <p:nvSpPr>
            <p:cNvPr id="25" name="TextBox 24"/>
            <p:cNvSpPr txBox="1"/>
            <p:nvPr/>
          </p:nvSpPr>
          <p:spPr>
            <a:xfrm>
              <a:off x="17168225" y="2729422"/>
              <a:ext cx="7191202" cy="2583493"/>
            </a:xfrm>
            <a:prstGeom prst="rect">
              <a:avLst/>
            </a:prstGeom>
            <a:noFill/>
          </p:spPr>
          <p:txBody>
            <a:bodyPr wrap="square" lIns="219419" tIns="109710" rIns="219419" bIns="109710" rtlCol="0">
              <a:spAutoFit/>
            </a:bodyPr>
            <a:lstStyle/>
            <a:p>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dolor sit </a:t>
              </a:r>
              <a:r>
                <a:rPr lang="en-US" sz="2400" dirty="0" err="1">
                  <a:solidFill>
                    <a:schemeClr val="bg1">
                      <a:lumMod val="65000"/>
                    </a:schemeClr>
                  </a:solidFill>
                  <a:latin typeface="Lato" pitchFamily="34" charset="0"/>
                  <a:ea typeface="Lato" pitchFamily="34" charset="0"/>
                  <a:cs typeface="Lato" pitchFamily="34" charset="0"/>
                </a:rPr>
                <a:t>amet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consectetur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adipiscing</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elit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Ut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efficitur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ipsum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tortor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r>
                <a:rPr lang="en-US" sz="2400" dirty="0">
                  <a:solidFill>
                    <a:schemeClr val="bg1">
                      <a:lumMod val="65000"/>
                    </a:schemeClr>
                  </a:solidFill>
                  <a:latin typeface="Lato" pitchFamily="34" charset="0"/>
                  <a:ea typeface="Lato" pitchFamily="34" charset="0"/>
                  <a:cs typeface="Lato" pitchFamily="34" charset="0"/>
                </a:rPr>
                <a:t>, a </a:t>
              </a:r>
              <a:r>
                <a:rPr lang="en-US" sz="2400" dirty="0" err="1">
                  <a:solidFill>
                    <a:schemeClr val="bg1">
                      <a:lumMod val="65000"/>
                    </a:schemeClr>
                  </a:solidFill>
                  <a:latin typeface="Lato" pitchFamily="34" charset="0"/>
                  <a:ea typeface="Lato" pitchFamily="34" charset="0"/>
                  <a:cs typeface="Lato" pitchFamily="34" charset="0"/>
                </a:rPr>
                <a:t>pulvinar</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lorem</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lacinia</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Donec</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arcu</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justo</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Fusce</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eget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consequat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risus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Proin</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est</a:t>
              </a:r>
              <a:r>
                <a:rPr lang="en-US" sz="2400" dirty="0">
                  <a:solidFill>
                    <a:schemeClr val="bg1">
                      <a:lumMod val="65000"/>
                    </a:schemeClr>
                  </a:solidFill>
                  <a:latin typeface="Lato" pitchFamily="34" charset="0"/>
                  <a:ea typeface="Lato" pitchFamily="34" charset="0"/>
                  <a:cs typeface="Lato" pitchFamily="34" charset="0"/>
                </a:rPr>
                <a:t> lacus, </a:t>
              </a:r>
              <a:r>
                <a:rPr lang="en-US" sz="2400" dirty="0" err="1">
                  <a:solidFill>
                    <a:schemeClr val="bg1">
                      <a:lumMod val="65000"/>
                    </a:schemeClr>
                  </a:solidFill>
                  <a:latin typeface="Lato" pitchFamily="34" charset="0"/>
                  <a:ea typeface="Lato" pitchFamily="34" charset="0"/>
                  <a:cs typeface="Lato" pitchFamily="34" charset="0"/>
                </a:rPr>
                <a:t>interdum</a:t>
              </a:r>
              <a:r>
                <a:rPr lang="en-US" sz="2400" dirty="0">
                  <a:solidFill>
                    <a:schemeClr val="bg1">
                      <a:lumMod val="65000"/>
                    </a:schemeClr>
                  </a:solidFill>
                  <a:latin typeface="Lato" pitchFamily="34" charset="0"/>
                  <a:ea typeface="Lato" pitchFamily="34" charset="0"/>
                  <a:cs typeface="Lato" pitchFamily="34" charset="0"/>
                </a:rPr>
                <a:t> vitae </a:t>
              </a:r>
              <a:r>
                <a:rPr lang="en-US" sz="2400" dirty="0" err="1">
                  <a:solidFill>
                    <a:schemeClr val="bg1">
                      <a:lumMod val="65000"/>
                    </a:schemeClr>
                  </a:solidFill>
                  <a:latin typeface="Lato" pitchFamily="34" charset="0"/>
                  <a:ea typeface="Lato" pitchFamily="34" charset="0"/>
                  <a:cs typeface="Lato" pitchFamily="34" charset="0"/>
                </a:rPr>
                <a:t>feugiat</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quis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faucibus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vel</a:t>
              </a:r>
              <a:r>
                <a:rPr lang="en-US" sz="2400" dirty="0">
                  <a:solidFill>
                    <a:schemeClr val="bg1">
                      <a:lumMod val="65000"/>
                    </a:schemeClr>
                  </a:solidFill>
                  <a:latin typeface="Lato" pitchFamily="34" charset="0"/>
                  <a:ea typeface="Lato" pitchFamily="34" charset="0"/>
                  <a:cs typeface="Lato" pitchFamily="34" charset="0"/>
                </a:rPr>
                <a:t> mi.  </a:t>
              </a:r>
              <a:r>
                <a:rPr lang="en-US" sz="2400" dirty="0" err="1">
                  <a:solidFill>
                    <a:schemeClr val="bg1">
                      <a:lumMod val="65000"/>
                    </a:schemeClr>
                  </a:solidFill>
                  <a:latin typeface="Lato" pitchFamily="34" charset="0"/>
                  <a:ea typeface="Lato" pitchFamily="34" charset="0"/>
                  <a:cs typeface="Lato" pitchFamily="34" charset="0"/>
                </a:rPr>
                <a:t>Vivamus</a:t>
              </a:r>
              <a:r>
                <a:rPr lang="en-US" sz="2400" dirty="0">
                  <a:solidFill>
                    <a:schemeClr val="bg1">
                      <a:lumMod val="65000"/>
                    </a:schemeClr>
                  </a:solidFill>
                  <a:latin typeface="Lato" pitchFamily="34" charset="0"/>
                  <a:ea typeface="Lato" pitchFamily="34" charset="0"/>
                  <a:cs typeface="Lato" pitchFamily="34" charset="0"/>
                </a:rPr>
                <a:t> </a:t>
              </a:r>
              <a:r>
                <a:rPr lang="en-US" sz="2400" dirty="0" err="1">
                  <a:solidFill>
                    <a:schemeClr val="bg1">
                      <a:lumMod val="65000"/>
                    </a:schemeClr>
                  </a:solidFill>
                  <a:latin typeface="Lato" pitchFamily="34" charset="0"/>
                  <a:ea typeface="Lato" pitchFamily="34" charset="0"/>
                  <a:cs typeface="Lato" pitchFamily="34" charset="0"/>
                </a:rPr>
                <a:t>accumsan</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6" name="TextBox 25"/>
            <p:cNvSpPr txBox="1"/>
            <p:nvPr/>
          </p:nvSpPr>
          <p:spPr>
            <a:xfrm>
              <a:off x="17167947" y="1544895"/>
              <a:ext cx="2641119" cy="1435242"/>
            </a:xfrm>
            <a:prstGeom prst="rect">
              <a:avLst/>
            </a:prstGeom>
            <a:noFill/>
          </p:spPr>
          <p:txBody>
            <a:bodyPr wrap="square" lIns="182843" tIns="91422" rIns="182843" bIns="91422" rtlCol="0">
              <a:spAutoFit/>
            </a:bodyPr>
            <a:lstStyle/>
            <a:p>
              <a:r>
                <a:rPr lang="en-US" sz="3600" b="1" dirty="0" smtClean="0">
                  <a:solidFill>
                    <a:schemeClr val="accent2"/>
                  </a:solidFill>
                  <a:latin typeface="Lato" pitchFamily="34" charset="0"/>
                  <a:ea typeface="Lato" pitchFamily="34" charset="0"/>
                  <a:cs typeface="Lato" pitchFamily="34" charset="0"/>
                </a:rPr>
                <a:t>DESCRIPTION HERE</a:t>
              </a:r>
              <a:endParaRPr lang="id-ID" sz="3600" b="1" dirty="0">
                <a:solidFill>
                  <a:schemeClr val="accent2"/>
                </a:solidFill>
                <a:latin typeface="Lato" pitchFamily="34" charset="0"/>
                <a:ea typeface="Lato" pitchFamily="34" charset="0"/>
                <a:cs typeface="Lato" pitchFamily="34" charset="0"/>
              </a:endParaRPr>
            </a:p>
          </p:txBody>
        </p:sp>
      </p:grpSp>
      <p:sp>
        <p:nvSpPr>
          <p:cNvPr id="8" name="Freeform 8"/>
          <p:cNvSpPr>
            <a:spLocks/>
          </p:cNvSpPr>
          <p:nvPr/>
        </p:nvSpPr>
        <p:spPr bwMode="auto">
          <a:xfrm>
            <a:off x="1265237" y="1981200"/>
            <a:ext cx="3694746" cy="10764854"/>
          </a:xfrm>
          <a:custGeom>
            <a:avLst/>
            <a:gdLst>
              <a:gd name="T0" fmla="*/ 205 w 227"/>
              <a:gd name="T1" fmla="*/ 629 h 661"/>
              <a:gd name="T2" fmla="*/ 186 w 227"/>
              <a:gd name="T3" fmla="*/ 596 h 661"/>
              <a:gd name="T4" fmla="*/ 178 w 227"/>
              <a:gd name="T5" fmla="*/ 550 h 661"/>
              <a:gd name="T6" fmla="*/ 163 w 227"/>
              <a:gd name="T7" fmla="*/ 396 h 661"/>
              <a:gd name="T8" fmla="*/ 163 w 227"/>
              <a:gd name="T9" fmla="*/ 318 h 661"/>
              <a:gd name="T10" fmla="*/ 154 w 227"/>
              <a:gd name="T11" fmla="*/ 269 h 661"/>
              <a:gd name="T12" fmla="*/ 153 w 227"/>
              <a:gd name="T13" fmla="*/ 257 h 661"/>
              <a:gd name="T14" fmla="*/ 163 w 227"/>
              <a:gd name="T15" fmla="*/ 226 h 661"/>
              <a:gd name="T16" fmla="*/ 168 w 227"/>
              <a:gd name="T17" fmla="*/ 204 h 661"/>
              <a:gd name="T18" fmla="*/ 160 w 227"/>
              <a:gd name="T19" fmla="*/ 149 h 661"/>
              <a:gd name="T20" fmla="*/ 156 w 227"/>
              <a:gd name="T21" fmla="*/ 134 h 661"/>
              <a:gd name="T22" fmla="*/ 146 w 227"/>
              <a:gd name="T23" fmla="*/ 112 h 661"/>
              <a:gd name="T24" fmla="*/ 111 w 227"/>
              <a:gd name="T25" fmla="*/ 99 h 661"/>
              <a:gd name="T26" fmla="*/ 101 w 227"/>
              <a:gd name="T27" fmla="*/ 90 h 661"/>
              <a:gd name="T28" fmla="*/ 100 w 227"/>
              <a:gd name="T29" fmla="*/ 89 h 661"/>
              <a:gd name="T30" fmla="*/ 99 w 227"/>
              <a:gd name="T31" fmla="*/ 88 h 661"/>
              <a:gd name="T32" fmla="*/ 99 w 227"/>
              <a:gd name="T33" fmla="*/ 87 h 661"/>
              <a:gd name="T34" fmla="*/ 98 w 227"/>
              <a:gd name="T35" fmla="*/ 81 h 661"/>
              <a:gd name="T36" fmla="*/ 101 w 227"/>
              <a:gd name="T37" fmla="*/ 65 h 661"/>
              <a:gd name="T38" fmla="*/ 107 w 227"/>
              <a:gd name="T39" fmla="*/ 57 h 661"/>
              <a:gd name="T40" fmla="*/ 105 w 227"/>
              <a:gd name="T41" fmla="*/ 44 h 661"/>
              <a:gd name="T42" fmla="*/ 102 w 227"/>
              <a:gd name="T43" fmla="*/ 11 h 661"/>
              <a:gd name="T44" fmla="*/ 59 w 227"/>
              <a:gd name="T45" fmla="*/ 7 h 661"/>
              <a:gd name="T46" fmla="*/ 48 w 227"/>
              <a:gd name="T47" fmla="*/ 21 h 661"/>
              <a:gd name="T48" fmla="*/ 47 w 227"/>
              <a:gd name="T49" fmla="*/ 47 h 661"/>
              <a:gd name="T50" fmla="*/ 50 w 227"/>
              <a:gd name="T51" fmla="*/ 65 h 661"/>
              <a:gd name="T52" fmla="*/ 54 w 227"/>
              <a:gd name="T53" fmla="*/ 72 h 661"/>
              <a:gd name="T54" fmla="*/ 58 w 227"/>
              <a:gd name="T55" fmla="*/ 82 h 661"/>
              <a:gd name="T56" fmla="*/ 58 w 227"/>
              <a:gd name="T57" fmla="*/ 83 h 661"/>
              <a:gd name="T58" fmla="*/ 58 w 227"/>
              <a:gd name="T59" fmla="*/ 83 h 661"/>
              <a:gd name="T60" fmla="*/ 57 w 227"/>
              <a:gd name="T61" fmla="*/ 83 h 661"/>
              <a:gd name="T62" fmla="*/ 50 w 227"/>
              <a:gd name="T63" fmla="*/ 90 h 661"/>
              <a:gd name="T64" fmla="*/ 43 w 227"/>
              <a:gd name="T65" fmla="*/ 97 h 661"/>
              <a:gd name="T66" fmla="*/ 2 w 227"/>
              <a:gd name="T67" fmla="*/ 113 h 661"/>
              <a:gd name="T68" fmla="*/ 2 w 227"/>
              <a:gd name="T69" fmla="*/ 140 h 661"/>
              <a:gd name="T70" fmla="*/ 7 w 227"/>
              <a:gd name="T71" fmla="*/ 186 h 661"/>
              <a:gd name="T72" fmla="*/ 21 w 227"/>
              <a:gd name="T73" fmla="*/ 236 h 661"/>
              <a:gd name="T74" fmla="*/ 22 w 227"/>
              <a:gd name="T75" fmla="*/ 260 h 661"/>
              <a:gd name="T76" fmla="*/ 1 w 227"/>
              <a:gd name="T77" fmla="*/ 328 h 661"/>
              <a:gd name="T78" fmla="*/ 18 w 227"/>
              <a:gd name="T79" fmla="*/ 332 h 661"/>
              <a:gd name="T80" fmla="*/ 16 w 227"/>
              <a:gd name="T81" fmla="*/ 398 h 661"/>
              <a:gd name="T82" fmla="*/ 23 w 227"/>
              <a:gd name="T83" fmla="*/ 477 h 661"/>
              <a:gd name="T84" fmla="*/ 23 w 227"/>
              <a:gd name="T85" fmla="*/ 504 h 661"/>
              <a:gd name="T86" fmla="*/ 27 w 227"/>
              <a:gd name="T87" fmla="*/ 572 h 661"/>
              <a:gd name="T88" fmla="*/ 36 w 227"/>
              <a:gd name="T89" fmla="*/ 627 h 661"/>
              <a:gd name="T90" fmla="*/ 36 w 227"/>
              <a:gd name="T91" fmla="*/ 653 h 661"/>
              <a:gd name="T92" fmla="*/ 58 w 227"/>
              <a:gd name="T93" fmla="*/ 661 h 661"/>
              <a:gd name="T94" fmla="*/ 72 w 227"/>
              <a:gd name="T95" fmla="*/ 652 h 661"/>
              <a:gd name="T96" fmla="*/ 70 w 227"/>
              <a:gd name="T97" fmla="*/ 636 h 661"/>
              <a:gd name="T98" fmla="*/ 72 w 227"/>
              <a:gd name="T99" fmla="*/ 611 h 661"/>
              <a:gd name="T100" fmla="*/ 73 w 227"/>
              <a:gd name="T101" fmla="*/ 579 h 661"/>
              <a:gd name="T102" fmla="*/ 64 w 227"/>
              <a:gd name="T103" fmla="*/ 512 h 661"/>
              <a:gd name="T104" fmla="*/ 68 w 227"/>
              <a:gd name="T105" fmla="*/ 465 h 661"/>
              <a:gd name="T106" fmla="*/ 91 w 227"/>
              <a:gd name="T107" fmla="*/ 387 h 661"/>
              <a:gd name="T108" fmla="*/ 113 w 227"/>
              <a:gd name="T109" fmla="*/ 471 h 661"/>
              <a:gd name="T110" fmla="*/ 127 w 227"/>
              <a:gd name="T111" fmla="*/ 513 h 661"/>
              <a:gd name="T112" fmla="*/ 132 w 227"/>
              <a:gd name="T113" fmla="*/ 573 h 661"/>
              <a:gd name="T114" fmla="*/ 134 w 227"/>
              <a:gd name="T115" fmla="*/ 607 h 661"/>
              <a:gd name="T116" fmla="*/ 136 w 227"/>
              <a:gd name="T117" fmla="*/ 628 h 661"/>
              <a:gd name="T118" fmla="*/ 139 w 227"/>
              <a:gd name="T119" fmla="*/ 638 h 661"/>
              <a:gd name="T120" fmla="*/ 165 w 227"/>
              <a:gd name="T121" fmla="*/ 638 h 661"/>
              <a:gd name="T122" fmla="*/ 217 w 227"/>
              <a:gd name="T123" fmla="*/ 645 h 661"/>
              <a:gd name="T124" fmla="*/ 226 w 227"/>
              <a:gd name="T125" fmla="*/ 63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7" h="661">
                <a:moveTo>
                  <a:pt x="224" y="634"/>
                </a:moveTo>
                <a:cubicBezTo>
                  <a:pt x="223" y="633"/>
                  <a:pt x="211" y="632"/>
                  <a:pt x="205" y="629"/>
                </a:cubicBezTo>
                <a:cubicBezTo>
                  <a:pt x="198" y="626"/>
                  <a:pt x="182" y="609"/>
                  <a:pt x="182" y="609"/>
                </a:cubicBezTo>
                <a:cubicBezTo>
                  <a:pt x="182" y="609"/>
                  <a:pt x="185" y="598"/>
                  <a:pt x="186" y="596"/>
                </a:cubicBezTo>
                <a:cubicBezTo>
                  <a:pt x="187" y="594"/>
                  <a:pt x="184" y="587"/>
                  <a:pt x="182" y="578"/>
                </a:cubicBezTo>
                <a:cubicBezTo>
                  <a:pt x="180" y="569"/>
                  <a:pt x="176" y="563"/>
                  <a:pt x="178" y="550"/>
                </a:cubicBezTo>
                <a:cubicBezTo>
                  <a:pt x="179" y="537"/>
                  <a:pt x="173" y="468"/>
                  <a:pt x="173" y="465"/>
                </a:cubicBezTo>
                <a:cubicBezTo>
                  <a:pt x="173" y="462"/>
                  <a:pt x="164" y="401"/>
                  <a:pt x="163" y="396"/>
                </a:cubicBezTo>
                <a:cubicBezTo>
                  <a:pt x="163" y="390"/>
                  <a:pt x="146" y="329"/>
                  <a:pt x="146" y="329"/>
                </a:cubicBezTo>
                <a:cubicBezTo>
                  <a:pt x="146" y="329"/>
                  <a:pt x="162" y="320"/>
                  <a:pt x="163" y="318"/>
                </a:cubicBezTo>
                <a:cubicBezTo>
                  <a:pt x="164" y="317"/>
                  <a:pt x="161" y="311"/>
                  <a:pt x="158" y="302"/>
                </a:cubicBezTo>
                <a:cubicBezTo>
                  <a:pt x="154" y="292"/>
                  <a:pt x="154" y="269"/>
                  <a:pt x="154" y="269"/>
                </a:cubicBezTo>
                <a:cubicBezTo>
                  <a:pt x="154" y="269"/>
                  <a:pt x="155" y="267"/>
                  <a:pt x="156" y="266"/>
                </a:cubicBezTo>
                <a:cubicBezTo>
                  <a:pt x="156" y="265"/>
                  <a:pt x="153" y="261"/>
                  <a:pt x="153" y="257"/>
                </a:cubicBezTo>
                <a:cubicBezTo>
                  <a:pt x="152" y="253"/>
                  <a:pt x="145" y="232"/>
                  <a:pt x="145" y="232"/>
                </a:cubicBezTo>
                <a:cubicBezTo>
                  <a:pt x="145" y="232"/>
                  <a:pt x="159" y="229"/>
                  <a:pt x="163" y="226"/>
                </a:cubicBezTo>
                <a:cubicBezTo>
                  <a:pt x="167" y="223"/>
                  <a:pt x="169" y="219"/>
                  <a:pt x="169" y="217"/>
                </a:cubicBezTo>
                <a:cubicBezTo>
                  <a:pt x="169" y="215"/>
                  <a:pt x="169" y="209"/>
                  <a:pt x="168" y="204"/>
                </a:cubicBezTo>
                <a:cubicBezTo>
                  <a:pt x="166" y="198"/>
                  <a:pt x="161" y="162"/>
                  <a:pt x="160" y="158"/>
                </a:cubicBezTo>
                <a:cubicBezTo>
                  <a:pt x="160" y="153"/>
                  <a:pt x="160" y="151"/>
                  <a:pt x="160" y="149"/>
                </a:cubicBezTo>
                <a:cubicBezTo>
                  <a:pt x="159" y="147"/>
                  <a:pt x="159" y="145"/>
                  <a:pt x="158" y="142"/>
                </a:cubicBezTo>
                <a:cubicBezTo>
                  <a:pt x="156" y="139"/>
                  <a:pt x="156" y="138"/>
                  <a:pt x="156" y="134"/>
                </a:cubicBezTo>
                <a:cubicBezTo>
                  <a:pt x="156" y="129"/>
                  <a:pt x="153" y="116"/>
                  <a:pt x="153" y="116"/>
                </a:cubicBezTo>
                <a:cubicBezTo>
                  <a:pt x="153" y="116"/>
                  <a:pt x="151" y="113"/>
                  <a:pt x="146" y="112"/>
                </a:cubicBezTo>
                <a:cubicBezTo>
                  <a:pt x="140" y="111"/>
                  <a:pt x="114" y="102"/>
                  <a:pt x="114" y="102"/>
                </a:cubicBezTo>
                <a:cubicBezTo>
                  <a:pt x="114" y="102"/>
                  <a:pt x="112" y="100"/>
                  <a:pt x="111" y="99"/>
                </a:cubicBezTo>
                <a:cubicBezTo>
                  <a:pt x="111" y="98"/>
                  <a:pt x="109" y="97"/>
                  <a:pt x="106" y="95"/>
                </a:cubicBezTo>
                <a:cubicBezTo>
                  <a:pt x="104" y="94"/>
                  <a:pt x="103" y="92"/>
                  <a:pt x="101" y="90"/>
                </a:cubicBezTo>
                <a:cubicBezTo>
                  <a:pt x="101" y="90"/>
                  <a:pt x="101" y="90"/>
                  <a:pt x="100" y="89"/>
                </a:cubicBezTo>
                <a:cubicBezTo>
                  <a:pt x="100" y="89"/>
                  <a:pt x="100" y="89"/>
                  <a:pt x="100" y="89"/>
                </a:cubicBezTo>
                <a:cubicBezTo>
                  <a:pt x="100" y="89"/>
                  <a:pt x="100" y="88"/>
                  <a:pt x="100" y="88"/>
                </a:cubicBezTo>
                <a:cubicBezTo>
                  <a:pt x="99" y="88"/>
                  <a:pt x="99" y="88"/>
                  <a:pt x="99" y="88"/>
                </a:cubicBezTo>
                <a:cubicBezTo>
                  <a:pt x="99" y="87"/>
                  <a:pt x="99" y="87"/>
                  <a:pt x="99" y="87"/>
                </a:cubicBezTo>
                <a:cubicBezTo>
                  <a:pt x="99" y="87"/>
                  <a:pt x="99" y="87"/>
                  <a:pt x="99" y="87"/>
                </a:cubicBezTo>
                <a:cubicBezTo>
                  <a:pt x="99" y="87"/>
                  <a:pt x="99" y="87"/>
                  <a:pt x="99" y="87"/>
                </a:cubicBezTo>
                <a:cubicBezTo>
                  <a:pt x="98" y="81"/>
                  <a:pt x="98" y="81"/>
                  <a:pt x="98" y="81"/>
                </a:cubicBezTo>
                <a:cubicBezTo>
                  <a:pt x="98" y="81"/>
                  <a:pt x="99" y="80"/>
                  <a:pt x="100" y="77"/>
                </a:cubicBezTo>
                <a:cubicBezTo>
                  <a:pt x="101" y="74"/>
                  <a:pt x="101" y="65"/>
                  <a:pt x="101" y="65"/>
                </a:cubicBezTo>
                <a:cubicBezTo>
                  <a:pt x="101" y="65"/>
                  <a:pt x="103" y="65"/>
                  <a:pt x="105" y="63"/>
                </a:cubicBezTo>
                <a:cubicBezTo>
                  <a:pt x="106" y="61"/>
                  <a:pt x="106" y="59"/>
                  <a:pt x="107" y="57"/>
                </a:cubicBezTo>
                <a:cubicBezTo>
                  <a:pt x="107" y="55"/>
                  <a:pt x="108" y="49"/>
                  <a:pt x="107" y="46"/>
                </a:cubicBezTo>
                <a:cubicBezTo>
                  <a:pt x="106" y="43"/>
                  <a:pt x="105" y="44"/>
                  <a:pt x="105" y="44"/>
                </a:cubicBezTo>
                <a:cubicBezTo>
                  <a:pt x="105" y="44"/>
                  <a:pt x="107" y="33"/>
                  <a:pt x="107" y="29"/>
                </a:cubicBezTo>
                <a:cubicBezTo>
                  <a:pt x="108" y="26"/>
                  <a:pt x="103" y="14"/>
                  <a:pt x="102" y="11"/>
                </a:cubicBezTo>
                <a:cubicBezTo>
                  <a:pt x="101" y="7"/>
                  <a:pt x="88" y="2"/>
                  <a:pt x="79" y="1"/>
                </a:cubicBezTo>
                <a:cubicBezTo>
                  <a:pt x="70" y="0"/>
                  <a:pt x="61" y="6"/>
                  <a:pt x="59" y="7"/>
                </a:cubicBezTo>
                <a:cubicBezTo>
                  <a:pt x="56" y="9"/>
                  <a:pt x="53" y="14"/>
                  <a:pt x="53" y="14"/>
                </a:cubicBezTo>
                <a:cubicBezTo>
                  <a:pt x="53" y="14"/>
                  <a:pt x="50" y="17"/>
                  <a:pt x="48" y="21"/>
                </a:cubicBezTo>
                <a:cubicBezTo>
                  <a:pt x="47" y="25"/>
                  <a:pt x="48" y="46"/>
                  <a:pt x="48" y="47"/>
                </a:cubicBezTo>
                <a:cubicBezTo>
                  <a:pt x="48" y="47"/>
                  <a:pt x="47" y="46"/>
                  <a:pt x="47" y="47"/>
                </a:cubicBezTo>
                <a:cubicBezTo>
                  <a:pt x="46" y="47"/>
                  <a:pt x="45" y="48"/>
                  <a:pt x="46" y="53"/>
                </a:cubicBezTo>
                <a:cubicBezTo>
                  <a:pt x="46" y="58"/>
                  <a:pt x="48" y="64"/>
                  <a:pt x="50" y="65"/>
                </a:cubicBezTo>
                <a:cubicBezTo>
                  <a:pt x="52" y="67"/>
                  <a:pt x="54" y="67"/>
                  <a:pt x="54" y="67"/>
                </a:cubicBezTo>
                <a:cubicBezTo>
                  <a:pt x="54" y="67"/>
                  <a:pt x="54" y="67"/>
                  <a:pt x="54" y="72"/>
                </a:cubicBezTo>
                <a:cubicBezTo>
                  <a:pt x="54" y="76"/>
                  <a:pt x="58" y="80"/>
                  <a:pt x="58" y="80"/>
                </a:cubicBezTo>
                <a:cubicBezTo>
                  <a:pt x="58" y="82"/>
                  <a:pt x="58" y="82"/>
                  <a:pt x="58" y="82"/>
                </a:cubicBezTo>
                <a:cubicBezTo>
                  <a:pt x="58" y="82"/>
                  <a:pt x="58" y="83"/>
                  <a:pt x="58" y="83"/>
                </a:cubicBezTo>
                <a:cubicBezTo>
                  <a:pt x="58" y="83"/>
                  <a:pt x="58" y="83"/>
                  <a:pt x="58" y="83"/>
                </a:cubicBezTo>
                <a:cubicBezTo>
                  <a:pt x="58" y="83"/>
                  <a:pt x="58" y="83"/>
                  <a:pt x="58" y="83"/>
                </a:cubicBezTo>
                <a:cubicBezTo>
                  <a:pt x="58" y="83"/>
                  <a:pt x="58" y="83"/>
                  <a:pt x="58" y="83"/>
                </a:cubicBezTo>
                <a:cubicBezTo>
                  <a:pt x="57" y="83"/>
                  <a:pt x="57" y="83"/>
                  <a:pt x="57" y="83"/>
                </a:cubicBezTo>
                <a:cubicBezTo>
                  <a:pt x="57" y="83"/>
                  <a:pt x="57" y="83"/>
                  <a:pt x="57" y="83"/>
                </a:cubicBezTo>
                <a:cubicBezTo>
                  <a:pt x="57" y="84"/>
                  <a:pt x="57" y="84"/>
                  <a:pt x="56" y="85"/>
                </a:cubicBezTo>
                <a:cubicBezTo>
                  <a:pt x="55" y="86"/>
                  <a:pt x="52" y="89"/>
                  <a:pt x="50" y="90"/>
                </a:cubicBezTo>
                <a:cubicBezTo>
                  <a:pt x="49" y="91"/>
                  <a:pt x="47" y="92"/>
                  <a:pt x="47" y="95"/>
                </a:cubicBezTo>
                <a:cubicBezTo>
                  <a:pt x="47" y="97"/>
                  <a:pt x="46" y="96"/>
                  <a:pt x="43" y="97"/>
                </a:cubicBezTo>
                <a:cubicBezTo>
                  <a:pt x="40" y="99"/>
                  <a:pt x="26" y="103"/>
                  <a:pt x="23" y="104"/>
                </a:cubicBezTo>
                <a:cubicBezTo>
                  <a:pt x="21" y="106"/>
                  <a:pt x="5" y="110"/>
                  <a:pt x="2" y="113"/>
                </a:cubicBezTo>
                <a:cubicBezTo>
                  <a:pt x="0" y="116"/>
                  <a:pt x="3" y="125"/>
                  <a:pt x="4" y="129"/>
                </a:cubicBezTo>
                <a:cubicBezTo>
                  <a:pt x="5" y="134"/>
                  <a:pt x="3" y="136"/>
                  <a:pt x="2" y="140"/>
                </a:cubicBezTo>
                <a:cubicBezTo>
                  <a:pt x="1" y="145"/>
                  <a:pt x="1" y="158"/>
                  <a:pt x="3" y="165"/>
                </a:cubicBezTo>
                <a:cubicBezTo>
                  <a:pt x="5" y="172"/>
                  <a:pt x="6" y="175"/>
                  <a:pt x="7" y="186"/>
                </a:cubicBezTo>
                <a:cubicBezTo>
                  <a:pt x="9" y="196"/>
                  <a:pt x="15" y="227"/>
                  <a:pt x="15" y="227"/>
                </a:cubicBezTo>
                <a:cubicBezTo>
                  <a:pt x="21" y="236"/>
                  <a:pt x="21" y="236"/>
                  <a:pt x="21" y="236"/>
                </a:cubicBezTo>
                <a:cubicBezTo>
                  <a:pt x="21" y="236"/>
                  <a:pt x="19" y="255"/>
                  <a:pt x="19" y="257"/>
                </a:cubicBezTo>
                <a:cubicBezTo>
                  <a:pt x="19" y="259"/>
                  <a:pt x="22" y="260"/>
                  <a:pt x="22" y="260"/>
                </a:cubicBezTo>
                <a:cubicBezTo>
                  <a:pt x="22" y="260"/>
                  <a:pt x="17" y="274"/>
                  <a:pt x="17" y="278"/>
                </a:cubicBezTo>
                <a:cubicBezTo>
                  <a:pt x="16" y="283"/>
                  <a:pt x="1" y="328"/>
                  <a:pt x="1" y="328"/>
                </a:cubicBezTo>
                <a:cubicBezTo>
                  <a:pt x="1" y="328"/>
                  <a:pt x="2" y="328"/>
                  <a:pt x="8" y="331"/>
                </a:cubicBezTo>
                <a:cubicBezTo>
                  <a:pt x="14" y="334"/>
                  <a:pt x="18" y="332"/>
                  <a:pt x="18" y="332"/>
                </a:cubicBezTo>
                <a:cubicBezTo>
                  <a:pt x="18" y="332"/>
                  <a:pt x="17" y="346"/>
                  <a:pt x="18" y="354"/>
                </a:cubicBezTo>
                <a:cubicBezTo>
                  <a:pt x="18" y="363"/>
                  <a:pt x="17" y="386"/>
                  <a:pt x="16" y="398"/>
                </a:cubicBezTo>
                <a:cubicBezTo>
                  <a:pt x="14" y="411"/>
                  <a:pt x="16" y="410"/>
                  <a:pt x="17" y="419"/>
                </a:cubicBezTo>
                <a:cubicBezTo>
                  <a:pt x="18" y="427"/>
                  <a:pt x="23" y="477"/>
                  <a:pt x="23" y="477"/>
                </a:cubicBezTo>
                <a:cubicBezTo>
                  <a:pt x="24" y="494"/>
                  <a:pt x="24" y="494"/>
                  <a:pt x="24" y="494"/>
                </a:cubicBezTo>
                <a:cubicBezTo>
                  <a:pt x="24" y="494"/>
                  <a:pt x="24" y="499"/>
                  <a:pt x="23" y="504"/>
                </a:cubicBezTo>
                <a:cubicBezTo>
                  <a:pt x="22" y="509"/>
                  <a:pt x="22" y="511"/>
                  <a:pt x="22" y="525"/>
                </a:cubicBezTo>
                <a:cubicBezTo>
                  <a:pt x="22" y="538"/>
                  <a:pt x="28" y="567"/>
                  <a:pt x="27" y="572"/>
                </a:cubicBezTo>
                <a:cubicBezTo>
                  <a:pt x="26" y="577"/>
                  <a:pt x="26" y="588"/>
                  <a:pt x="27" y="599"/>
                </a:cubicBezTo>
                <a:cubicBezTo>
                  <a:pt x="28" y="609"/>
                  <a:pt x="36" y="627"/>
                  <a:pt x="36" y="627"/>
                </a:cubicBezTo>
                <a:cubicBezTo>
                  <a:pt x="36" y="627"/>
                  <a:pt x="34" y="642"/>
                  <a:pt x="34" y="645"/>
                </a:cubicBezTo>
                <a:cubicBezTo>
                  <a:pt x="34" y="648"/>
                  <a:pt x="36" y="652"/>
                  <a:pt x="36" y="653"/>
                </a:cubicBezTo>
                <a:cubicBezTo>
                  <a:pt x="36" y="654"/>
                  <a:pt x="36" y="654"/>
                  <a:pt x="40" y="657"/>
                </a:cubicBezTo>
                <a:cubicBezTo>
                  <a:pt x="43" y="660"/>
                  <a:pt x="52" y="661"/>
                  <a:pt x="58" y="661"/>
                </a:cubicBezTo>
                <a:cubicBezTo>
                  <a:pt x="65" y="661"/>
                  <a:pt x="71" y="658"/>
                  <a:pt x="72" y="656"/>
                </a:cubicBezTo>
                <a:cubicBezTo>
                  <a:pt x="73" y="655"/>
                  <a:pt x="73" y="653"/>
                  <a:pt x="72" y="652"/>
                </a:cubicBezTo>
                <a:cubicBezTo>
                  <a:pt x="72" y="652"/>
                  <a:pt x="73" y="652"/>
                  <a:pt x="74" y="649"/>
                </a:cubicBezTo>
                <a:cubicBezTo>
                  <a:pt x="74" y="646"/>
                  <a:pt x="71" y="639"/>
                  <a:pt x="70" y="636"/>
                </a:cubicBezTo>
                <a:cubicBezTo>
                  <a:pt x="69" y="633"/>
                  <a:pt x="67" y="624"/>
                  <a:pt x="67" y="624"/>
                </a:cubicBezTo>
                <a:cubicBezTo>
                  <a:pt x="67" y="624"/>
                  <a:pt x="72" y="617"/>
                  <a:pt x="72" y="611"/>
                </a:cubicBezTo>
                <a:cubicBezTo>
                  <a:pt x="71" y="606"/>
                  <a:pt x="70" y="600"/>
                  <a:pt x="68" y="596"/>
                </a:cubicBezTo>
                <a:cubicBezTo>
                  <a:pt x="67" y="592"/>
                  <a:pt x="70" y="587"/>
                  <a:pt x="73" y="579"/>
                </a:cubicBezTo>
                <a:cubicBezTo>
                  <a:pt x="76" y="570"/>
                  <a:pt x="74" y="567"/>
                  <a:pt x="72" y="561"/>
                </a:cubicBezTo>
                <a:cubicBezTo>
                  <a:pt x="70" y="554"/>
                  <a:pt x="64" y="512"/>
                  <a:pt x="64" y="512"/>
                </a:cubicBezTo>
                <a:cubicBezTo>
                  <a:pt x="64" y="512"/>
                  <a:pt x="66" y="495"/>
                  <a:pt x="67" y="486"/>
                </a:cubicBezTo>
                <a:cubicBezTo>
                  <a:pt x="69" y="478"/>
                  <a:pt x="67" y="470"/>
                  <a:pt x="68" y="465"/>
                </a:cubicBezTo>
                <a:cubicBezTo>
                  <a:pt x="69" y="460"/>
                  <a:pt x="76" y="453"/>
                  <a:pt x="77" y="442"/>
                </a:cubicBezTo>
                <a:cubicBezTo>
                  <a:pt x="77" y="431"/>
                  <a:pt x="91" y="387"/>
                  <a:pt x="91" y="387"/>
                </a:cubicBezTo>
                <a:cubicBezTo>
                  <a:pt x="91" y="387"/>
                  <a:pt x="93" y="390"/>
                  <a:pt x="98" y="406"/>
                </a:cubicBezTo>
                <a:cubicBezTo>
                  <a:pt x="103" y="422"/>
                  <a:pt x="111" y="461"/>
                  <a:pt x="113" y="471"/>
                </a:cubicBezTo>
                <a:cubicBezTo>
                  <a:pt x="115" y="480"/>
                  <a:pt x="118" y="486"/>
                  <a:pt x="122" y="491"/>
                </a:cubicBezTo>
                <a:cubicBezTo>
                  <a:pt x="125" y="497"/>
                  <a:pt x="125" y="504"/>
                  <a:pt x="127" y="513"/>
                </a:cubicBezTo>
                <a:cubicBezTo>
                  <a:pt x="128" y="522"/>
                  <a:pt x="129" y="553"/>
                  <a:pt x="129" y="553"/>
                </a:cubicBezTo>
                <a:cubicBezTo>
                  <a:pt x="132" y="573"/>
                  <a:pt x="132" y="573"/>
                  <a:pt x="132" y="573"/>
                </a:cubicBezTo>
                <a:cubicBezTo>
                  <a:pt x="132" y="573"/>
                  <a:pt x="129" y="584"/>
                  <a:pt x="129" y="587"/>
                </a:cubicBezTo>
                <a:cubicBezTo>
                  <a:pt x="128" y="591"/>
                  <a:pt x="134" y="607"/>
                  <a:pt x="134" y="607"/>
                </a:cubicBezTo>
                <a:cubicBezTo>
                  <a:pt x="134" y="607"/>
                  <a:pt x="133" y="614"/>
                  <a:pt x="133" y="617"/>
                </a:cubicBezTo>
                <a:cubicBezTo>
                  <a:pt x="133" y="619"/>
                  <a:pt x="136" y="628"/>
                  <a:pt x="136" y="628"/>
                </a:cubicBezTo>
                <a:cubicBezTo>
                  <a:pt x="136" y="628"/>
                  <a:pt x="136" y="635"/>
                  <a:pt x="136" y="636"/>
                </a:cubicBezTo>
                <a:cubicBezTo>
                  <a:pt x="136" y="638"/>
                  <a:pt x="136" y="638"/>
                  <a:pt x="139" y="638"/>
                </a:cubicBezTo>
                <a:cubicBezTo>
                  <a:pt x="141" y="639"/>
                  <a:pt x="157" y="640"/>
                  <a:pt x="158" y="641"/>
                </a:cubicBezTo>
                <a:cubicBezTo>
                  <a:pt x="158" y="641"/>
                  <a:pt x="165" y="638"/>
                  <a:pt x="165" y="638"/>
                </a:cubicBezTo>
                <a:cubicBezTo>
                  <a:pt x="166" y="638"/>
                  <a:pt x="169" y="641"/>
                  <a:pt x="186" y="645"/>
                </a:cubicBezTo>
                <a:cubicBezTo>
                  <a:pt x="202" y="649"/>
                  <a:pt x="214" y="646"/>
                  <a:pt x="217" y="645"/>
                </a:cubicBezTo>
                <a:cubicBezTo>
                  <a:pt x="220" y="644"/>
                  <a:pt x="226" y="642"/>
                  <a:pt x="226" y="641"/>
                </a:cubicBezTo>
                <a:cubicBezTo>
                  <a:pt x="227" y="640"/>
                  <a:pt x="226" y="638"/>
                  <a:pt x="226" y="637"/>
                </a:cubicBezTo>
                <a:cubicBezTo>
                  <a:pt x="226" y="637"/>
                  <a:pt x="225" y="636"/>
                  <a:pt x="224" y="63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Tree>
    <p:extLst>
      <p:ext uri="{BB962C8B-B14F-4D97-AF65-F5344CB8AC3E}">
        <p14:creationId xmlns:p14="http://schemas.microsoft.com/office/powerpoint/2010/main" val="3161640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การออกแบบที่กำหนดเอง">
  <a:themeElements>
    <a:clrScheme name="Custom 48">
      <a:dk1>
        <a:srgbClr val="000000"/>
      </a:dk1>
      <a:lt1>
        <a:srgbClr val="FFFFFF"/>
      </a:lt1>
      <a:dk2>
        <a:srgbClr val="17406D"/>
      </a:dk2>
      <a:lt2>
        <a:srgbClr val="DBEFF9"/>
      </a:lt2>
      <a:accent1>
        <a:srgbClr val="1D91BF"/>
      </a:accent1>
      <a:accent2>
        <a:srgbClr val="0CA6BC"/>
      </a:accent2>
      <a:accent3>
        <a:srgbClr val="489B88"/>
      </a:accent3>
      <a:accent4>
        <a:srgbClr val="B34A39"/>
      </a:accent4>
      <a:accent5>
        <a:srgbClr val="8CCBAF"/>
      </a:accent5>
      <a:accent6>
        <a:srgbClr val="FF985E"/>
      </a:accent6>
      <a:hlink>
        <a:srgbClr val="547185"/>
      </a:hlink>
      <a:folHlink>
        <a:srgbClr val="FCB71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27073</TotalTime>
  <Words>4309</Words>
  <Application>Microsoft Macintosh PowerPoint</Application>
  <PresentationFormat>Custom</PresentationFormat>
  <Paragraphs>557</Paragraphs>
  <Slides>42</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42</vt:i4>
      </vt:variant>
    </vt:vector>
  </HeadingPairs>
  <TitlesOfParts>
    <vt:vector size="53" baseType="lpstr">
      <vt:lpstr>Calibri</vt:lpstr>
      <vt:lpstr>Cordia New</vt:lpstr>
      <vt:lpstr>Lato</vt:lpstr>
      <vt:lpstr>Lato Black</vt:lpstr>
      <vt:lpstr>Lato Light</vt:lpstr>
      <vt:lpstr>Lato Regular</vt:lpstr>
      <vt:lpstr>Open Sans Light</vt:lpstr>
      <vt:lpstr>SimSun</vt:lpstr>
      <vt:lpstr>Arial</vt:lpstr>
      <vt:lpstr>1_การออกแบบที่กำหนดเอง</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2929</cp:revision>
  <dcterms:created xsi:type="dcterms:W3CDTF">2017-10-18T13:25:00Z</dcterms:created>
  <dcterms:modified xsi:type="dcterms:W3CDTF">2020-01-14T12:27:52Z</dcterms:modified>
</cp:coreProperties>
</file>